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9" r:id="rId3"/>
    <p:sldId id="273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Lato Black" panose="020F0502020204030203" pitchFamily="3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B0C26DE-D19C-4415-BAD3-5BB53BFB131F}">
          <p14:sldIdLst>
            <p14:sldId id="256"/>
            <p14:sldId id="259"/>
            <p14:sldId id="273"/>
            <p14:sldId id="274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1D092C-3C9C-4BA8-9196-0539085AC426}">
  <a:tblStyle styleId="{CB1D092C-3C9C-4BA8-9196-0539085AC4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Yadav" userId="e360758df0350a6b" providerId="LiveId" clId="{950573DF-8891-4E6A-9498-77852C33000F}"/>
    <pc:docChg chg="undo custSel modSld">
      <pc:chgData name="Abhishek Yadav" userId="e360758df0350a6b" providerId="LiveId" clId="{950573DF-8891-4E6A-9498-77852C33000F}" dt="2021-07-12T17:05:04.678" v="391" actId="14100"/>
      <pc:docMkLst>
        <pc:docMk/>
      </pc:docMkLst>
      <pc:sldChg chg="modSp mod">
        <pc:chgData name="Abhishek Yadav" userId="e360758df0350a6b" providerId="LiveId" clId="{950573DF-8891-4E6A-9498-77852C33000F}" dt="2021-07-12T17:05:04.678" v="391" actId="14100"/>
        <pc:sldMkLst>
          <pc:docMk/>
          <pc:sldMk cId="0" sldId="259"/>
        </pc:sldMkLst>
        <pc:spChg chg="mod">
          <ac:chgData name="Abhishek Yadav" userId="e360758df0350a6b" providerId="LiveId" clId="{950573DF-8891-4E6A-9498-77852C33000F}" dt="2021-07-12T17:03:51.423" v="357" actId="1076"/>
          <ac:spMkLst>
            <pc:docMk/>
            <pc:sldMk cId="0" sldId="259"/>
            <ac:spMk id="53" creationId="{2A3423B4-9EA8-41FA-9F3E-A1BAF8E69DD9}"/>
          </ac:spMkLst>
        </pc:spChg>
        <pc:spChg chg="mod">
          <ac:chgData name="Abhishek Yadav" userId="e360758df0350a6b" providerId="LiveId" clId="{950573DF-8891-4E6A-9498-77852C33000F}" dt="2021-07-12T17:03:11.843" v="328" actId="20577"/>
          <ac:spMkLst>
            <pc:docMk/>
            <pc:sldMk cId="0" sldId="259"/>
            <ac:spMk id="939" creationId="{00000000-0000-0000-0000-000000000000}"/>
          </ac:spMkLst>
        </pc:spChg>
        <pc:spChg chg="mod">
          <ac:chgData name="Abhishek Yadav" userId="e360758df0350a6b" providerId="LiveId" clId="{950573DF-8891-4E6A-9498-77852C33000F}" dt="2021-07-12T17:04:03.177" v="358"/>
          <ac:spMkLst>
            <pc:docMk/>
            <pc:sldMk cId="0" sldId="259"/>
            <ac:spMk id="940" creationId="{00000000-0000-0000-0000-000000000000}"/>
          </ac:spMkLst>
        </pc:spChg>
        <pc:spChg chg="mod">
          <ac:chgData name="Abhishek Yadav" userId="e360758df0350a6b" providerId="LiveId" clId="{950573DF-8891-4E6A-9498-77852C33000F}" dt="2021-07-12T17:01:43.949" v="237" actId="20577"/>
          <ac:spMkLst>
            <pc:docMk/>
            <pc:sldMk cId="0" sldId="259"/>
            <ac:spMk id="941" creationId="{00000000-0000-0000-0000-000000000000}"/>
          </ac:spMkLst>
        </pc:spChg>
        <pc:spChg chg="mod">
          <ac:chgData name="Abhishek Yadav" userId="e360758df0350a6b" providerId="LiveId" clId="{950573DF-8891-4E6A-9498-77852C33000F}" dt="2021-07-12T17:04:07.071" v="360"/>
          <ac:spMkLst>
            <pc:docMk/>
            <pc:sldMk cId="0" sldId="259"/>
            <ac:spMk id="942" creationId="{00000000-0000-0000-0000-000000000000}"/>
          </ac:spMkLst>
        </pc:spChg>
        <pc:spChg chg="mod">
          <ac:chgData name="Abhishek Yadav" userId="e360758df0350a6b" providerId="LiveId" clId="{950573DF-8891-4E6A-9498-77852C33000F}" dt="2021-07-12T16:59:28.716" v="176"/>
          <ac:spMkLst>
            <pc:docMk/>
            <pc:sldMk cId="0" sldId="259"/>
            <ac:spMk id="943" creationId="{00000000-0000-0000-0000-000000000000}"/>
          </ac:spMkLst>
        </pc:spChg>
        <pc:spChg chg="mod">
          <ac:chgData name="Abhishek Yadav" userId="e360758df0350a6b" providerId="LiveId" clId="{950573DF-8891-4E6A-9498-77852C33000F}" dt="2021-07-12T16:59:16.277" v="127" actId="20577"/>
          <ac:spMkLst>
            <pc:docMk/>
            <pc:sldMk cId="0" sldId="259"/>
            <ac:spMk id="945" creationId="{00000000-0000-0000-0000-000000000000}"/>
          </ac:spMkLst>
        </pc:spChg>
        <pc:spChg chg="mod">
          <ac:chgData name="Abhishek Yadav" userId="e360758df0350a6b" providerId="LiveId" clId="{950573DF-8891-4E6A-9498-77852C33000F}" dt="2021-07-12T17:05:04.678" v="391" actId="14100"/>
          <ac:spMkLst>
            <pc:docMk/>
            <pc:sldMk cId="0" sldId="259"/>
            <ac:spMk id="946" creationId="{00000000-0000-0000-0000-000000000000}"/>
          </ac:spMkLst>
        </pc:spChg>
        <pc:spChg chg="mod">
          <ac:chgData name="Abhishek Yadav" userId="e360758df0350a6b" providerId="LiveId" clId="{950573DF-8891-4E6A-9498-77852C33000F}" dt="2021-07-12T17:02:09.603" v="298" actId="20577"/>
          <ac:spMkLst>
            <pc:docMk/>
            <pc:sldMk cId="0" sldId="259"/>
            <ac:spMk id="9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a39092251c_1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a39092251c_1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2700" y="515975"/>
            <a:ext cx="3538800" cy="12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3900"/>
              <a:buFont typeface="Lato Black"/>
              <a:buNone/>
              <a:defRPr sz="3900">
                <a:solidFill>
                  <a:srgbClr val="0D678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2700" y="2376925"/>
            <a:ext cx="31242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BA0"/>
              </a:buClr>
              <a:buSzPts val="2800"/>
              <a:buFont typeface="Lato"/>
              <a:buNone/>
              <a:defRPr sz="2800">
                <a:solidFill>
                  <a:srgbClr val="5FBB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5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/>
          <p:nvPr/>
        </p:nvSpPr>
        <p:spPr>
          <a:xfrm flipH="1">
            <a:off x="34268" y="977075"/>
            <a:ext cx="1986905" cy="694192"/>
          </a:xfrm>
          <a:custGeom>
            <a:avLst/>
            <a:gdLst/>
            <a:ahLst/>
            <a:cxnLst/>
            <a:rect l="l" t="t" r="r" b="b"/>
            <a:pathLst>
              <a:path w="4272915" h="1492885" extrusionOk="0">
                <a:moveTo>
                  <a:pt x="998315" y="494403"/>
                </a:moveTo>
                <a:lnTo>
                  <a:pt x="949945" y="495555"/>
                </a:lnTo>
                <a:lnTo>
                  <a:pt x="902170" y="498973"/>
                </a:lnTo>
                <a:lnTo>
                  <a:pt x="855041" y="504607"/>
                </a:lnTo>
                <a:lnTo>
                  <a:pt x="808611" y="512404"/>
                </a:lnTo>
                <a:lnTo>
                  <a:pt x="762932" y="522312"/>
                </a:lnTo>
                <a:lnTo>
                  <a:pt x="718057" y="534278"/>
                </a:lnTo>
                <a:lnTo>
                  <a:pt x="674037" y="548250"/>
                </a:lnTo>
                <a:lnTo>
                  <a:pt x="630924" y="564176"/>
                </a:lnTo>
                <a:lnTo>
                  <a:pt x="588772" y="582004"/>
                </a:lnTo>
                <a:lnTo>
                  <a:pt x="547633" y="601681"/>
                </a:lnTo>
                <a:lnTo>
                  <a:pt x="507558" y="623154"/>
                </a:lnTo>
                <a:lnTo>
                  <a:pt x="468601" y="646373"/>
                </a:lnTo>
                <a:lnTo>
                  <a:pt x="430812" y="671283"/>
                </a:lnTo>
                <a:lnTo>
                  <a:pt x="394246" y="697834"/>
                </a:lnTo>
                <a:lnTo>
                  <a:pt x="358953" y="725972"/>
                </a:lnTo>
                <a:lnTo>
                  <a:pt x="324987" y="755646"/>
                </a:lnTo>
                <a:lnTo>
                  <a:pt x="292399" y="786803"/>
                </a:lnTo>
                <a:lnTo>
                  <a:pt x="261242" y="819391"/>
                </a:lnTo>
                <a:lnTo>
                  <a:pt x="231568" y="853357"/>
                </a:lnTo>
                <a:lnTo>
                  <a:pt x="203430" y="888649"/>
                </a:lnTo>
                <a:lnTo>
                  <a:pt x="176879" y="925216"/>
                </a:lnTo>
                <a:lnTo>
                  <a:pt x="151969" y="963004"/>
                </a:lnTo>
                <a:lnTo>
                  <a:pt x="128750" y="1001962"/>
                </a:lnTo>
                <a:lnTo>
                  <a:pt x="107277" y="1042037"/>
                </a:lnTo>
                <a:lnTo>
                  <a:pt x="87600" y="1083176"/>
                </a:lnTo>
                <a:lnTo>
                  <a:pt x="69773" y="1125328"/>
                </a:lnTo>
                <a:lnTo>
                  <a:pt x="53847" y="1168440"/>
                </a:lnTo>
                <a:lnTo>
                  <a:pt x="39874" y="1212460"/>
                </a:lnTo>
                <a:lnTo>
                  <a:pt x="27908" y="1257336"/>
                </a:lnTo>
                <a:lnTo>
                  <a:pt x="18001" y="1303015"/>
                </a:lnTo>
                <a:lnTo>
                  <a:pt x="10204" y="1349445"/>
                </a:lnTo>
                <a:lnTo>
                  <a:pt x="4569" y="1396574"/>
                </a:lnTo>
                <a:lnTo>
                  <a:pt x="1149" y="1444408"/>
                </a:lnTo>
                <a:lnTo>
                  <a:pt x="0" y="1492718"/>
                </a:lnTo>
                <a:lnTo>
                  <a:pt x="4272812" y="1492718"/>
                </a:lnTo>
                <a:lnTo>
                  <a:pt x="4272042" y="1444349"/>
                </a:lnTo>
                <a:lnTo>
                  <a:pt x="4269759" y="1396481"/>
                </a:lnTo>
                <a:lnTo>
                  <a:pt x="4265979" y="1348960"/>
                </a:lnTo>
                <a:lnTo>
                  <a:pt x="4260726" y="1301869"/>
                </a:lnTo>
                <a:lnTo>
                  <a:pt x="4254024" y="1255230"/>
                </a:lnTo>
                <a:lnTo>
                  <a:pt x="4245896" y="1209068"/>
                </a:lnTo>
                <a:lnTo>
                  <a:pt x="4236365" y="1163404"/>
                </a:lnTo>
                <a:lnTo>
                  <a:pt x="4225455" y="1118263"/>
                </a:lnTo>
                <a:lnTo>
                  <a:pt x="4213189" y="1073667"/>
                </a:lnTo>
                <a:lnTo>
                  <a:pt x="4199590" y="1029640"/>
                </a:lnTo>
                <a:lnTo>
                  <a:pt x="4184680" y="986204"/>
                </a:lnTo>
                <a:lnTo>
                  <a:pt x="4168484" y="943384"/>
                </a:lnTo>
                <a:lnTo>
                  <a:pt x="4151024" y="901201"/>
                </a:lnTo>
                <a:lnTo>
                  <a:pt x="4132324" y="859680"/>
                </a:lnTo>
                <a:lnTo>
                  <a:pt x="4112406" y="818843"/>
                </a:lnTo>
                <a:lnTo>
                  <a:pt x="4091294" y="778714"/>
                </a:lnTo>
                <a:lnTo>
                  <a:pt x="4069012" y="739315"/>
                </a:lnTo>
                <a:lnTo>
                  <a:pt x="4045581" y="700671"/>
                </a:lnTo>
                <a:lnTo>
                  <a:pt x="4021026" y="662803"/>
                </a:lnTo>
                <a:lnTo>
                  <a:pt x="1543418" y="656524"/>
                </a:lnTo>
                <a:lnTo>
                  <a:pt x="1503607" y="631824"/>
                </a:lnTo>
                <a:lnTo>
                  <a:pt x="1462586" y="608961"/>
                </a:lnTo>
                <a:lnTo>
                  <a:pt x="1420411" y="587995"/>
                </a:lnTo>
                <a:lnTo>
                  <a:pt x="1377140" y="568984"/>
                </a:lnTo>
                <a:lnTo>
                  <a:pt x="1332829" y="551988"/>
                </a:lnTo>
                <a:lnTo>
                  <a:pt x="1287535" y="537066"/>
                </a:lnTo>
                <a:lnTo>
                  <a:pt x="1241315" y="524277"/>
                </a:lnTo>
                <a:lnTo>
                  <a:pt x="1194226" y="513680"/>
                </a:lnTo>
                <a:lnTo>
                  <a:pt x="1146325" y="505335"/>
                </a:lnTo>
                <a:lnTo>
                  <a:pt x="1097668" y="499301"/>
                </a:lnTo>
                <a:lnTo>
                  <a:pt x="1048312" y="495638"/>
                </a:lnTo>
                <a:lnTo>
                  <a:pt x="998315" y="494403"/>
                </a:lnTo>
                <a:close/>
              </a:path>
              <a:path w="4272915" h="1492885" extrusionOk="0">
                <a:moveTo>
                  <a:pt x="2780093" y="0"/>
                </a:moveTo>
                <a:lnTo>
                  <a:pt x="2728844" y="863"/>
                </a:lnTo>
                <a:lnTo>
                  <a:pt x="2678029" y="3434"/>
                </a:lnTo>
                <a:lnTo>
                  <a:pt x="2627674" y="7686"/>
                </a:lnTo>
                <a:lnTo>
                  <a:pt x="2577808" y="13591"/>
                </a:lnTo>
                <a:lnTo>
                  <a:pt x="2528459" y="21120"/>
                </a:lnTo>
                <a:lnTo>
                  <a:pt x="2479653" y="30247"/>
                </a:lnTo>
                <a:lnTo>
                  <a:pt x="2431419" y="40944"/>
                </a:lnTo>
                <a:lnTo>
                  <a:pt x="2383784" y="53182"/>
                </a:lnTo>
                <a:lnTo>
                  <a:pt x="2336776" y="66935"/>
                </a:lnTo>
                <a:lnTo>
                  <a:pt x="2290422" y="82175"/>
                </a:lnTo>
                <a:lnTo>
                  <a:pt x="2244751" y="98874"/>
                </a:lnTo>
                <a:lnTo>
                  <a:pt x="2199790" y="117003"/>
                </a:lnTo>
                <a:lnTo>
                  <a:pt x="2155566" y="136537"/>
                </a:lnTo>
                <a:lnTo>
                  <a:pt x="2112107" y="157446"/>
                </a:lnTo>
                <a:lnTo>
                  <a:pt x="2069442" y="179703"/>
                </a:lnTo>
                <a:lnTo>
                  <a:pt x="2027597" y="203281"/>
                </a:lnTo>
                <a:lnTo>
                  <a:pt x="1986600" y="228152"/>
                </a:lnTo>
                <a:lnTo>
                  <a:pt x="1946479" y="254288"/>
                </a:lnTo>
                <a:lnTo>
                  <a:pt x="1907262" y="281662"/>
                </a:lnTo>
                <a:lnTo>
                  <a:pt x="1868975" y="310245"/>
                </a:lnTo>
                <a:lnTo>
                  <a:pt x="1831648" y="340010"/>
                </a:lnTo>
                <a:lnTo>
                  <a:pt x="1795307" y="370930"/>
                </a:lnTo>
                <a:lnTo>
                  <a:pt x="1759981" y="402976"/>
                </a:lnTo>
                <a:lnTo>
                  <a:pt x="1725696" y="436122"/>
                </a:lnTo>
                <a:lnTo>
                  <a:pt x="1692482" y="470339"/>
                </a:lnTo>
                <a:lnTo>
                  <a:pt x="1660364" y="505599"/>
                </a:lnTo>
                <a:lnTo>
                  <a:pt x="1629371" y="541876"/>
                </a:lnTo>
                <a:lnTo>
                  <a:pt x="1599531" y="579140"/>
                </a:lnTo>
                <a:lnTo>
                  <a:pt x="1570871" y="617366"/>
                </a:lnTo>
                <a:lnTo>
                  <a:pt x="1543418" y="656524"/>
                </a:lnTo>
                <a:lnTo>
                  <a:pt x="4016679" y="656524"/>
                </a:lnTo>
                <a:lnTo>
                  <a:pt x="3968634" y="589493"/>
                </a:lnTo>
                <a:lnTo>
                  <a:pt x="3940844" y="554096"/>
                </a:lnTo>
                <a:lnTo>
                  <a:pt x="3912022" y="519568"/>
                </a:lnTo>
                <a:lnTo>
                  <a:pt x="3882191" y="485934"/>
                </a:lnTo>
                <a:lnTo>
                  <a:pt x="3851375" y="453216"/>
                </a:lnTo>
                <a:lnTo>
                  <a:pt x="3819596" y="421437"/>
                </a:lnTo>
                <a:lnTo>
                  <a:pt x="3786877" y="390620"/>
                </a:lnTo>
                <a:lnTo>
                  <a:pt x="3753243" y="360789"/>
                </a:lnTo>
                <a:lnTo>
                  <a:pt x="3718716" y="331967"/>
                </a:lnTo>
                <a:lnTo>
                  <a:pt x="3683319" y="304177"/>
                </a:lnTo>
                <a:lnTo>
                  <a:pt x="3647075" y="277442"/>
                </a:lnTo>
                <a:lnTo>
                  <a:pt x="3610008" y="251786"/>
                </a:lnTo>
                <a:lnTo>
                  <a:pt x="3572140" y="227230"/>
                </a:lnTo>
                <a:lnTo>
                  <a:pt x="3533496" y="203800"/>
                </a:lnTo>
                <a:lnTo>
                  <a:pt x="3494098" y="181517"/>
                </a:lnTo>
                <a:lnTo>
                  <a:pt x="3453968" y="160405"/>
                </a:lnTo>
                <a:lnTo>
                  <a:pt x="3413131" y="140488"/>
                </a:lnTo>
                <a:lnTo>
                  <a:pt x="3371610" y="121787"/>
                </a:lnTo>
                <a:lnTo>
                  <a:pt x="3329428" y="104327"/>
                </a:lnTo>
                <a:lnTo>
                  <a:pt x="3286607" y="88131"/>
                </a:lnTo>
                <a:lnTo>
                  <a:pt x="3243172" y="73222"/>
                </a:lnTo>
                <a:lnTo>
                  <a:pt x="3199144" y="59622"/>
                </a:lnTo>
                <a:lnTo>
                  <a:pt x="3154549" y="47356"/>
                </a:lnTo>
                <a:lnTo>
                  <a:pt x="3109407" y="36446"/>
                </a:lnTo>
                <a:lnTo>
                  <a:pt x="3063744" y="26916"/>
                </a:lnTo>
                <a:lnTo>
                  <a:pt x="3017581" y="18788"/>
                </a:lnTo>
                <a:lnTo>
                  <a:pt x="2970943" y="12086"/>
                </a:lnTo>
                <a:lnTo>
                  <a:pt x="2923851" y="6833"/>
                </a:lnTo>
                <a:lnTo>
                  <a:pt x="2876331" y="3052"/>
                </a:lnTo>
                <a:lnTo>
                  <a:pt x="2828403" y="766"/>
                </a:lnTo>
                <a:lnTo>
                  <a:pt x="2780093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68" name="Google Shape;268;p13"/>
          <p:cNvSpPr/>
          <p:nvPr/>
        </p:nvSpPr>
        <p:spPr>
          <a:xfrm flipH="1">
            <a:off x="-430414" y="336692"/>
            <a:ext cx="1463473" cy="511313"/>
          </a:xfrm>
          <a:custGeom>
            <a:avLst/>
            <a:gdLst/>
            <a:ahLst/>
            <a:cxnLst/>
            <a:rect l="l" t="t" r="r" b="b"/>
            <a:pathLst>
              <a:path w="4272915" h="1492885" extrusionOk="0">
                <a:moveTo>
                  <a:pt x="998315" y="494403"/>
                </a:moveTo>
                <a:lnTo>
                  <a:pt x="949945" y="495555"/>
                </a:lnTo>
                <a:lnTo>
                  <a:pt x="902170" y="498973"/>
                </a:lnTo>
                <a:lnTo>
                  <a:pt x="855041" y="504607"/>
                </a:lnTo>
                <a:lnTo>
                  <a:pt x="808611" y="512404"/>
                </a:lnTo>
                <a:lnTo>
                  <a:pt x="762932" y="522312"/>
                </a:lnTo>
                <a:lnTo>
                  <a:pt x="718057" y="534278"/>
                </a:lnTo>
                <a:lnTo>
                  <a:pt x="674037" y="548250"/>
                </a:lnTo>
                <a:lnTo>
                  <a:pt x="630924" y="564176"/>
                </a:lnTo>
                <a:lnTo>
                  <a:pt x="588772" y="582004"/>
                </a:lnTo>
                <a:lnTo>
                  <a:pt x="547633" y="601681"/>
                </a:lnTo>
                <a:lnTo>
                  <a:pt x="507558" y="623154"/>
                </a:lnTo>
                <a:lnTo>
                  <a:pt x="468601" y="646373"/>
                </a:lnTo>
                <a:lnTo>
                  <a:pt x="430812" y="671283"/>
                </a:lnTo>
                <a:lnTo>
                  <a:pt x="394246" y="697834"/>
                </a:lnTo>
                <a:lnTo>
                  <a:pt x="358953" y="725972"/>
                </a:lnTo>
                <a:lnTo>
                  <a:pt x="324987" y="755646"/>
                </a:lnTo>
                <a:lnTo>
                  <a:pt x="292399" y="786803"/>
                </a:lnTo>
                <a:lnTo>
                  <a:pt x="261242" y="819391"/>
                </a:lnTo>
                <a:lnTo>
                  <a:pt x="231568" y="853357"/>
                </a:lnTo>
                <a:lnTo>
                  <a:pt x="203430" y="888649"/>
                </a:lnTo>
                <a:lnTo>
                  <a:pt x="176879" y="925216"/>
                </a:lnTo>
                <a:lnTo>
                  <a:pt x="151969" y="963004"/>
                </a:lnTo>
                <a:lnTo>
                  <a:pt x="128750" y="1001962"/>
                </a:lnTo>
                <a:lnTo>
                  <a:pt x="107277" y="1042037"/>
                </a:lnTo>
                <a:lnTo>
                  <a:pt x="87600" y="1083176"/>
                </a:lnTo>
                <a:lnTo>
                  <a:pt x="69773" y="1125328"/>
                </a:lnTo>
                <a:lnTo>
                  <a:pt x="53847" y="1168440"/>
                </a:lnTo>
                <a:lnTo>
                  <a:pt x="39874" y="1212460"/>
                </a:lnTo>
                <a:lnTo>
                  <a:pt x="27908" y="1257336"/>
                </a:lnTo>
                <a:lnTo>
                  <a:pt x="18001" y="1303015"/>
                </a:lnTo>
                <a:lnTo>
                  <a:pt x="10204" y="1349445"/>
                </a:lnTo>
                <a:lnTo>
                  <a:pt x="4569" y="1396574"/>
                </a:lnTo>
                <a:lnTo>
                  <a:pt x="1149" y="1444408"/>
                </a:lnTo>
                <a:lnTo>
                  <a:pt x="0" y="1492718"/>
                </a:lnTo>
                <a:lnTo>
                  <a:pt x="4272812" y="1492718"/>
                </a:lnTo>
                <a:lnTo>
                  <a:pt x="4272042" y="1444349"/>
                </a:lnTo>
                <a:lnTo>
                  <a:pt x="4269759" y="1396481"/>
                </a:lnTo>
                <a:lnTo>
                  <a:pt x="4265979" y="1348960"/>
                </a:lnTo>
                <a:lnTo>
                  <a:pt x="4260726" y="1301869"/>
                </a:lnTo>
                <a:lnTo>
                  <a:pt x="4254024" y="1255230"/>
                </a:lnTo>
                <a:lnTo>
                  <a:pt x="4245896" y="1209068"/>
                </a:lnTo>
                <a:lnTo>
                  <a:pt x="4236365" y="1163404"/>
                </a:lnTo>
                <a:lnTo>
                  <a:pt x="4225455" y="1118263"/>
                </a:lnTo>
                <a:lnTo>
                  <a:pt x="4213189" y="1073667"/>
                </a:lnTo>
                <a:lnTo>
                  <a:pt x="4199590" y="1029640"/>
                </a:lnTo>
                <a:lnTo>
                  <a:pt x="4184680" y="986204"/>
                </a:lnTo>
                <a:lnTo>
                  <a:pt x="4168484" y="943384"/>
                </a:lnTo>
                <a:lnTo>
                  <a:pt x="4151024" y="901201"/>
                </a:lnTo>
                <a:lnTo>
                  <a:pt x="4132324" y="859680"/>
                </a:lnTo>
                <a:lnTo>
                  <a:pt x="4112406" y="818843"/>
                </a:lnTo>
                <a:lnTo>
                  <a:pt x="4091294" y="778714"/>
                </a:lnTo>
                <a:lnTo>
                  <a:pt x="4069012" y="739315"/>
                </a:lnTo>
                <a:lnTo>
                  <a:pt x="4045581" y="700671"/>
                </a:lnTo>
                <a:lnTo>
                  <a:pt x="4021026" y="662803"/>
                </a:lnTo>
                <a:lnTo>
                  <a:pt x="1543418" y="656524"/>
                </a:lnTo>
                <a:lnTo>
                  <a:pt x="1503607" y="631824"/>
                </a:lnTo>
                <a:lnTo>
                  <a:pt x="1462586" y="608961"/>
                </a:lnTo>
                <a:lnTo>
                  <a:pt x="1420411" y="587995"/>
                </a:lnTo>
                <a:lnTo>
                  <a:pt x="1377140" y="568984"/>
                </a:lnTo>
                <a:lnTo>
                  <a:pt x="1332829" y="551988"/>
                </a:lnTo>
                <a:lnTo>
                  <a:pt x="1287535" y="537066"/>
                </a:lnTo>
                <a:lnTo>
                  <a:pt x="1241315" y="524277"/>
                </a:lnTo>
                <a:lnTo>
                  <a:pt x="1194226" y="513680"/>
                </a:lnTo>
                <a:lnTo>
                  <a:pt x="1146325" y="505335"/>
                </a:lnTo>
                <a:lnTo>
                  <a:pt x="1097668" y="499301"/>
                </a:lnTo>
                <a:lnTo>
                  <a:pt x="1048312" y="495638"/>
                </a:lnTo>
                <a:lnTo>
                  <a:pt x="998315" y="494403"/>
                </a:lnTo>
                <a:close/>
              </a:path>
              <a:path w="4272915" h="1492885" extrusionOk="0">
                <a:moveTo>
                  <a:pt x="2780093" y="0"/>
                </a:moveTo>
                <a:lnTo>
                  <a:pt x="2728844" y="863"/>
                </a:lnTo>
                <a:lnTo>
                  <a:pt x="2678029" y="3434"/>
                </a:lnTo>
                <a:lnTo>
                  <a:pt x="2627674" y="7686"/>
                </a:lnTo>
                <a:lnTo>
                  <a:pt x="2577808" y="13591"/>
                </a:lnTo>
                <a:lnTo>
                  <a:pt x="2528459" y="21120"/>
                </a:lnTo>
                <a:lnTo>
                  <a:pt x="2479653" y="30247"/>
                </a:lnTo>
                <a:lnTo>
                  <a:pt x="2431419" y="40944"/>
                </a:lnTo>
                <a:lnTo>
                  <a:pt x="2383784" y="53182"/>
                </a:lnTo>
                <a:lnTo>
                  <a:pt x="2336776" y="66935"/>
                </a:lnTo>
                <a:lnTo>
                  <a:pt x="2290422" y="82175"/>
                </a:lnTo>
                <a:lnTo>
                  <a:pt x="2244751" y="98874"/>
                </a:lnTo>
                <a:lnTo>
                  <a:pt x="2199790" y="117003"/>
                </a:lnTo>
                <a:lnTo>
                  <a:pt x="2155566" y="136537"/>
                </a:lnTo>
                <a:lnTo>
                  <a:pt x="2112107" y="157446"/>
                </a:lnTo>
                <a:lnTo>
                  <a:pt x="2069442" y="179703"/>
                </a:lnTo>
                <a:lnTo>
                  <a:pt x="2027597" y="203281"/>
                </a:lnTo>
                <a:lnTo>
                  <a:pt x="1986600" y="228152"/>
                </a:lnTo>
                <a:lnTo>
                  <a:pt x="1946479" y="254288"/>
                </a:lnTo>
                <a:lnTo>
                  <a:pt x="1907262" y="281662"/>
                </a:lnTo>
                <a:lnTo>
                  <a:pt x="1868975" y="310245"/>
                </a:lnTo>
                <a:lnTo>
                  <a:pt x="1831648" y="340010"/>
                </a:lnTo>
                <a:lnTo>
                  <a:pt x="1795307" y="370930"/>
                </a:lnTo>
                <a:lnTo>
                  <a:pt x="1759981" y="402976"/>
                </a:lnTo>
                <a:lnTo>
                  <a:pt x="1725696" y="436122"/>
                </a:lnTo>
                <a:lnTo>
                  <a:pt x="1692482" y="470339"/>
                </a:lnTo>
                <a:lnTo>
                  <a:pt x="1660364" y="505599"/>
                </a:lnTo>
                <a:lnTo>
                  <a:pt x="1629371" y="541876"/>
                </a:lnTo>
                <a:lnTo>
                  <a:pt x="1599531" y="579140"/>
                </a:lnTo>
                <a:lnTo>
                  <a:pt x="1570871" y="617366"/>
                </a:lnTo>
                <a:lnTo>
                  <a:pt x="1543418" y="656524"/>
                </a:lnTo>
                <a:lnTo>
                  <a:pt x="4016679" y="656524"/>
                </a:lnTo>
                <a:lnTo>
                  <a:pt x="3968634" y="589493"/>
                </a:lnTo>
                <a:lnTo>
                  <a:pt x="3940844" y="554096"/>
                </a:lnTo>
                <a:lnTo>
                  <a:pt x="3912022" y="519568"/>
                </a:lnTo>
                <a:lnTo>
                  <a:pt x="3882191" y="485934"/>
                </a:lnTo>
                <a:lnTo>
                  <a:pt x="3851375" y="453216"/>
                </a:lnTo>
                <a:lnTo>
                  <a:pt x="3819596" y="421437"/>
                </a:lnTo>
                <a:lnTo>
                  <a:pt x="3786877" y="390620"/>
                </a:lnTo>
                <a:lnTo>
                  <a:pt x="3753243" y="360789"/>
                </a:lnTo>
                <a:lnTo>
                  <a:pt x="3718716" y="331967"/>
                </a:lnTo>
                <a:lnTo>
                  <a:pt x="3683319" y="304177"/>
                </a:lnTo>
                <a:lnTo>
                  <a:pt x="3647075" y="277442"/>
                </a:lnTo>
                <a:lnTo>
                  <a:pt x="3610008" y="251786"/>
                </a:lnTo>
                <a:lnTo>
                  <a:pt x="3572140" y="227230"/>
                </a:lnTo>
                <a:lnTo>
                  <a:pt x="3533496" y="203800"/>
                </a:lnTo>
                <a:lnTo>
                  <a:pt x="3494098" y="181517"/>
                </a:lnTo>
                <a:lnTo>
                  <a:pt x="3453968" y="160405"/>
                </a:lnTo>
                <a:lnTo>
                  <a:pt x="3413131" y="140488"/>
                </a:lnTo>
                <a:lnTo>
                  <a:pt x="3371610" y="121787"/>
                </a:lnTo>
                <a:lnTo>
                  <a:pt x="3329428" y="104327"/>
                </a:lnTo>
                <a:lnTo>
                  <a:pt x="3286607" y="88131"/>
                </a:lnTo>
                <a:lnTo>
                  <a:pt x="3243172" y="73222"/>
                </a:lnTo>
                <a:lnTo>
                  <a:pt x="3199144" y="59622"/>
                </a:lnTo>
                <a:lnTo>
                  <a:pt x="3154549" y="47356"/>
                </a:lnTo>
                <a:lnTo>
                  <a:pt x="3109407" y="36446"/>
                </a:lnTo>
                <a:lnTo>
                  <a:pt x="3063744" y="26916"/>
                </a:lnTo>
                <a:lnTo>
                  <a:pt x="3017581" y="18788"/>
                </a:lnTo>
                <a:lnTo>
                  <a:pt x="2970943" y="12086"/>
                </a:lnTo>
                <a:lnTo>
                  <a:pt x="2923851" y="6833"/>
                </a:lnTo>
                <a:lnTo>
                  <a:pt x="2876331" y="3052"/>
                </a:lnTo>
                <a:lnTo>
                  <a:pt x="2828403" y="766"/>
                </a:lnTo>
                <a:lnTo>
                  <a:pt x="2780093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69" name="Google Shape;269;p13"/>
          <p:cNvSpPr/>
          <p:nvPr/>
        </p:nvSpPr>
        <p:spPr>
          <a:xfrm>
            <a:off x="7129373" y="4365000"/>
            <a:ext cx="2894900" cy="1011430"/>
          </a:xfrm>
          <a:custGeom>
            <a:avLst/>
            <a:gdLst/>
            <a:ahLst/>
            <a:cxnLst/>
            <a:rect l="l" t="t" r="r" b="b"/>
            <a:pathLst>
              <a:path w="4272915" h="1492885" extrusionOk="0">
                <a:moveTo>
                  <a:pt x="998315" y="494403"/>
                </a:moveTo>
                <a:lnTo>
                  <a:pt x="949945" y="495555"/>
                </a:lnTo>
                <a:lnTo>
                  <a:pt x="902170" y="498973"/>
                </a:lnTo>
                <a:lnTo>
                  <a:pt x="855041" y="504607"/>
                </a:lnTo>
                <a:lnTo>
                  <a:pt x="808611" y="512404"/>
                </a:lnTo>
                <a:lnTo>
                  <a:pt x="762932" y="522312"/>
                </a:lnTo>
                <a:lnTo>
                  <a:pt x="718057" y="534278"/>
                </a:lnTo>
                <a:lnTo>
                  <a:pt x="674037" y="548250"/>
                </a:lnTo>
                <a:lnTo>
                  <a:pt x="630924" y="564176"/>
                </a:lnTo>
                <a:lnTo>
                  <a:pt x="588772" y="582004"/>
                </a:lnTo>
                <a:lnTo>
                  <a:pt x="547633" y="601681"/>
                </a:lnTo>
                <a:lnTo>
                  <a:pt x="507558" y="623154"/>
                </a:lnTo>
                <a:lnTo>
                  <a:pt x="468601" y="646373"/>
                </a:lnTo>
                <a:lnTo>
                  <a:pt x="430812" y="671283"/>
                </a:lnTo>
                <a:lnTo>
                  <a:pt x="394246" y="697834"/>
                </a:lnTo>
                <a:lnTo>
                  <a:pt x="358953" y="725972"/>
                </a:lnTo>
                <a:lnTo>
                  <a:pt x="324987" y="755646"/>
                </a:lnTo>
                <a:lnTo>
                  <a:pt x="292399" y="786803"/>
                </a:lnTo>
                <a:lnTo>
                  <a:pt x="261242" y="819391"/>
                </a:lnTo>
                <a:lnTo>
                  <a:pt x="231568" y="853357"/>
                </a:lnTo>
                <a:lnTo>
                  <a:pt x="203430" y="888649"/>
                </a:lnTo>
                <a:lnTo>
                  <a:pt x="176879" y="925216"/>
                </a:lnTo>
                <a:lnTo>
                  <a:pt x="151969" y="963004"/>
                </a:lnTo>
                <a:lnTo>
                  <a:pt x="128750" y="1001962"/>
                </a:lnTo>
                <a:lnTo>
                  <a:pt x="107277" y="1042037"/>
                </a:lnTo>
                <a:lnTo>
                  <a:pt x="87600" y="1083176"/>
                </a:lnTo>
                <a:lnTo>
                  <a:pt x="69773" y="1125328"/>
                </a:lnTo>
                <a:lnTo>
                  <a:pt x="53847" y="1168440"/>
                </a:lnTo>
                <a:lnTo>
                  <a:pt x="39874" y="1212460"/>
                </a:lnTo>
                <a:lnTo>
                  <a:pt x="27908" y="1257336"/>
                </a:lnTo>
                <a:lnTo>
                  <a:pt x="18001" y="1303015"/>
                </a:lnTo>
                <a:lnTo>
                  <a:pt x="10204" y="1349445"/>
                </a:lnTo>
                <a:lnTo>
                  <a:pt x="4569" y="1396574"/>
                </a:lnTo>
                <a:lnTo>
                  <a:pt x="1149" y="1444408"/>
                </a:lnTo>
                <a:lnTo>
                  <a:pt x="0" y="1492718"/>
                </a:lnTo>
                <a:lnTo>
                  <a:pt x="4272812" y="1492718"/>
                </a:lnTo>
                <a:lnTo>
                  <a:pt x="4272042" y="1444349"/>
                </a:lnTo>
                <a:lnTo>
                  <a:pt x="4269759" y="1396481"/>
                </a:lnTo>
                <a:lnTo>
                  <a:pt x="4265979" y="1348960"/>
                </a:lnTo>
                <a:lnTo>
                  <a:pt x="4260726" y="1301869"/>
                </a:lnTo>
                <a:lnTo>
                  <a:pt x="4254024" y="1255230"/>
                </a:lnTo>
                <a:lnTo>
                  <a:pt x="4245896" y="1209068"/>
                </a:lnTo>
                <a:lnTo>
                  <a:pt x="4236365" y="1163404"/>
                </a:lnTo>
                <a:lnTo>
                  <a:pt x="4225455" y="1118263"/>
                </a:lnTo>
                <a:lnTo>
                  <a:pt x="4213189" y="1073667"/>
                </a:lnTo>
                <a:lnTo>
                  <a:pt x="4199590" y="1029640"/>
                </a:lnTo>
                <a:lnTo>
                  <a:pt x="4184680" y="986204"/>
                </a:lnTo>
                <a:lnTo>
                  <a:pt x="4168484" y="943384"/>
                </a:lnTo>
                <a:lnTo>
                  <a:pt x="4151024" y="901201"/>
                </a:lnTo>
                <a:lnTo>
                  <a:pt x="4132324" y="859680"/>
                </a:lnTo>
                <a:lnTo>
                  <a:pt x="4112406" y="818843"/>
                </a:lnTo>
                <a:lnTo>
                  <a:pt x="4091294" y="778714"/>
                </a:lnTo>
                <a:lnTo>
                  <a:pt x="4069012" y="739315"/>
                </a:lnTo>
                <a:lnTo>
                  <a:pt x="4045581" y="700671"/>
                </a:lnTo>
                <a:lnTo>
                  <a:pt x="4021026" y="662803"/>
                </a:lnTo>
                <a:lnTo>
                  <a:pt x="1543418" y="656524"/>
                </a:lnTo>
                <a:lnTo>
                  <a:pt x="1503607" y="631824"/>
                </a:lnTo>
                <a:lnTo>
                  <a:pt x="1462586" y="608961"/>
                </a:lnTo>
                <a:lnTo>
                  <a:pt x="1420411" y="587995"/>
                </a:lnTo>
                <a:lnTo>
                  <a:pt x="1377140" y="568984"/>
                </a:lnTo>
                <a:lnTo>
                  <a:pt x="1332829" y="551988"/>
                </a:lnTo>
                <a:lnTo>
                  <a:pt x="1287535" y="537066"/>
                </a:lnTo>
                <a:lnTo>
                  <a:pt x="1241315" y="524277"/>
                </a:lnTo>
                <a:lnTo>
                  <a:pt x="1194226" y="513680"/>
                </a:lnTo>
                <a:lnTo>
                  <a:pt x="1146325" y="505335"/>
                </a:lnTo>
                <a:lnTo>
                  <a:pt x="1097668" y="499301"/>
                </a:lnTo>
                <a:lnTo>
                  <a:pt x="1048312" y="495638"/>
                </a:lnTo>
                <a:lnTo>
                  <a:pt x="998315" y="494403"/>
                </a:lnTo>
                <a:close/>
              </a:path>
              <a:path w="4272915" h="1492885" extrusionOk="0">
                <a:moveTo>
                  <a:pt x="2780093" y="0"/>
                </a:moveTo>
                <a:lnTo>
                  <a:pt x="2728844" y="863"/>
                </a:lnTo>
                <a:lnTo>
                  <a:pt x="2678029" y="3434"/>
                </a:lnTo>
                <a:lnTo>
                  <a:pt x="2627674" y="7686"/>
                </a:lnTo>
                <a:lnTo>
                  <a:pt x="2577808" y="13591"/>
                </a:lnTo>
                <a:lnTo>
                  <a:pt x="2528459" y="21120"/>
                </a:lnTo>
                <a:lnTo>
                  <a:pt x="2479653" y="30247"/>
                </a:lnTo>
                <a:lnTo>
                  <a:pt x="2431419" y="40944"/>
                </a:lnTo>
                <a:lnTo>
                  <a:pt x="2383784" y="53182"/>
                </a:lnTo>
                <a:lnTo>
                  <a:pt x="2336776" y="66935"/>
                </a:lnTo>
                <a:lnTo>
                  <a:pt x="2290422" y="82175"/>
                </a:lnTo>
                <a:lnTo>
                  <a:pt x="2244751" y="98874"/>
                </a:lnTo>
                <a:lnTo>
                  <a:pt x="2199790" y="117003"/>
                </a:lnTo>
                <a:lnTo>
                  <a:pt x="2155566" y="136537"/>
                </a:lnTo>
                <a:lnTo>
                  <a:pt x="2112107" y="157446"/>
                </a:lnTo>
                <a:lnTo>
                  <a:pt x="2069442" y="179703"/>
                </a:lnTo>
                <a:lnTo>
                  <a:pt x="2027597" y="203281"/>
                </a:lnTo>
                <a:lnTo>
                  <a:pt x="1986600" y="228152"/>
                </a:lnTo>
                <a:lnTo>
                  <a:pt x="1946479" y="254288"/>
                </a:lnTo>
                <a:lnTo>
                  <a:pt x="1907262" y="281662"/>
                </a:lnTo>
                <a:lnTo>
                  <a:pt x="1868975" y="310245"/>
                </a:lnTo>
                <a:lnTo>
                  <a:pt x="1831648" y="340010"/>
                </a:lnTo>
                <a:lnTo>
                  <a:pt x="1795307" y="370930"/>
                </a:lnTo>
                <a:lnTo>
                  <a:pt x="1759981" y="402976"/>
                </a:lnTo>
                <a:lnTo>
                  <a:pt x="1725696" y="436122"/>
                </a:lnTo>
                <a:lnTo>
                  <a:pt x="1692482" y="470339"/>
                </a:lnTo>
                <a:lnTo>
                  <a:pt x="1660364" y="505599"/>
                </a:lnTo>
                <a:lnTo>
                  <a:pt x="1629371" y="541876"/>
                </a:lnTo>
                <a:lnTo>
                  <a:pt x="1599531" y="579140"/>
                </a:lnTo>
                <a:lnTo>
                  <a:pt x="1570871" y="617366"/>
                </a:lnTo>
                <a:lnTo>
                  <a:pt x="1543418" y="656524"/>
                </a:lnTo>
                <a:lnTo>
                  <a:pt x="4016679" y="656524"/>
                </a:lnTo>
                <a:lnTo>
                  <a:pt x="3968634" y="589493"/>
                </a:lnTo>
                <a:lnTo>
                  <a:pt x="3940844" y="554096"/>
                </a:lnTo>
                <a:lnTo>
                  <a:pt x="3912022" y="519568"/>
                </a:lnTo>
                <a:lnTo>
                  <a:pt x="3882191" y="485934"/>
                </a:lnTo>
                <a:lnTo>
                  <a:pt x="3851375" y="453216"/>
                </a:lnTo>
                <a:lnTo>
                  <a:pt x="3819596" y="421437"/>
                </a:lnTo>
                <a:lnTo>
                  <a:pt x="3786877" y="390620"/>
                </a:lnTo>
                <a:lnTo>
                  <a:pt x="3753243" y="360789"/>
                </a:lnTo>
                <a:lnTo>
                  <a:pt x="3718716" y="331967"/>
                </a:lnTo>
                <a:lnTo>
                  <a:pt x="3683319" y="304177"/>
                </a:lnTo>
                <a:lnTo>
                  <a:pt x="3647075" y="277442"/>
                </a:lnTo>
                <a:lnTo>
                  <a:pt x="3610008" y="251786"/>
                </a:lnTo>
                <a:lnTo>
                  <a:pt x="3572140" y="227230"/>
                </a:lnTo>
                <a:lnTo>
                  <a:pt x="3533496" y="203800"/>
                </a:lnTo>
                <a:lnTo>
                  <a:pt x="3494098" y="181517"/>
                </a:lnTo>
                <a:lnTo>
                  <a:pt x="3453968" y="160405"/>
                </a:lnTo>
                <a:lnTo>
                  <a:pt x="3413131" y="140488"/>
                </a:lnTo>
                <a:lnTo>
                  <a:pt x="3371610" y="121787"/>
                </a:lnTo>
                <a:lnTo>
                  <a:pt x="3329428" y="104327"/>
                </a:lnTo>
                <a:lnTo>
                  <a:pt x="3286607" y="88131"/>
                </a:lnTo>
                <a:lnTo>
                  <a:pt x="3243172" y="73222"/>
                </a:lnTo>
                <a:lnTo>
                  <a:pt x="3199144" y="59622"/>
                </a:lnTo>
                <a:lnTo>
                  <a:pt x="3154549" y="47356"/>
                </a:lnTo>
                <a:lnTo>
                  <a:pt x="3109407" y="36446"/>
                </a:lnTo>
                <a:lnTo>
                  <a:pt x="3063744" y="26916"/>
                </a:lnTo>
                <a:lnTo>
                  <a:pt x="3017581" y="18788"/>
                </a:lnTo>
                <a:lnTo>
                  <a:pt x="2970943" y="12086"/>
                </a:lnTo>
                <a:lnTo>
                  <a:pt x="2923851" y="6833"/>
                </a:lnTo>
                <a:lnTo>
                  <a:pt x="2876331" y="3052"/>
                </a:lnTo>
                <a:lnTo>
                  <a:pt x="2828403" y="766"/>
                </a:lnTo>
                <a:lnTo>
                  <a:pt x="2780093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70" name="Google Shape;270;p13"/>
          <p:cNvSpPr txBox="1">
            <a:spLocks noGrp="1"/>
          </p:cNvSpPr>
          <p:nvPr>
            <p:ph type="ctrTitle"/>
          </p:nvPr>
        </p:nvSpPr>
        <p:spPr>
          <a:xfrm>
            <a:off x="716400" y="735923"/>
            <a:ext cx="7718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500"/>
              <a:buFont typeface="Lato"/>
              <a:buNone/>
              <a:defRPr sz="2500" b="1" i="0"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/>
              <a:buNone/>
              <a:defRPr sz="2100" b="1"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/>
              <a:buNone/>
              <a:defRPr sz="2100" b="1"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/>
              <a:buNone/>
              <a:defRPr sz="2100" b="1"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/>
              <a:buNone/>
              <a:defRPr sz="2100" b="1"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/>
              <a:buNone/>
              <a:defRPr sz="2100" b="1"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/>
              <a:buNone/>
              <a:defRPr sz="2100" b="1"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/>
              <a:buNone/>
              <a:defRPr sz="2100" b="1"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2100"/>
              <a:buFont typeface="Lato"/>
              <a:buNone/>
              <a:defRPr sz="2100" b="1"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1"/>
          </p:nvPr>
        </p:nvSpPr>
        <p:spPr>
          <a:xfrm>
            <a:off x="5660975" y="2090375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 b="1">
                <a:solidFill>
                  <a:srgbClr val="0F6890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2"/>
          </p:nvPr>
        </p:nvSpPr>
        <p:spPr>
          <a:xfrm>
            <a:off x="5660975" y="2348400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3"/>
          </p:nvPr>
        </p:nvSpPr>
        <p:spPr>
          <a:xfrm>
            <a:off x="5660975" y="3766775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 b="1">
                <a:solidFill>
                  <a:srgbClr val="0F6890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subTitle" idx="4"/>
          </p:nvPr>
        </p:nvSpPr>
        <p:spPr>
          <a:xfrm>
            <a:off x="5660975" y="4024800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subTitle" idx="5"/>
          </p:nvPr>
        </p:nvSpPr>
        <p:spPr>
          <a:xfrm>
            <a:off x="1088975" y="2090375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 b="1">
                <a:solidFill>
                  <a:srgbClr val="0F689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6"/>
          </p:nvPr>
        </p:nvSpPr>
        <p:spPr>
          <a:xfrm>
            <a:off x="1088975" y="2348400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7"/>
          </p:nvPr>
        </p:nvSpPr>
        <p:spPr>
          <a:xfrm>
            <a:off x="1088975" y="3766775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 b="1">
                <a:solidFill>
                  <a:srgbClr val="0F689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8"/>
          </p:nvPr>
        </p:nvSpPr>
        <p:spPr>
          <a:xfrm>
            <a:off x="1088975" y="4024800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sz="1400">
                <a:solidFill>
                  <a:srgbClr val="0F689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>
                <a:solidFill>
                  <a:srgbClr val="0F6890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3">
            <a:hlinkClick r:id="rId2" action="ppaction://hlinksldjump"/>
          </p:cNvPr>
          <p:cNvSpPr/>
          <p:nvPr/>
        </p:nvSpPr>
        <p:spPr>
          <a:xfrm>
            <a:off x="1529625" y="1410325"/>
            <a:ext cx="1983300" cy="14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>
            <a:hlinkClick r:id="rId3" action="ppaction://hlinksldjump"/>
          </p:cNvPr>
          <p:cNvSpPr/>
          <p:nvPr/>
        </p:nvSpPr>
        <p:spPr>
          <a:xfrm>
            <a:off x="5623275" y="1410175"/>
            <a:ext cx="1983600" cy="1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">
            <a:hlinkClick r:id="" action="ppaction://noaction"/>
          </p:cNvPr>
          <p:cNvSpPr/>
          <p:nvPr/>
        </p:nvSpPr>
        <p:spPr>
          <a:xfrm>
            <a:off x="1529625" y="3086725"/>
            <a:ext cx="1983300" cy="14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>
            <a:hlinkClick r:id="" action="ppaction://noaction"/>
          </p:cNvPr>
          <p:cNvSpPr/>
          <p:nvPr/>
        </p:nvSpPr>
        <p:spPr>
          <a:xfrm>
            <a:off x="5623275" y="3086575"/>
            <a:ext cx="1983600" cy="1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7606866" y="1365249"/>
            <a:ext cx="1313921" cy="459062"/>
          </a:xfrm>
          <a:custGeom>
            <a:avLst/>
            <a:gdLst/>
            <a:ahLst/>
            <a:cxnLst/>
            <a:rect l="l" t="t" r="r" b="b"/>
            <a:pathLst>
              <a:path w="4272915" h="1492885" extrusionOk="0">
                <a:moveTo>
                  <a:pt x="998315" y="494403"/>
                </a:moveTo>
                <a:lnTo>
                  <a:pt x="949945" y="495555"/>
                </a:lnTo>
                <a:lnTo>
                  <a:pt x="902170" y="498973"/>
                </a:lnTo>
                <a:lnTo>
                  <a:pt x="855041" y="504607"/>
                </a:lnTo>
                <a:lnTo>
                  <a:pt x="808611" y="512404"/>
                </a:lnTo>
                <a:lnTo>
                  <a:pt x="762932" y="522312"/>
                </a:lnTo>
                <a:lnTo>
                  <a:pt x="718057" y="534278"/>
                </a:lnTo>
                <a:lnTo>
                  <a:pt x="674037" y="548250"/>
                </a:lnTo>
                <a:lnTo>
                  <a:pt x="630924" y="564176"/>
                </a:lnTo>
                <a:lnTo>
                  <a:pt x="588772" y="582004"/>
                </a:lnTo>
                <a:lnTo>
                  <a:pt x="547633" y="601681"/>
                </a:lnTo>
                <a:lnTo>
                  <a:pt x="507558" y="623154"/>
                </a:lnTo>
                <a:lnTo>
                  <a:pt x="468601" y="646373"/>
                </a:lnTo>
                <a:lnTo>
                  <a:pt x="430812" y="671283"/>
                </a:lnTo>
                <a:lnTo>
                  <a:pt x="394246" y="697834"/>
                </a:lnTo>
                <a:lnTo>
                  <a:pt x="358953" y="725972"/>
                </a:lnTo>
                <a:lnTo>
                  <a:pt x="324987" y="755646"/>
                </a:lnTo>
                <a:lnTo>
                  <a:pt x="292399" y="786803"/>
                </a:lnTo>
                <a:lnTo>
                  <a:pt x="261242" y="819391"/>
                </a:lnTo>
                <a:lnTo>
                  <a:pt x="231568" y="853357"/>
                </a:lnTo>
                <a:lnTo>
                  <a:pt x="203430" y="888649"/>
                </a:lnTo>
                <a:lnTo>
                  <a:pt x="176879" y="925216"/>
                </a:lnTo>
                <a:lnTo>
                  <a:pt x="151969" y="963004"/>
                </a:lnTo>
                <a:lnTo>
                  <a:pt x="128750" y="1001962"/>
                </a:lnTo>
                <a:lnTo>
                  <a:pt x="107277" y="1042037"/>
                </a:lnTo>
                <a:lnTo>
                  <a:pt x="87600" y="1083176"/>
                </a:lnTo>
                <a:lnTo>
                  <a:pt x="69773" y="1125328"/>
                </a:lnTo>
                <a:lnTo>
                  <a:pt x="53847" y="1168440"/>
                </a:lnTo>
                <a:lnTo>
                  <a:pt x="39874" y="1212460"/>
                </a:lnTo>
                <a:lnTo>
                  <a:pt x="27908" y="1257336"/>
                </a:lnTo>
                <a:lnTo>
                  <a:pt x="18001" y="1303015"/>
                </a:lnTo>
                <a:lnTo>
                  <a:pt x="10204" y="1349445"/>
                </a:lnTo>
                <a:lnTo>
                  <a:pt x="4569" y="1396574"/>
                </a:lnTo>
                <a:lnTo>
                  <a:pt x="1149" y="1444408"/>
                </a:lnTo>
                <a:lnTo>
                  <a:pt x="0" y="1492718"/>
                </a:lnTo>
                <a:lnTo>
                  <a:pt x="4272812" y="1492718"/>
                </a:lnTo>
                <a:lnTo>
                  <a:pt x="4272042" y="1444349"/>
                </a:lnTo>
                <a:lnTo>
                  <a:pt x="4269759" y="1396481"/>
                </a:lnTo>
                <a:lnTo>
                  <a:pt x="4265979" y="1348960"/>
                </a:lnTo>
                <a:lnTo>
                  <a:pt x="4260726" y="1301869"/>
                </a:lnTo>
                <a:lnTo>
                  <a:pt x="4254024" y="1255230"/>
                </a:lnTo>
                <a:lnTo>
                  <a:pt x="4245896" y="1209068"/>
                </a:lnTo>
                <a:lnTo>
                  <a:pt x="4236365" y="1163404"/>
                </a:lnTo>
                <a:lnTo>
                  <a:pt x="4225455" y="1118263"/>
                </a:lnTo>
                <a:lnTo>
                  <a:pt x="4213189" y="1073667"/>
                </a:lnTo>
                <a:lnTo>
                  <a:pt x="4199590" y="1029640"/>
                </a:lnTo>
                <a:lnTo>
                  <a:pt x="4184680" y="986204"/>
                </a:lnTo>
                <a:lnTo>
                  <a:pt x="4168484" y="943384"/>
                </a:lnTo>
                <a:lnTo>
                  <a:pt x="4151024" y="901201"/>
                </a:lnTo>
                <a:lnTo>
                  <a:pt x="4132324" y="859680"/>
                </a:lnTo>
                <a:lnTo>
                  <a:pt x="4112406" y="818843"/>
                </a:lnTo>
                <a:lnTo>
                  <a:pt x="4091294" y="778714"/>
                </a:lnTo>
                <a:lnTo>
                  <a:pt x="4069012" y="739315"/>
                </a:lnTo>
                <a:lnTo>
                  <a:pt x="4045581" y="700671"/>
                </a:lnTo>
                <a:lnTo>
                  <a:pt x="4021026" y="662803"/>
                </a:lnTo>
                <a:lnTo>
                  <a:pt x="1543418" y="656524"/>
                </a:lnTo>
                <a:lnTo>
                  <a:pt x="1503607" y="631824"/>
                </a:lnTo>
                <a:lnTo>
                  <a:pt x="1462586" y="608961"/>
                </a:lnTo>
                <a:lnTo>
                  <a:pt x="1420411" y="587995"/>
                </a:lnTo>
                <a:lnTo>
                  <a:pt x="1377140" y="568984"/>
                </a:lnTo>
                <a:lnTo>
                  <a:pt x="1332829" y="551988"/>
                </a:lnTo>
                <a:lnTo>
                  <a:pt x="1287535" y="537066"/>
                </a:lnTo>
                <a:lnTo>
                  <a:pt x="1241315" y="524277"/>
                </a:lnTo>
                <a:lnTo>
                  <a:pt x="1194226" y="513680"/>
                </a:lnTo>
                <a:lnTo>
                  <a:pt x="1146325" y="505335"/>
                </a:lnTo>
                <a:lnTo>
                  <a:pt x="1097668" y="499301"/>
                </a:lnTo>
                <a:lnTo>
                  <a:pt x="1048312" y="495638"/>
                </a:lnTo>
                <a:lnTo>
                  <a:pt x="998315" y="494403"/>
                </a:lnTo>
                <a:close/>
              </a:path>
              <a:path w="4272915" h="1492885" extrusionOk="0">
                <a:moveTo>
                  <a:pt x="2780093" y="0"/>
                </a:moveTo>
                <a:lnTo>
                  <a:pt x="2728844" y="863"/>
                </a:lnTo>
                <a:lnTo>
                  <a:pt x="2678029" y="3434"/>
                </a:lnTo>
                <a:lnTo>
                  <a:pt x="2627674" y="7686"/>
                </a:lnTo>
                <a:lnTo>
                  <a:pt x="2577808" y="13591"/>
                </a:lnTo>
                <a:lnTo>
                  <a:pt x="2528459" y="21120"/>
                </a:lnTo>
                <a:lnTo>
                  <a:pt x="2479653" y="30247"/>
                </a:lnTo>
                <a:lnTo>
                  <a:pt x="2431419" y="40944"/>
                </a:lnTo>
                <a:lnTo>
                  <a:pt x="2383784" y="53182"/>
                </a:lnTo>
                <a:lnTo>
                  <a:pt x="2336776" y="66935"/>
                </a:lnTo>
                <a:lnTo>
                  <a:pt x="2290422" y="82175"/>
                </a:lnTo>
                <a:lnTo>
                  <a:pt x="2244751" y="98874"/>
                </a:lnTo>
                <a:lnTo>
                  <a:pt x="2199790" y="117003"/>
                </a:lnTo>
                <a:lnTo>
                  <a:pt x="2155566" y="136537"/>
                </a:lnTo>
                <a:lnTo>
                  <a:pt x="2112107" y="157446"/>
                </a:lnTo>
                <a:lnTo>
                  <a:pt x="2069442" y="179703"/>
                </a:lnTo>
                <a:lnTo>
                  <a:pt x="2027597" y="203281"/>
                </a:lnTo>
                <a:lnTo>
                  <a:pt x="1986600" y="228152"/>
                </a:lnTo>
                <a:lnTo>
                  <a:pt x="1946479" y="254288"/>
                </a:lnTo>
                <a:lnTo>
                  <a:pt x="1907262" y="281662"/>
                </a:lnTo>
                <a:lnTo>
                  <a:pt x="1868975" y="310245"/>
                </a:lnTo>
                <a:lnTo>
                  <a:pt x="1831648" y="340010"/>
                </a:lnTo>
                <a:lnTo>
                  <a:pt x="1795307" y="370930"/>
                </a:lnTo>
                <a:lnTo>
                  <a:pt x="1759981" y="402976"/>
                </a:lnTo>
                <a:lnTo>
                  <a:pt x="1725696" y="436122"/>
                </a:lnTo>
                <a:lnTo>
                  <a:pt x="1692482" y="470339"/>
                </a:lnTo>
                <a:lnTo>
                  <a:pt x="1660364" y="505599"/>
                </a:lnTo>
                <a:lnTo>
                  <a:pt x="1629371" y="541876"/>
                </a:lnTo>
                <a:lnTo>
                  <a:pt x="1599531" y="579140"/>
                </a:lnTo>
                <a:lnTo>
                  <a:pt x="1570871" y="617366"/>
                </a:lnTo>
                <a:lnTo>
                  <a:pt x="1543418" y="656524"/>
                </a:lnTo>
                <a:lnTo>
                  <a:pt x="4016679" y="656524"/>
                </a:lnTo>
                <a:lnTo>
                  <a:pt x="3968634" y="589493"/>
                </a:lnTo>
                <a:lnTo>
                  <a:pt x="3940844" y="554096"/>
                </a:lnTo>
                <a:lnTo>
                  <a:pt x="3912022" y="519568"/>
                </a:lnTo>
                <a:lnTo>
                  <a:pt x="3882191" y="485934"/>
                </a:lnTo>
                <a:lnTo>
                  <a:pt x="3851375" y="453216"/>
                </a:lnTo>
                <a:lnTo>
                  <a:pt x="3819596" y="421437"/>
                </a:lnTo>
                <a:lnTo>
                  <a:pt x="3786877" y="390620"/>
                </a:lnTo>
                <a:lnTo>
                  <a:pt x="3753243" y="360789"/>
                </a:lnTo>
                <a:lnTo>
                  <a:pt x="3718716" y="331967"/>
                </a:lnTo>
                <a:lnTo>
                  <a:pt x="3683319" y="304177"/>
                </a:lnTo>
                <a:lnTo>
                  <a:pt x="3647075" y="277442"/>
                </a:lnTo>
                <a:lnTo>
                  <a:pt x="3610008" y="251786"/>
                </a:lnTo>
                <a:lnTo>
                  <a:pt x="3572140" y="227230"/>
                </a:lnTo>
                <a:lnTo>
                  <a:pt x="3533496" y="203800"/>
                </a:lnTo>
                <a:lnTo>
                  <a:pt x="3494098" y="181517"/>
                </a:lnTo>
                <a:lnTo>
                  <a:pt x="3453968" y="160405"/>
                </a:lnTo>
                <a:lnTo>
                  <a:pt x="3413131" y="140488"/>
                </a:lnTo>
                <a:lnTo>
                  <a:pt x="3371610" y="121787"/>
                </a:lnTo>
                <a:lnTo>
                  <a:pt x="3329428" y="104327"/>
                </a:lnTo>
                <a:lnTo>
                  <a:pt x="3286607" y="88131"/>
                </a:lnTo>
                <a:lnTo>
                  <a:pt x="3243172" y="73222"/>
                </a:lnTo>
                <a:lnTo>
                  <a:pt x="3199144" y="59622"/>
                </a:lnTo>
                <a:lnTo>
                  <a:pt x="3154549" y="47356"/>
                </a:lnTo>
                <a:lnTo>
                  <a:pt x="3109407" y="36446"/>
                </a:lnTo>
                <a:lnTo>
                  <a:pt x="3063744" y="26916"/>
                </a:lnTo>
                <a:lnTo>
                  <a:pt x="3017581" y="18788"/>
                </a:lnTo>
                <a:lnTo>
                  <a:pt x="2970943" y="12086"/>
                </a:lnTo>
                <a:lnTo>
                  <a:pt x="2923851" y="6833"/>
                </a:lnTo>
                <a:lnTo>
                  <a:pt x="2876331" y="3052"/>
                </a:lnTo>
                <a:lnTo>
                  <a:pt x="2828403" y="766"/>
                </a:lnTo>
                <a:lnTo>
                  <a:pt x="2780093" y="0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a!">
  <p:cSld name="CUSTOM_7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2"/>
          <p:cNvSpPr/>
          <p:nvPr/>
        </p:nvSpPr>
        <p:spPr>
          <a:xfrm>
            <a:off x="199041" y="2213693"/>
            <a:ext cx="3369988" cy="2253747"/>
          </a:xfrm>
          <a:custGeom>
            <a:avLst/>
            <a:gdLst/>
            <a:ahLst/>
            <a:cxnLst/>
            <a:rect l="l" t="t" r="r" b="b"/>
            <a:pathLst>
              <a:path w="105543" h="70584" extrusionOk="0">
                <a:moveTo>
                  <a:pt x="33364" y="0"/>
                </a:moveTo>
                <a:lnTo>
                  <a:pt x="31625" y="72"/>
                </a:lnTo>
                <a:lnTo>
                  <a:pt x="29923" y="238"/>
                </a:lnTo>
                <a:lnTo>
                  <a:pt x="28232" y="476"/>
                </a:lnTo>
                <a:lnTo>
                  <a:pt x="26577" y="810"/>
                </a:lnTo>
                <a:lnTo>
                  <a:pt x="24946" y="1215"/>
                </a:lnTo>
                <a:lnTo>
                  <a:pt x="23338" y="1703"/>
                </a:lnTo>
                <a:lnTo>
                  <a:pt x="21778" y="2274"/>
                </a:lnTo>
                <a:lnTo>
                  <a:pt x="20242" y="2905"/>
                </a:lnTo>
                <a:lnTo>
                  <a:pt x="18754" y="3620"/>
                </a:lnTo>
                <a:lnTo>
                  <a:pt x="17301" y="4406"/>
                </a:lnTo>
                <a:lnTo>
                  <a:pt x="15885" y="5251"/>
                </a:lnTo>
                <a:lnTo>
                  <a:pt x="14527" y="6168"/>
                </a:lnTo>
                <a:lnTo>
                  <a:pt x="13206" y="7144"/>
                </a:lnTo>
                <a:lnTo>
                  <a:pt x="11932" y="8180"/>
                </a:lnTo>
                <a:lnTo>
                  <a:pt x="10717" y="9275"/>
                </a:lnTo>
                <a:lnTo>
                  <a:pt x="9550" y="10430"/>
                </a:lnTo>
                <a:lnTo>
                  <a:pt x="8431" y="11633"/>
                </a:lnTo>
                <a:lnTo>
                  <a:pt x="7383" y="12895"/>
                </a:lnTo>
                <a:lnTo>
                  <a:pt x="6395" y="14193"/>
                </a:lnTo>
                <a:lnTo>
                  <a:pt x="5466" y="15550"/>
                </a:lnTo>
                <a:lnTo>
                  <a:pt x="4597" y="16955"/>
                </a:lnTo>
                <a:lnTo>
                  <a:pt x="3799" y="18396"/>
                </a:lnTo>
                <a:lnTo>
                  <a:pt x="3073" y="19884"/>
                </a:lnTo>
                <a:lnTo>
                  <a:pt x="2418" y="21408"/>
                </a:lnTo>
                <a:lnTo>
                  <a:pt x="1835" y="22968"/>
                </a:lnTo>
                <a:lnTo>
                  <a:pt x="1323" y="24564"/>
                </a:lnTo>
                <a:lnTo>
                  <a:pt x="894" y="26183"/>
                </a:lnTo>
                <a:lnTo>
                  <a:pt x="549" y="27838"/>
                </a:lnTo>
                <a:lnTo>
                  <a:pt x="287" y="29529"/>
                </a:lnTo>
                <a:lnTo>
                  <a:pt x="108" y="31231"/>
                </a:lnTo>
                <a:lnTo>
                  <a:pt x="13" y="32958"/>
                </a:lnTo>
                <a:lnTo>
                  <a:pt x="1" y="33839"/>
                </a:lnTo>
                <a:lnTo>
                  <a:pt x="13" y="34756"/>
                </a:lnTo>
                <a:lnTo>
                  <a:pt x="96" y="36578"/>
                </a:lnTo>
                <a:lnTo>
                  <a:pt x="287" y="38364"/>
                </a:lnTo>
                <a:lnTo>
                  <a:pt x="572" y="40126"/>
                </a:lnTo>
                <a:lnTo>
                  <a:pt x="942" y="41852"/>
                </a:lnTo>
                <a:lnTo>
                  <a:pt x="1394" y="43555"/>
                </a:lnTo>
                <a:lnTo>
                  <a:pt x="1942" y="45210"/>
                </a:lnTo>
                <a:lnTo>
                  <a:pt x="2561" y="46829"/>
                </a:lnTo>
                <a:lnTo>
                  <a:pt x="3263" y="48413"/>
                </a:lnTo>
                <a:lnTo>
                  <a:pt x="4037" y="49949"/>
                </a:lnTo>
                <a:lnTo>
                  <a:pt x="4895" y="51437"/>
                </a:lnTo>
                <a:lnTo>
                  <a:pt x="5823" y="52878"/>
                </a:lnTo>
                <a:lnTo>
                  <a:pt x="6824" y="54259"/>
                </a:lnTo>
                <a:lnTo>
                  <a:pt x="7883" y="55593"/>
                </a:lnTo>
                <a:lnTo>
                  <a:pt x="9014" y="56879"/>
                </a:lnTo>
                <a:lnTo>
                  <a:pt x="10205" y="58093"/>
                </a:lnTo>
                <a:lnTo>
                  <a:pt x="10824" y="58676"/>
                </a:lnTo>
                <a:lnTo>
                  <a:pt x="10836" y="59296"/>
                </a:lnTo>
                <a:lnTo>
                  <a:pt x="10955" y="60486"/>
                </a:lnTo>
                <a:lnTo>
                  <a:pt x="11193" y="61653"/>
                </a:lnTo>
                <a:lnTo>
                  <a:pt x="11539" y="62772"/>
                </a:lnTo>
                <a:lnTo>
                  <a:pt x="11991" y="63844"/>
                </a:lnTo>
                <a:lnTo>
                  <a:pt x="12539" y="64856"/>
                </a:lnTo>
                <a:lnTo>
                  <a:pt x="13182" y="65809"/>
                </a:lnTo>
                <a:lnTo>
                  <a:pt x="13908" y="66690"/>
                </a:lnTo>
                <a:lnTo>
                  <a:pt x="14718" y="67499"/>
                </a:lnTo>
                <a:lnTo>
                  <a:pt x="15599" y="68226"/>
                </a:lnTo>
                <a:lnTo>
                  <a:pt x="16551" y="68869"/>
                </a:lnTo>
                <a:lnTo>
                  <a:pt x="17563" y="69416"/>
                </a:lnTo>
                <a:lnTo>
                  <a:pt x="18635" y="69869"/>
                </a:lnTo>
                <a:lnTo>
                  <a:pt x="19754" y="70214"/>
                </a:lnTo>
                <a:lnTo>
                  <a:pt x="20909" y="70452"/>
                </a:lnTo>
                <a:lnTo>
                  <a:pt x="22112" y="70571"/>
                </a:lnTo>
                <a:lnTo>
                  <a:pt x="22731" y="70583"/>
                </a:lnTo>
                <a:lnTo>
                  <a:pt x="89921" y="70583"/>
                </a:lnTo>
                <a:lnTo>
                  <a:pt x="90242" y="70512"/>
                </a:lnTo>
                <a:lnTo>
                  <a:pt x="90540" y="70381"/>
                </a:lnTo>
                <a:lnTo>
                  <a:pt x="90802" y="70202"/>
                </a:lnTo>
                <a:lnTo>
                  <a:pt x="91028" y="69976"/>
                </a:lnTo>
                <a:lnTo>
                  <a:pt x="91207" y="69714"/>
                </a:lnTo>
                <a:lnTo>
                  <a:pt x="91326" y="69416"/>
                </a:lnTo>
                <a:lnTo>
                  <a:pt x="91397" y="69095"/>
                </a:lnTo>
                <a:lnTo>
                  <a:pt x="91397" y="68928"/>
                </a:lnTo>
                <a:lnTo>
                  <a:pt x="92171" y="68607"/>
                </a:lnTo>
                <a:lnTo>
                  <a:pt x="93671" y="67868"/>
                </a:lnTo>
                <a:lnTo>
                  <a:pt x="95100" y="67035"/>
                </a:lnTo>
                <a:lnTo>
                  <a:pt x="96458" y="66094"/>
                </a:lnTo>
                <a:lnTo>
                  <a:pt x="97743" y="65058"/>
                </a:lnTo>
                <a:lnTo>
                  <a:pt x="98946" y="63927"/>
                </a:lnTo>
                <a:lnTo>
                  <a:pt x="100065" y="62725"/>
                </a:lnTo>
                <a:lnTo>
                  <a:pt x="101101" y="61439"/>
                </a:lnTo>
                <a:lnTo>
                  <a:pt x="102042" y="60070"/>
                </a:lnTo>
                <a:lnTo>
                  <a:pt x="102875" y="58641"/>
                </a:lnTo>
                <a:lnTo>
                  <a:pt x="103613" y="57140"/>
                </a:lnTo>
                <a:lnTo>
                  <a:pt x="104233" y="55581"/>
                </a:lnTo>
                <a:lnTo>
                  <a:pt x="104745" y="53973"/>
                </a:lnTo>
                <a:lnTo>
                  <a:pt x="105126" y="52318"/>
                </a:lnTo>
                <a:lnTo>
                  <a:pt x="105388" y="50604"/>
                </a:lnTo>
                <a:lnTo>
                  <a:pt x="105530" y="48865"/>
                </a:lnTo>
                <a:lnTo>
                  <a:pt x="105542" y="47972"/>
                </a:lnTo>
                <a:lnTo>
                  <a:pt x="105530" y="47389"/>
                </a:lnTo>
                <a:lnTo>
                  <a:pt x="105483" y="46246"/>
                </a:lnTo>
                <a:lnTo>
                  <a:pt x="105364" y="45115"/>
                </a:lnTo>
                <a:lnTo>
                  <a:pt x="105197" y="43995"/>
                </a:lnTo>
                <a:lnTo>
                  <a:pt x="104852" y="42352"/>
                </a:lnTo>
                <a:lnTo>
                  <a:pt x="104197" y="40245"/>
                </a:lnTo>
                <a:lnTo>
                  <a:pt x="103363" y="38233"/>
                </a:lnTo>
                <a:lnTo>
                  <a:pt x="102339" y="36316"/>
                </a:lnTo>
                <a:lnTo>
                  <a:pt x="101137" y="34518"/>
                </a:lnTo>
                <a:lnTo>
                  <a:pt x="99780" y="32851"/>
                </a:lnTo>
                <a:lnTo>
                  <a:pt x="98267" y="31315"/>
                </a:lnTo>
                <a:lnTo>
                  <a:pt x="96612" y="29934"/>
                </a:lnTo>
                <a:lnTo>
                  <a:pt x="94838" y="28719"/>
                </a:lnTo>
                <a:lnTo>
                  <a:pt x="92933" y="27671"/>
                </a:lnTo>
                <a:lnTo>
                  <a:pt x="90933" y="26802"/>
                </a:lnTo>
                <a:lnTo>
                  <a:pt x="88825" y="26123"/>
                </a:lnTo>
                <a:lnTo>
                  <a:pt x="87194" y="25754"/>
                </a:lnTo>
                <a:lnTo>
                  <a:pt x="86075" y="25576"/>
                </a:lnTo>
                <a:lnTo>
                  <a:pt x="84944" y="25445"/>
                </a:lnTo>
                <a:lnTo>
                  <a:pt x="83801" y="25373"/>
                </a:lnTo>
                <a:lnTo>
                  <a:pt x="82086" y="25373"/>
                </a:lnTo>
                <a:lnTo>
                  <a:pt x="79895" y="25564"/>
                </a:lnTo>
                <a:lnTo>
                  <a:pt x="77752" y="25957"/>
                </a:lnTo>
                <a:lnTo>
                  <a:pt x="75692" y="26540"/>
                </a:lnTo>
                <a:lnTo>
                  <a:pt x="73728" y="27314"/>
                </a:lnTo>
                <a:lnTo>
                  <a:pt x="71846" y="28255"/>
                </a:lnTo>
                <a:lnTo>
                  <a:pt x="70072" y="29362"/>
                </a:lnTo>
                <a:lnTo>
                  <a:pt x="68405" y="30624"/>
                </a:lnTo>
                <a:lnTo>
                  <a:pt x="67631" y="31327"/>
                </a:lnTo>
                <a:lnTo>
                  <a:pt x="67560" y="30505"/>
                </a:lnTo>
                <a:lnTo>
                  <a:pt x="67369" y="28898"/>
                </a:lnTo>
                <a:lnTo>
                  <a:pt x="67095" y="27314"/>
                </a:lnTo>
                <a:lnTo>
                  <a:pt x="66750" y="25754"/>
                </a:lnTo>
                <a:lnTo>
                  <a:pt x="66333" y="24230"/>
                </a:lnTo>
                <a:lnTo>
                  <a:pt x="65857" y="22730"/>
                </a:lnTo>
                <a:lnTo>
                  <a:pt x="65298" y="21265"/>
                </a:lnTo>
                <a:lnTo>
                  <a:pt x="64690" y="19825"/>
                </a:lnTo>
                <a:lnTo>
                  <a:pt x="64012" y="18420"/>
                </a:lnTo>
                <a:lnTo>
                  <a:pt x="63273" y="17062"/>
                </a:lnTo>
                <a:lnTo>
                  <a:pt x="62464" y="15729"/>
                </a:lnTo>
                <a:lnTo>
                  <a:pt x="61606" y="14455"/>
                </a:lnTo>
                <a:lnTo>
                  <a:pt x="60690" y="13205"/>
                </a:lnTo>
                <a:lnTo>
                  <a:pt x="59725" y="12002"/>
                </a:lnTo>
                <a:lnTo>
                  <a:pt x="58701" y="10859"/>
                </a:lnTo>
                <a:lnTo>
                  <a:pt x="57630" y="9752"/>
                </a:lnTo>
                <a:lnTo>
                  <a:pt x="56510" y="8692"/>
                </a:lnTo>
                <a:lnTo>
                  <a:pt x="55344" y="7692"/>
                </a:lnTo>
                <a:lnTo>
                  <a:pt x="54129" y="6739"/>
                </a:lnTo>
                <a:lnTo>
                  <a:pt x="52879" y="5846"/>
                </a:lnTo>
                <a:lnTo>
                  <a:pt x="51581" y="5001"/>
                </a:lnTo>
                <a:lnTo>
                  <a:pt x="50236" y="4215"/>
                </a:lnTo>
                <a:lnTo>
                  <a:pt x="48866" y="3501"/>
                </a:lnTo>
                <a:lnTo>
                  <a:pt x="47449" y="2834"/>
                </a:lnTo>
                <a:lnTo>
                  <a:pt x="45997" y="2239"/>
                </a:lnTo>
                <a:lnTo>
                  <a:pt x="44520" y="1715"/>
                </a:lnTo>
                <a:lnTo>
                  <a:pt x="43008" y="1250"/>
                </a:lnTo>
                <a:lnTo>
                  <a:pt x="41472" y="857"/>
                </a:lnTo>
                <a:lnTo>
                  <a:pt x="39900" y="536"/>
                </a:lnTo>
                <a:lnTo>
                  <a:pt x="38317" y="286"/>
                </a:lnTo>
                <a:lnTo>
                  <a:pt x="36698" y="119"/>
                </a:lnTo>
                <a:lnTo>
                  <a:pt x="35054" y="24"/>
                </a:lnTo>
                <a:lnTo>
                  <a:pt x="34233" y="12"/>
                </a:lnTo>
                <a:lnTo>
                  <a:pt x="33364" y="0"/>
                </a:lnTo>
                <a:close/>
              </a:path>
            </a:pathLst>
          </a:custGeom>
          <a:solidFill>
            <a:srgbClr val="DEF0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2"/>
          <p:cNvSpPr/>
          <p:nvPr/>
        </p:nvSpPr>
        <p:spPr>
          <a:xfrm>
            <a:off x="1086443" y="-768973"/>
            <a:ext cx="7125403" cy="7125403"/>
          </a:xfrm>
          <a:custGeom>
            <a:avLst/>
            <a:gdLst/>
            <a:ahLst/>
            <a:cxnLst/>
            <a:rect l="l" t="t" r="r" b="b"/>
            <a:pathLst>
              <a:path w="223157" h="223157" extrusionOk="0">
                <a:moveTo>
                  <a:pt x="112162" y="1"/>
                </a:moveTo>
                <a:lnTo>
                  <a:pt x="109471" y="13"/>
                </a:lnTo>
                <a:lnTo>
                  <a:pt x="106792" y="96"/>
                </a:lnTo>
                <a:lnTo>
                  <a:pt x="104113" y="239"/>
                </a:lnTo>
                <a:lnTo>
                  <a:pt x="101434" y="453"/>
                </a:lnTo>
                <a:lnTo>
                  <a:pt x="98755" y="727"/>
                </a:lnTo>
                <a:lnTo>
                  <a:pt x="96076" y="1060"/>
                </a:lnTo>
                <a:lnTo>
                  <a:pt x="93409" y="1465"/>
                </a:lnTo>
                <a:lnTo>
                  <a:pt x="90754" y="1942"/>
                </a:lnTo>
                <a:lnTo>
                  <a:pt x="88098" y="2477"/>
                </a:lnTo>
                <a:lnTo>
                  <a:pt x="85455" y="3073"/>
                </a:lnTo>
                <a:lnTo>
                  <a:pt x="82812" y="3739"/>
                </a:lnTo>
                <a:lnTo>
                  <a:pt x="80192" y="4478"/>
                </a:lnTo>
                <a:lnTo>
                  <a:pt x="77585" y="5275"/>
                </a:lnTo>
                <a:lnTo>
                  <a:pt x="74989" y="6145"/>
                </a:lnTo>
                <a:lnTo>
                  <a:pt x="72405" y="7073"/>
                </a:lnTo>
                <a:lnTo>
                  <a:pt x="69845" y="8074"/>
                </a:lnTo>
                <a:lnTo>
                  <a:pt x="67297" y="9133"/>
                </a:lnTo>
                <a:lnTo>
                  <a:pt x="64773" y="10264"/>
                </a:lnTo>
                <a:lnTo>
                  <a:pt x="62261" y="11467"/>
                </a:lnTo>
                <a:lnTo>
                  <a:pt x="59772" y="12741"/>
                </a:lnTo>
                <a:lnTo>
                  <a:pt x="57307" y="14075"/>
                </a:lnTo>
                <a:lnTo>
                  <a:pt x="54867" y="15468"/>
                </a:lnTo>
                <a:lnTo>
                  <a:pt x="52450" y="16944"/>
                </a:lnTo>
                <a:lnTo>
                  <a:pt x="50068" y="18480"/>
                </a:lnTo>
                <a:lnTo>
                  <a:pt x="47699" y="20087"/>
                </a:lnTo>
                <a:lnTo>
                  <a:pt x="45365" y="21766"/>
                </a:lnTo>
                <a:lnTo>
                  <a:pt x="44222" y="22624"/>
                </a:lnTo>
                <a:lnTo>
                  <a:pt x="43067" y="23505"/>
                </a:lnTo>
                <a:lnTo>
                  <a:pt x="40829" y="25303"/>
                </a:lnTo>
                <a:lnTo>
                  <a:pt x="38638" y="27136"/>
                </a:lnTo>
                <a:lnTo>
                  <a:pt x="36506" y="29017"/>
                </a:lnTo>
                <a:lnTo>
                  <a:pt x="34447" y="30946"/>
                </a:lnTo>
                <a:lnTo>
                  <a:pt x="32434" y="32911"/>
                </a:lnTo>
                <a:lnTo>
                  <a:pt x="30482" y="34923"/>
                </a:lnTo>
                <a:lnTo>
                  <a:pt x="28588" y="36971"/>
                </a:lnTo>
                <a:lnTo>
                  <a:pt x="26743" y="39067"/>
                </a:lnTo>
                <a:lnTo>
                  <a:pt x="24969" y="41186"/>
                </a:lnTo>
                <a:lnTo>
                  <a:pt x="23254" y="43353"/>
                </a:lnTo>
                <a:lnTo>
                  <a:pt x="21599" y="45556"/>
                </a:lnTo>
                <a:lnTo>
                  <a:pt x="20004" y="47782"/>
                </a:lnTo>
                <a:lnTo>
                  <a:pt x="18468" y="50045"/>
                </a:lnTo>
                <a:lnTo>
                  <a:pt x="16991" y="52343"/>
                </a:lnTo>
                <a:lnTo>
                  <a:pt x="15574" y="54665"/>
                </a:lnTo>
                <a:lnTo>
                  <a:pt x="14217" y="57022"/>
                </a:lnTo>
                <a:lnTo>
                  <a:pt x="12919" y="59403"/>
                </a:lnTo>
                <a:lnTo>
                  <a:pt x="11693" y="61821"/>
                </a:lnTo>
                <a:lnTo>
                  <a:pt x="10514" y="64249"/>
                </a:lnTo>
                <a:lnTo>
                  <a:pt x="9407" y="66714"/>
                </a:lnTo>
                <a:lnTo>
                  <a:pt x="8347" y="69191"/>
                </a:lnTo>
                <a:lnTo>
                  <a:pt x="7359" y="71703"/>
                </a:lnTo>
                <a:lnTo>
                  <a:pt x="6430" y="74227"/>
                </a:lnTo>
                <a:lnTo>
                  <a:pt x="5561" y="76763"/>
                </a:lnTo>
                <a:lnTo>
                  <a:pt x="4763" y="79323"/>
                </a:lnTo>
                <a:lnTo>
                  <a:pt x="4013" y="81907"/>
                </a:lnTo>
                <a:lnTo>
                  <a:pt x="3334" y="84491"/>
                </a:lnTo>
                <a:lnTo>
                  <a:pt x="2715" y="87099"/>
                </a:lnTo>
                <a:lnTo>
                  <a:pt x="2167" y="89730"/>
                </a:lnTo>
                <a:lnTo>
                  <a:pt x="1667" y="92361"/>
                </a:lnTo>
                <a:lnTo>
                  <a:pt x="1239" y="95005"/>
                </a:lnTo>
                <a:lnTo>
                  <a:pt x="881" y="97648"/>
                </a:lnTo>
                <a:lnTo>
                  <a:pt x="572" y="100315"/>
                </a:lnTo>
                <a:lnTo>
                  <a:pt x="334" y="102982"/>
                </a:lnTo>
                <a:lnTo>
                  <a:pt x="155" y="105649"/>
                </a:lnTo>
                <a:lnTo>
                  <a:pt x="48" y="108328"/>
                </a:lnTo>
                <a:lnTo>
                  <a:pt x="0" y="111007"/>
                </a:lnTo>
                <a:lnTo>
                  <a:pt x="12" y="113686"/>
                </a:lnTo>
                <a:lnTo>
                  <a:pt x="96" y="116377"/>
                </a:lnTo>
                <a:lnTo>
                  <a:pt x="238" y="119056"/>
                </a:lnTo>
                <a:lnTo>
                  <a:pt x="453" y="121735"/>
                </a:lnTo>
                <a:lnTo>
                  <a:pt x="727" y="124414"/>
                </a:lnTo>
                <a:lnTo>
                  <a:pt x="1060" y="127093"/>
                </a:lnTo>
                <a:lnTo>
                  <a:pt x="1465" y="129760"/>
                </a:lnTo>
                <a:lnTo>
                  <a:pt x="1941" y="132416"/>
                </a:lnTo>
                <a:lnTo>
                  <a:pt x="2477" y="135071"/>
                </a:lnTo>
                <a:lnTo>
                  <a:pt x="3072" y="137714"/>
                </a:lnTo>
                <a:lnTo>
                  <a:pt x="3739" y="140357"/>
                </a:lnTo>
                <a:lnTo>
                  <a:pt x="4477" y="142977"/>
                </a:lnTo>
                <a:lnTo>
                  <a:pt x="5275" y="145584"/>
                </a:lnTo>
                <a:lnTo>
                  <a:pt x="6144" y="148180"/>
                </a:lnTo>
                <a:lnTo>
                  <a:pt x="7073" y="150764"/>
                </a:lnTo>
                <a:lnTo>
                  <a:pt x="8073" y="153324"/>
                </a:lnTo>
                <a:lnTo>
                  <a:pt x="9133" y="155872"/>
                </a:lnTo>
                <a:lnTo>
                  <a:pt x="10276" y="158408"/>
                </a:lnTo>
                <a:lnTo>
                  <a:pt x="11467" y="160908"/>
                </a:lnTo>
                <a:lnTo>
                  <a:pt x="12741" y="163397"/>
                </a:lnTo>
                <a:lnTo>
                  <a:pt x="14074" y="165862"/>
                </a:lnTo>
                <a:lnTo>
                  <a:pt x="15479" y="168302"/>
                </a:lnTo>
                <a:lnTo>
                  <a:pt x="16944" y="170719"/>
                </a:lnTo>
                <a:lnTo>
                  <a:pt x="18491" y="173101"/>
                </a:lnTo>
                <a:lnTo>
                  <a:pt x="20099" y="175458"/>
                </a:lnTo>
                <a:lnTo>
                  <a:pt x="21766" y="177792"/>
                </a:lnTo>
                <a:lnTo>
                  <a:pt x="22635" y="178947"/>
                </a:lnTo>
                <a:lnTo>
                  <a:pt x="23516" y="180102"/>
                </a:lnTo>
                <a:lnTo>
                  <a:pt x="25302" y="182340"/>
                </a:lnTo>
                <a:lnTo>
                  <a:pt x="27136" y="184531"/>
                </a:lnTo>
                <a:lnTo>
                  <a:pt x="29029" y="186651"/>
                </a:lnTo>
                <a:lnTo>
                  <a:pt x="30946" y="188722"/>
                </a:lnTo>
                <a:lnTo>
                  <a:pt x="32922" y="190735"/>
                </a:lnTo>
                <a:lnTo>
                  <a:pt x="34923" y="192687"/>
                </a:lnTo>
                <a:lnTo>
                  <a:pt x="36983" y="194581"/>
                </a:lnTo>
                <a:lnTo>
                  <a:pt x="39066" y="196414"/>
                </a:lnTo>
                <a:lnTo>
                  <a:pt x="41198" y="198188"/>
                </a:lnTo>
                <a:lnTo>
                  <a:pt x="43353" y="199903"/>
                </a:lnTo>
                <a:lnTo>
                  <a:pt x="45556" y="201570"/>
                </a:lnTo>
                <a:lnTo>
                  <a:pt x="47782" y="203165"/>
                </a:lnTo>
                <a:lnTo>
                  <a:pt x="50056" y="204701"/>
                </a:lnTo>
                <a:lnTo>
                  <a:pt x="52342" y="206178"/>
                </a:lnTo>
                <a:lnTo>
                  <a:pt x="54676" y="207595"/>
                </a:lnTo>
                <a:lnTo>
                  <a:pt x="57034" y="208940"/>
                </a:lnTo>
                <a:lnTo>
                  <a:pt x="59415" y="210238"/>
                </a:lnTo>
                <a:lnTo>
                  <a:pt x="61820" y="211476"/>
                </a:lnTo>
                <a:lnTo>
                  <a:pt x="64261" y="212655"/>
                </a:lnTo>
                <a:lnTo>
                  <a:pt x="66714" y="213762"/>
                </a:lnTo>
                <a:lnTo>
                  <a:pt x="69190" y="214810"/>
                </a:lnTo>
                <a:lnTo>
                  <a:pt x="71703" y="215798"/>
                </a:lnTo>
                <a:lnTo>
                  <a:pt x="74227" y="216727"/>
                </a:lnTo>
                <a:lnTo>
                  <a:pt x="76763" y="217596"/>
                </a:lnTo>
                <a:lnTo>
                  <a:pt x="79323" y="218406"/>
                </a:lnTo>
                <a:lnTo>
                  <a:pt x="81907" y="219144"/>
                </a:lnTo>
                <a:lnTo>
                  <a:pt x="84491" y="219823"/>
                </a:lnTo>
                <a:lnTo>
                  <a:pt x="87098" y="220442"/>
                </a:lnTo>
                <a:lnTo>
                  <a:pt x="89718" y="221002"/>
                </a:lnTo>
                <a:lnTo>
                  <a:pt x="92361" y="221490"/>
                </a:lnTo>
                <a:lnTo>
                  <a:pt x="94992" y="221918"/>
                </a:lnTo>
                <a:lnTo>
                  <a:pt x="97648" y="222288"/>
                </a:lnTo>
                <a:lnTo>
                  <a:pt x="100315" y="222585"/>
                </a:lnTo>
                <a:lnTo>
                  <a:pt x="102982" y="222823"/>
                </a:lnTo>
                <a:lnTo>
                  <a:pt x="105649" y="223002"/>
                </a:lnTo>
                <a:lnTo>
                  <a:pt x="108328" y="223109"/>
                </a:lnTo>
                <a:lnTo>
                  <a:pt x="111007" y="223157"/>
                </a:lnTo>
                <a:lnTo>
                  <a:pt x="113686" y="223145"/>
                </a:lnTo>
                <a:lnTo>
                  <a:pt x="116365" y="223061"/>
                </a:lnTo>
                <a:lnTo>
                  <a:pt x="119056" y="222919"/>
                </a:lnTo>
                <a:lnTo>
                  <a:pt x="121735" y="222704"/>
                </a:lnTo>
                <a:lnTo>
                  <a:pt x="124414" y="222430"/>
                </a:lnTo>
                <a:lnTo>
                  <a:pt x="127081" y="222097"/>
                </a:lnTo>
                <a:lnTo>
                  <a:pt x="129748" y="221692"/>
                </a:lnTo>
                <a:lnTo>
                  <a:pt x="132415" y="221216"/>
                </a:lnTo>
                <a:lnTo>
                  <a:pt x="135070" y="220680"/>
                </a:lnTo>
                <a:lnTo>
                  <a:pt x="137714" y="220085"/>
                </a:lnTo>
                <a:lnTo>
                  <a:pt x="140345" y="219418"/>
                </a:lnTo>
                <a:lnTo>
                  <a:pt x="142965" y="218680"/>
                </a:lnTo>
                <a:lnTo>
                  <a:pt x="145584" y="217882"/>
                </a:lnTo>
                <a:lnTo>
                  <a:pt x="148180" y="217025"/>
                </a:lnTo>
                <a:lnTo>
                  <a:pt x="150752" y="216084"/>
                </a:lnTo>
                <a:lnTo>
                  <a:pt x="153323" y="215084"/>
                </a:lnTo>
                <a:lnTo>
                  <a:pt x="155872" y="214024"/>
                </a:lnTo>
                <a:lnTo>
                  <a:pt x="158396" y="212893"/>
                </a:lnTo>
                <a:lnTo>
                  <a:pt x="160896" y="211691"/>
                </a:lnTo>
                <a:lnTo>
                  <a:pt x="163385" y="210428"/>
                </a:lnTo>
                <a:lnTo>
                  <a:pt x="165849" y="209095"/>
                </a:lnTo>
                <a:lnTo>
                  <a:pt x="168290" y="207690"/>
                </a:lnTo>
                <a:lnTo>
                  <a:pt x="170707" y="206213"/>
                </a:lnTo>
                <a:lnTo>
                  <a:pt x="173089" y="204678"/>
                </a:lnTo>
                <a:lnTo>
                  <a:pt x="175458" y="203070"/>
                </a:lnTo>
                <a:lnTo>
                  <a:pt x="177792" y="201391"/>
                </a:lnTo>
                <a:lnTo>
                  <a:pt x="178947" y="200534"/>
                </a:lnTo>
                <a:lnTo>
                  <a:pt x="180090" y="199653"/>
                </a:lnTo>
                <a:lnTo>
                  <a:pt x="182328" y="197867"/>
                </a:lnTo>
                <a:lnTo>
                  <a:pt x="184519" y="196021"/>
                </a:lnTo>
                <a:lnTo>
                  <a:pt x="186650" y="194140"/>
                </a:lnTo>
                <a:lnTo>
                  <a:pt x="188710" y="192211"/>
                </a:lnTo>
                <a:lnTo>
                  <a:pt x="190723" y="190247"/>
                </a:lnTo>
                <a:lnTo>
                  <a:pt x="192675" y="188234"/>
                </a:lnTo>
                <a:lnTo>
                  <a:pt x="194568" y="186186"/>
                </a:lnTo>
                <a:lnTo>
                  <a:pt x="196402" y="184103"/>
                </a:lnTo>
                <a:lnTo>
                  <a:pt x="198188" y="181971"/>
                </a:lnTo>
                <a:lnTo>
                  <a:pt x="199903" y="179804"/>
                </a:lnTo>
                <a:lnTo>
                  <a:pt x="201558" y="177613"/>
                </a:lnTo>
                <a:lnTo>
                  <a:pt x="203153" y="175375"/>
                </a:lnTo>
                <a:lnTo>
                  <a:pt x="204689" y="173113"/>
                </a:lnTo>
                <a:lnTo>
                  <a:pt x="206166" y="170815"/>
                </a:lnTo>
                <a:lnTo>
                  <a:pt x="207583" y="168493"/>
                </a:lnTo>
                <a:lnTo>
                  <a:pt x="208940" y="166135"/>
                </a:lnTo>
                <a:lnTo>
                  <a:pt x="210238" y="163754"/>
                </a:lnTo>
                <a:lnTo>
                  <a:pt x="211464" y="161349"/>
                </a:lnTo>
                <a:lnTo>
                  <a:pt x="212643" y="158908"/>
                </a:lnTo>
                <a:lnTo>
                  <a:pt x="213750" y="156455"/>
                </a:lnTo>
                <a:lnTo>
                  <a:pt x="214798" y="153967"/>
                </a:lnTo>
                <a:lnTo>
                  <a:pt x="215798" y="151466"/>
                </a:lnTo>
                <a:lnTo>
                  <a:pt x="216727" y="148942"/>
                </a:lnTo>
                <a:lnTo>
                  <a:pt x="217584" y="146406"/>
                </a:lnTo>
                <a:lnTo>
                  <a:pt x="218394" y="143846"/>
                </a:lnTo>
                <a:lnTo>
                  <a:pt x="219132" y="141262"/>
                </a:lnTo>
                <a:lnTo>
                  <a:pt x="219811" y="138667"/>
                </a:lnTo>
                <a:lnTo>
                  <a:pt x="220430" y="136059"/>
                </a:lnTo>
                <a:lnTo>
                  <a:pt x="220990" y="133440"/>
                </a:lnTo>
                <a:lnTo>
                  <a:pt x="221478" y="130808"/>
                </a:lnTo>
                <a:lnTo>
                  <a:pt x="221906" y="128165"/>
                </a:lnTo>
                <a:lnTo>
                  <a:pt x="222275" y="125522"/>
                </a:lnTo>
                <a:lnTo>
                  <a:pt x="222573" y="122854"/>
                </a:lnTo>
                <a:lnTo>
                  <a:pt x="222811" y="120187"/>
                </a:lnTo>
                <a:lnTo>
                  <a:pt x="222990" y="117520"/>
                </a:lnTo>
                <a:lnTo>
                  <a:pt x="223109" y="114841"/>
                </a:lnTo>
                <a:lnTo>
                  <a:pt x="223157" y="112162"/>
                </a:lnTo>
                <a:lnTo>
                  <a:pt x="223133" y="109483"/>
                </a:lnTo>
                <a:lnTo>
                  <a:pt x="223061" y="106792"/>
                </a:lnTo>
                <a:lnTo>
                  <a:pt x="222907" y="104113"/>
                </a:lnTo>
                <a:lnTo>
                  <a:pt x="222704" y="101434"/>
                </a:lnTo>
                <a:lnTo>
                  <a:pt x="222430" y="98755"/>
                </a:lnTo>
                <a:lnTo>
                  <a:pt x="222085" y="96076"/>
                </a:lnTo>
                <a:lnTo>
                  <a:pt x="221680" y="93409"/>
                </a:lnTo>
                <a:lnTo>
                  <a:pt x="221216" y="90754"/>
                </a:lnTo>
                <a:lnTo>
                  <a:pt x="220680" y="88099"/>
                </a:lnTo>
                <a:lnTo>
                  <a:pt x="220073" y="85455"/>
                </a:lnTo>
                <a:lnTo>
                  <a:pt x="219406" y="82824"/>
                </a:lnTo>
                <a:lnTo>
                  <a:pt x="218680" y="80193"/>
                </a:lnTo>
                <a:lnTo>
                  <a:pt x="217882" y="77585"/>
                </a:lnTo>
                <a:lnTo>
                  <a:pt x="217013" y="74989"/>
                </a:lnTo>
                <a:lnTo>
                  <a:pt x="216084" y="72406"/>
                </a:lnTo>
                <a:lnTo>
                  <a:pt x="215084" y="69846"/>
                </a:lnTo>
                <a:lnTo>
                  <a:pt x="214012" y="67298"/>
                </a:lnTo>
                <a:lnTo>
                  <a:pt x="212881" y="64773"/>
                </a:lnTo>
                <a:lnTo>
                  <a:pt x="211678" y="62261"/>
                </a:lnTo>
                <a:lnTo>
                  <a:pt x="210416" y="59784"/>
                </a:lnTo>
                <a:lnTo>
                  <a:pt x="209083" y="57320"/>
                </a:lnTo>
                <a:lnTo>
                  <a:pt x="207678" y="54879"/>
                </a:lnTo>
                <a:lnTo>
                  <a:pt x="206213" y="52462"/>
                </a:lnTo>
                <a:lnTo>
                  <a:pt x="204665" y="50069"/>
                </a:lnTo>
                <a:lnTo>
                  <a:pt x="203058" y="47711"/>
                </a:lnTo>
                <a:lnTo>
                  <a:pt x="201391" y="45377"/>
                </a:lnTo>
                <a:lnTo>
                  <a:pt x="200522" y="44222"/>
                </a:lnTo>
                <a:lnTo>
                  <a:pt x="199641" y="43079"/>
                </a:lnTo>
                <a:lnTo>
                  <a:pt x="197855" y="40829"/>
                </a:lnTo>
                <a:lnTo>
                  <a:pt x="196021" y="38650"/>
                </a:lnTo>
                <a:lnTo>
                  <a:pt x="194140" y="36519"/>
                </a:lnTo>
                <a:lnTo>
                  <a:pt x="192211" y="34447"/>
                </a:lnTo>
                <a:lnTo>
                  <a:pt x="190234" y="32435"/>
                </a:lnTo>
                <a:lnTo>
                  <a:pt x="188234" y="30482"/>
                </a:lnTo>
                <a:lnTo>
                  <a:pt x="186174" y="28589"/>
                </a:lnTo>
                <a:lnTo>
                  <a:pt x="184091" y="26755"/>
                </a:lnTo>
                <a:lnTo>
                  <a:pt x="181959" y="24981"/>
                </a:lnTo>
                <a:lnTo>
                  <a:pt x="179804" y="23266"/>
                </a:lnTo>
                <a:lnTo>
                  <a:pt x="177601" y="21600"/>
                </a:lnTo>
                <a:lnTo>
                  <a:pt x="175375" y="20004"/>
                </a:lnTo>
                <a:lnTo>
                  <a:pt x="173113" y="18468"/>
                </a:lnTo>
                <a:lnTo>
                  <a:pt x="170815" y="16992"/>
                </a:lnTo>
                <a:lnTo>
                  <a:pt x="168481" y="15575"/>
                </a:lnTo>
                <a:lnTo>
                  <a:pt x="166135" y="14217"/>
                </a:lnTo>
                <a:lnTo>
                  <a:pt x="163754" y="12920"/>
                </a:lnTo>
                <a:lnTo>
                  <a:pt x="161337" y="11693"/>
                </a:lnTo>
                <a:lnTo>
                  <a:pt x="158908" y="10514"/>
                </a:lnTo>
                <a:lnTo>
                  <a:pt x="156443" y="9407"/>
                </a:lnTo>
                <a:lnTo>
                  <a:pt x="153966" y="8347"/>
                </a:lnTo>
                <a:lnTo>
                  <a:pt x="151466" y="7359"/>
                </a:lnTo>
                <a:lnTo>
                  <a:pt x="148942" y="6430"/>
                </a:lnTo>
                <a:lnTo>
                  <a:pt x="146394" y="5561"/>
                </a:lnTo>
                <a:lnTo>
                  <a:pt x="143834" y="4763"/>
                </a:lnTo>
                <a:lnTo>
                  <a:pt x="141262" y="4025"/>
                </a:lnTo>
                <a:lnTo>
                  <a:pt x="138666" y="3335"/>
                </a:lnTo>
                <a:lnTo>
                  <a:pt x="136059" y="2715"/>
                </a:lnTo>
                <a:lnTo>
                  <a:pt x="133439" y="2168"/>
                </a:lnTo>
                <a:lnTo>
                  <a:pt x="130808" y="1680"/>
                </a:lnTo>
                <a:lnTo>
                  <a:pt x="128165" y="1239"/>
                </a:lnTo>
                <a:lnTo>
                  <a:pt x="125509" y="882"/>
                </a:lnTo>
                <a:lnTo>
                  <a:pt x="122854" y="572"/>
                </a:lnTo>
                <a:lnTo>
                  <a:pt x="120187" y="334"/>
                </a:lnTo>
                <a:lnTo>
                  <a:pt x="117520" y="156"/>
                </a:lnTo>
                <a:lnTo>
                  <a:pt x="114841" y="48"/>
                </a:lnTo>
                <a:lnTo>
                  <a:pt x="112162" y="1"/>
                </a:lnTo>
                <a:close/>
              </a:path>
            </a:pathLst>
          </a:custGeom>
          <a:solidFill>
            <a:srgbClr val="F6F7E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2"/>
          <p:cNvSpPr/>
          <p:nvPr/>
        </p:nvSpPr>
        <p:spPr>
          <a:xfrm>
            <a:off x="-2704460" y="1086133"/>
            <a:ext cx="8970994" cy="3134517"/>
          </a:xfrm>
          <a:custGeom>
            <a:avLst/>
            <a:gdLst/>
            <a:ahLst/>
            <a:cxnLst/>
            <a:rect l="l" t="t" r="r" b="b"/>
            <a:pathLst>
              <a:path w="60082" h="20993" extrusionOk="0">
                <a:moveTo>
                  <a:pt x="39090" y="1"/>
                </a:moveTo>
                <a:lnTo>
                  <a:pt x="38412" y="13"/>
                </a:lnTo>
                <a:lnTo>
                  <a:pt x="37078" y="96"/>
                </a:lnTo>
                <a:lnTo>
                  <a:pt x="35768" y="263"/>
                </a:lnTo>
                <a:lnTo>
                  <a:pt x="34482" y="513"/>
                </a:lnTo>
                <a:lnTo>
                  <a:pt x="33232" y="834"/>
                </a:lnTo>
                <a:lnTo>
                  <a:pt x="32006" y="1227"/>
                </a:lnTo>
                <a:lnTo>
                  <a:pt x="30815" y="1692"/>
                </a:lnTo>
                <a:lnTo>
                  <a:pt x="29660" y="2239"/>
                </a:lnTo>
                <a:lnTo>
                  <a:pt x="28553" y="2835"/>
                </a:lnTo>
                <a:lnTo>
                  <a:pt x="27481" y="3502"/>
                </a:lnTo>
                <a:lnTo>
                  <a:pt x="26445" y="4240"/>
                </a:lnTo>
                <a:lnTo>
                  <a:pt x="25469" y="5026"/>
                </a:lnTo>
                <a:lnTo>
                  <a:pt x="24540" y="5871"/>
                </a:lnTo>
                <a:lnTo>
                  <a:pt x="23659" y="6764"/>
                </a:lnTo>
                <a:lnTo>
                  <a:pt x="22838" y="7717"/>
                </a:lnTo>
                <a:lnTo>
                  <a:pt x="22064" y="8717"/>
                </a:lnTo>
                <a:lnTo>
                  <a:pt x="21706" y="9229"/>
                </a:lnTo>
                <a:lnTo>
                  <a:pt x="21290" y="8967"/>
                </a:lnTo>
                <a:lnTo>
                  <a:pt x="20421" y="8479"/>
                </a:lnTo>
                <a:lnTo>
                  <a:pt x="19527" y="8062"/>
                </a:lnTo>
                <a:lnTo>
                  <a:pt x="18587" y="7705"/>
                </a:lnTo>
                <a:lnTo>
                  <a:pt x="17622" y="7407"/>
                </a:lnTo>
                <a:lnTo>
                  <a:pt x="16634" y="7193"/>
                </a:lnTo>
                <a:lnTo>
                  <a:pt x="15610" y="7038"/>
                </a:lnTo>
                <a:lnTo>
                  <a:pt x="14574" y="6966"/>
                </a:lnTo>
                <a:lnTo>
                  <a:pt x="14038" y="6955"/>
                </a:lnTo>
                <a:lnTo>
                  <a:pt x="13312" y="6966"/>
                </a:lnTo>
                <a:lnTo>
                  <a:pt x="11907" y="7109"/>
                </a:lnTo>
                <a:lnTo>
                  <a:pt x="10526" y="7395"/>
                </a:lnTo>
                <a:lnTo>
                  <a:pt x="9216" y="7800"/>
                </a:lnTo>
                <a:lnTo>
                  <a:pt x="7954" y="8336"/>
                </a:lnTo>
                <a:lnTo>
                  <a:pt x="6763" y="8979"/>
                </a:lnTo>
                <a:lnTo>
                  <a:pt x="5644" y="9741"/>
                </a:lnTo>
                <a:lnTo>
                  <a:pt x="4596" y="10598"/>
                </a:lnTo>
                <a:lnTo>
                  <a:pt x="3644" y="11551"/>
                </a:lnTo>
                <a:lnTo>
                  <a:pt x="2787" y="12586"/>
                </a:lnTo>
                <a:lnTo>
                  <a:pt x="2036" y="13706"/>
                </a:lnTo>
                <a:lnTo>
                  <a:pt x="1382" y="14896"/>
                </a:lnTo>
                <a:lnTo>
                  <a:pt x="858" y="16158"/>
                </a:lnTo>
                <a:lnTo>
                  <a:pt x="441" y="17480"/>
                </a:lnTo>
                <a:lnTo>
                  <a:pt x="167" y="18849"/>
                </a:lnTo>
                <a:lnTo>
                  <a:pt x="24" y="20266"/>
                </a:lnTo>
                <a:lnTo>
                  <a:pt x="0" y="20993"/>
                </a:lnTo>
                <a:lnTo>
                  <a:pt x="60082" y="20993"/>
                </a:lnTo>
                <a:lnTo>
                  <a:pt x="60058" y="19909"/>
                </a:lnTo>
                <a:lnTo>
                  <a:pt x="59844" y="17790"/>
                </a:lnTo>
                <a:lnTo>
                  <a:pt x="59427" y="15742"/>
                </a:lnTo>
                <a:lnTo>
                  <a:pt x="58808" y="13765"/>
                </a:lnTo>
                <a:lnTo>
                  <a:pt x="58010" y="11884"/>
                </a:lnTo>
                <a:lnTo>
                  <a:pt x="57046" y="10098"/>
                </a:lnTo>
                <a:lnTo>
                  <a:pt x="55915" y="8431"/>
                </a:lnTo>
                <a:lnTo>
                  <a:pt x="54629" y="6871"/>
                </a:lnTo>
                <a:lnTo>
                  <a:pt x="53200" y="5442"/>
                </a:lnTo>
                <a:lnTo>
                  <a:pt x="51652" y="4168"/>
                </a:lnTo>
                <a:lnTo>
                  <a:pt x="49973" y="3037"/>
                </a:lnTo>
                <a:lnTo>
                  <a:pt x="48187" y="2061"/>
                </a:lnTo>
                <a:lnTo>
                  <a:pt x="46306" y="1275"/>
                </a:lnTo>
                <a:lnTo>
                  <a:pt x="44329" y="656"/>
                </a:lnTo>
                <a:lnTo>
                  <a:pt x="42281" y="239"/>
                </a:lnTo>
                <a:lnTo>
                  <a:pt x="40174" y="25"/>
                </a:lnTo>
                <a:lnTo>
                  <a:pt x="39090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2"/>
          <p:cNvSpPr/>
          <p:nvPr/>
        </p:nvSpPr>
        <p:spPr>
          <a:xfrm>
            <a:off x="337023" y="2812950"/>
            <a:ext cx="4491762" cy="1462858"/>
          </a:xfrm>
          <a:custGeom>
            <a:avLst/>
            <a:gdLst/>
            <a:ahLst/>
            <a:cxnLst/>
            <a:rect l="l" t="t" r="r" b="b"/>
            <a:pathLst>
              <a:path w="56415" h="18373" extrusionOk="0">
                <a:moveTo>
                  <a:pt x="19706" y="0"/>
                </a:moveTo>
                <a:lnTo>
                  <a:pt x="18682" y="12"/>
                </a:lnTo>
                <a:lnTo>
                  <a:pt x="16694" y="203"/>
                </a:lnTo>
                <a:lnTo>
                  <a:pt x="14765" y="572"/>
                </a:lnTo>
                <a:lnTo>
                  <a:pt x="12919" y="1108"/>
                </a:lnTo>
                <a:lnTo>
                  <a:pt x="11145" y="1798"/>
                </a:lnTo>
                <a:lnTo>
                  <a:pt x="9466" y="2655"/>
                </a:lnTo>
                <a:lnTo>
                  <a:pt x="7895" y="3644"/>
                </a:lnTo>
                <a:lnTo>
                  <a:pt x="6430" y="4763"/>
                </a:lnTo>
                <a:lnTo>
                  <a:pt x="5096" y="6013"/>
                </a:lnTo>
                <a:lnTo>
                  <a:pt x="3894" y="7371"/>
                </a:lnTo>
                <a:lnTo>
                  <a:pt x="2834" y="8835"/>
                </a:lnTo>
                <a:lnTo>
                  <a:pt x="1917" y="10407"/>
                </a:lnTo>
                <a:lnTo>
                  <a:pt x="1179" y="12050"/>
                </a:lnTo>
                <a:lnTo>
                  <a:pt x="596" y="13776"/>
                </a:lnTo>
                <a:lnTo>
                  <a:pt x="215" y="15574"/>
                </a:lnTo>
                <a:lnTo>
                  <a:pt x="12" y="17432"/>
                </a:lnTo>
                <a:lnTo>
                  <a:pt x="0" y="18372"/>
                </a:lnTo>
                <a:lnTo>
                  <a:pt x="56414" y="18372"/>
                </a:lnTo>
                <a:lnTo>
                  <a:pt x="56403" y="17741"/>
                </a:lnTo>
                <a:lnTo>
                  <a:pt x="56272" y="16503"/>
                </a:lnTo>
                <a:lnTo>
                  <a:pt x="56010" y="15300"/>
                </a:lnTo>
                <a:lnTo>
                  <a:pt x="55617" y="14145"/>
                </a:lnTo>
                <a:lnTo>
                  <a:pt x="55117" y="13050"/>
                </a:lnTo>
                <a:lnTo>
                  <a:pt x="54509" y="12002"/>
                </a:lnTo>
                <a:lnTo>
                  <a:pt x="53795" y="11014"/>
                </a:lnTo>
                <a:lnTo>
                  <a:pt x="52997" y="10109"/>
                </a:lnTo>
                <a:lnTo>
                  <a:pt x="52104" y="9276"/>
                </a:lnTo>
                <a:lnTo>
                  <a:pt x="51116" y="8525"/>
                </a:lnTo>
                <a:lnTo>
                  <a:pt x="50068" y="7859"/>
                </a:lnTo>
                <a:lnTo>
                  <a:pt x="48949" y="7287"/>
                </a:lnTo>
                <a:lnTo>
                  <a:pt x="47770" y="6823"/>
                </a:lnTo>
                <a:lnTo>
                  <a:pt x="46532" y="6466"/>
                </a:lnTo>
                <a:lnTo>
                  <a:pt x="45234" y="6216"/>
                </a:lnTo>
                <a:lnTo>
                  <a:pt x="43912" y="6097"/>
                </a:lnTo>
                <a:lnTo>
                  <a:pt x="43234" y="6085"/>
                </a:lnTo>
                <a:lnTo>
                  <a:pt x="42734" y="6085"/>
                </a:lnTo>
                <a:lnTo>
                  <a:pt x="41757" y="6156"/>
                </a:lnTo>
                <a:lnTo>
                  <a:pt x="40793" y="6287"/>
                </a:lnTo>
                <a:lnTo>
                  <a:pt x="39864" y="6478"/>
                </a:lnTo>
                <a:lnTo>
                  <a:pt x="38959" y="6739"/>
                </a:lnTo>
                <a:lnTo>
                  <a:pt x="38078" y="7049"/>
                </a:lnTo>
                <a:lnTo>
                  <a:pt x="37233" y="7418"/>
                </a:lnTo>
                <a:lnTo>
                  <a:pt x="36423" y="7847"/>
                </a:lnTo>
                <a:lnTo>
                  <a:pt x="36030" y="8073"/>
                </a:lnTo>
                <a:lnTo>
                  <a:pt x="35685" y="7621"/>
                </a:lnTo>
                <a:lnTo>
                  <a:pt x="34970" y="6751"/>
                </a:lnTo>
                <a:lnTo>
                  <a:pt x="34197" y="5918"/>
                </a:lnTo>
                <a:lnTo>
                  <a:pt x="33375" y="5132"/>
                </a:lnTo>
                <a:lnTo>
                  <a:pt x="32494" y="4382"/>
                </a:lnTo>
                <a:lnTo>
                  <a:pt x="31577" y="3703"/>
                </a:lnTo>
                <a:lnTo>
                  <a:pt x="30613" y="3060"/>
                </a:lnTo>
                <a:lnTo>
                  <a:pt x="29601" y="2477"/>
                </a:lnTo>
                <a:lnTo>
                  <a:pt x="28565" y="1941"/>
                </a:lnTo>
                <a:lnTo>
                  <a:pt x="27481" y="1477"/>
                </a:lnTo>
                <a:lnTo>
                  <a:pt x="26362" y="1060"/>
                </a:lnTo>
                <a:lnTo>
                  <a:pt x="25207" y="715"/>
                </a:lnTo>
                <a:lnTo>
                  <a:pt x="24028" y="441"/>
                </a:lnTo>
                <a:lnTo>
                  <a:pt x="22826" y="215"/>
                </a:lnTo>
                <a:lnTo>
                  <a:pt x="21587" y="72"/>
                </a:lnTo>
                <a:lnTo>
                  <a:pt x="20337" y="0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2"/>
          <p:cNvSpPr/>
          <p:nvPr/>
        </p:nvSpPr>
        <p:spPr>
          <a:xfrm>
            <a:off x="4434083" y="1196268"/>
            <a:ext cx="4521927" cy="3024378"/>
          </a:xfrm>
          <a:custGeom>
            <a:avLst/>
            <a:gdLst/>
            <a:ahLst/>
            <a:cxnLst/>
            <a:rect l="l" t="t" r="r" b="b"/>
            <a:pathLst>
              <a:path w="141620" h="94719" extrusionOk="0">
                <a:moveTo>
                  <a:pt x="44758" y="1"/>
                </a:moveTo>
                <a:lnTo>
                  <a:pt x="42436" y="96"/>
                </a:lnTo>
                <a:lnTo>
                  <a:pt x="40138" y="310"/>
                </a:lnTo>
                <a:lnTo>
                  <a:pt x="37876" y="644"/>
                </a:lnTo>
                <a:lnTo>
                  <a:pt x="35649" y="1084"/>
                </a:lnTo>
                <a:lnTo>
                  <a:pt x="33458" y="1632"/>
                </a:lnTo>
                <a:lnTo>
                  <a:pt x="31315" y="2287"/>
                </a:lnTo>
                <a:lnTo>
                  <a:pt x="29207" y="3037"/>
                </a:lnTo>
                <a:lnTo>
                  <a:pt x="27160" y="3894"/>
                </a:lnTo>
                <a:lnTo>
                  <a:pt x="25147" y="4847"/>
                </a:lnTo>
                <a:lnTo>
                  <a:pt x="23206" y="5894"/>
                </a:lnTo>
                <a:lnTo>
                  <a:pt x="21301" y="7038"/>
                </a:lnTo>
                <a:lnTo>
                  <a:pt x="19468" y="8264"/>
                </a:lnTo>
                <a:lnTo>
                  <a:pt x="17706" y="9574"/>
                </a:lnTo>
                <a:lnTo>
                  <a:pt x="15991" y="10967"/>
                </a:lnTo>
                <a:lnTo>
                  <a:pt x="14360" y="12431"/>
                </a:lnTo>
                <a:lnTo>
                  <a:pt x="12788" y="13979"/>
                </a:lnTo>
                <a:lnTo>
                  <a:pt x="11300" y="15598"/>
                </a:lnTo>
                <a:lnTo>
                  <a:pt x="9895" y="17289"/>
                </a:lnTo>
                <a:lnTo>
                  <a:pt x="8561" y="19040"/>
                </a:lnTo>
                <a:lnTo>
                  <a:pt x="7311" y="20861"/>
                </a:lnTo>
                <a:lnTo>
                  <a:pt x="6156" y="22743"/>
                </a:lnTo>
                <a:lnTo>
                  <a:pt x="5084" y="24683"/>
                </a:lnTo>
                <a:lnTo>
                  <a:pt x="4108" y="26672"/>
                </a:lnTo>
                <a:lnTo>
                  <a:pt x="3227" y="28720"/>
                </a:lnTo>
                <a:lnTo>
                  <a:pt x="2441" y="30815"/>
                </a:lnTo>
                <a:lnTo>
                  <a:pt x="1762" y="32947"/>
                </a:lnTo>
                <a:lnTo>
                  <a:pt x="1191" y="35137"/>
                </a:lnTo>
                <a:lnTo>
                  <a:pt x="727" y="37352"/>
                </a:lnTo>
                <a:lnTo>
                  <a:pt x="369" y="39614"/>
                </a:lnTo>
                <a:lnTo>
                  <a:pt x="131" y="41900"/>
                </a:lnTo>
                <a:lnTo>
                  <a:pt x="12" y="44222"/>
                </a:lnTo>
                <a:lnTo>
                  <a:pt x="0" y="45401"/>
                </a:lnTo>
                <a:lnTo>
                  <a:pt x="12" y="46627"/>
                </a:lnTo>
                <a:lnTo>
                  <a:pt x="131" y="49068"/>
                </a:lnTo>
                <a:lnTo>
                  <a:pt x="393" y="51473"/>
                </a:lnTo>
                <a:lnTo>
                  <a:pt x="762" y="53831"/>
                </a:lnTo>
                <a:lnTo>
                  <a:pt x="1262" y="56153"/>
                </a:lnTo>
                <a:lnTo>
                  <a:pt x="1870" y="58427"/>
                </a:lnTo>
                <a:lnTo>
                  <a:pt x="2596" y="60654"/>
                </a:lnTo>
                <a:lnTo>
                  <a:pt x="3441" y="62832"/>
                </a:lnTo>
                <a:lnTo>
                  <a:pt x="4382" y="64952"/>
                </a:lnTo>
                <a:lnTo>
                  <a:pt x="5430" y="67012"/>
                </a:lnTo>
                <a:lnTo>
                  <a:pt x="6573" y="69000"/>
                </a:lnTo>
                <a:lnTo>
                  <a:pt x="7823" y="70941"/>
                </a:lnTo>
                <a:lnTo>
                  <a:pt x="9157" y="72798"/>
                </a:lnTo>
                <a:lnTo>
                  <a:pt x="10585" y="74596"/>
                </a:lnTo>
                <a:lnTo>
                  <a:pt x="12097" y="76311"/>
                </a:lnTo>
                <a:lnTo>
                  <a:pt x="13693" y="77954"/>
                </a:lnTo>
                <a:lnTo>
                  <a:pt x="14526" y="78740"/>
                </a:lnTo>
                <a:lnTo>
                  <a:pt x="14538" y="79561"/>
                </a:lnTo>
                <a:lnTo>
                  <a:pt x="14705" y="81169"/>
                </a:lnTo>
                <a:lnTo>
                  <a:pt x="15027" y="82729"/>
                </a:lnTo>
                <a:lnTo>
                  <a:pt x="15491" y="84241"/>
                </a:lnTo>
                <a:lnTo>
                  <a:pt x="16098" y="85670"/>
                </a:lnTo>
                <a:lnTo>
                  <a:pt x="16836" y="87027"/>
                </a:lnTo>
                <a:lnTo>
                  <a:pt x="17694" y="88301"/>
                </a:lnTo>
                <a:lnTo>
                  <a:pt x="18670" y="89492"/>
                </a:lnTo>
                <a:lnTo>
                  <a:pt x="19754" y="90575"/>
                </a:lnTo>
                <a:lnTo>
                  <a:pt x="20944" y="91552"/>
                </a:lnTo>
                <a:lnTo>
                  <a:pt x="22218" y="92409"/>
                </a:lnTo>
                <a:lnTo>
                  <a:pt x="23576" y="93147"/>
                </a:lnTo>
                <a:lnTo>
                  <a:pt x="25004" y="93754"/>
                </a:lnTo>
                <a:lnTo>
                  <a:pt x="26517" y="94219"/>
                </a:lnTo>
                <a:lnTo>
                  <a:pt x="28076" y="94540"/>
                </a:lnTo>
                <a:lnTo>
                  <a:pt x="29684" y="94707"/>
                </a:lnTo>
                <a:lnTo>
                  <a:pt x="30505" y="94719"/>
                </a:lnTo>
                <a:lnTo>
                  <a:pt x="120687" y="94719"/>
                </a:lnTo>
                <a:lnTo>
                  <a:pt x="121128" y="94623"/>
                </a:lnTo>
                <a:lnTo>
                  <a:pt x="121520" y="94457"/>
                </a:lnTo>
                <a:lnTo>
                  <a:pt x="121878" y="94219"/>
                </a:lnTo>
                <a:lnTo>
                  <a:pt x="122175" y="93921"/>
                </a:lnTo>
                <a:lnTo>
                  <a:pt x="122413" y="93564"/>
                </a:lnTo>
                <a:lnTo>
                  <a:pt x="122580" y="93159"/>
                </a:lnTo>
                <a:lnTo>
                  <a:pt x="122675" y="92730"/>
                </a:lnTo>
                <a:lnTo>
                  <a:pt x="122687" y="92504"/>
                </a:lnTo>
                <a:lnTo>
                  <a:pt x="123711" y="92075"/>
                </a:lnTo>
                <a:lnTo>
                  <a:pt x="125712" y="91075"/>
                </a:lnTo>
                <a:lnTo>
                  <a:pt x="127629" y="89956"/>
                </a:lnTo>
                <a:lnTo>
                  <a:pt x="129450" y="88694"/>
                </a:lnTo>
                <a:lnTo>
                  <a:pt x="131165" y="87301"/>
                </a:lnTo>
                <a:lnTo>
                  <a:pt x="132784" y="85789"/>
                </a:lnTo>
                <a:lnTo>
                  <a:pt x="134285" y="84169"/>
                </a:lnTo>
                <a:lnTo>
                  <a:pt x="135666" y="82443"/>
                </a:lnTo>
                <a:lnTo>
                  <a:pt x="136928" y="80609"/>
                </a:lnTo>
                <a:lnTo>
                  <a:pt x="138047" y="78680"/>
                </a:lnTo>
                <a:lnTo>
                  <a:pt x="139023" y="76680"/>
                </a:lnTo>
                <a:lnTo>
                  <a:pt x="139857" y="74584"/>
                </a:lnTo>
                <a:lnTo>
                  <a:pt x="140547" y="72429"/>
                </a:lnTo>
                <a:lnTo>
                  <a:pt x="141059" y="70191"/>
                </a:lnTo>
                <a:lnTo>
                  <a:pt x="141417" y="67905"/>
                </a:lnTo>
                <a:lnTo>
                  <a:pt x="141595" y="65571"/>
                </a:lnTo>
                <a:lnTo>
                  <a:pt x="141619" y="64380"/>
                </a:lnTo>
                <a:lnTo>
                  <a:pt x="141607" y="63595"/>
                </a:lnTo>
                <a:lnTo>
                  <a:pt x="141524" y="62059"/>
                </a:lnTo>
                <a:lnTo>
                  <a:pt x="141381" y="60534"/>
                </a:lnTo>
                <a:lnTo>
                  <a:pt x="141155" y="59034"/>
                </a:lnTo>
                <a:lnTo>
                  <a:pt x="140857" y="57558"/>
                </a:lnTo>
                <a:lnTo>
                  <a:pt x="140488" y="56117"/>
                </a:lnTo>
                <a:lnTo>
                  <a:pt x="140047" y="54700"/>
                </a:lnTo>
                <a:lnTo>
                  <a:pt x="139547" y="53319"/>
                </a:lnTo>
                <a:lnTo>
                  <a:pt x="138988" y="51962"/>
                </a:lnTo>
                <a:lnTo>
                  <a:pt x="138357" y="50640"/>
                </a:lnTo>
                <a:lnTo>
                  <a:pt x="137666" y="49354"/>
                </a:lnTo>
                <a:lnTo>
                  <a:pt x="136928" y="48116"/>
                </a:lnTo>
                <a:lnTo>
                  <a:pt x="136118" y="46913"/>
                </a:lnTo>
                <a:lnTo>
                  <a:pt x="135261" y="45746"/>
                </a:lnTo>
                <a:lnTo>
                  <a:pt x="134344" y="44627"/>
                </a:lnTo>
                <a:lnTo>
                  <a:pt x="133380" y="43555"/>
                </a:lnTo>
                <a:lnTo>
                  <a:pt x="132368" y="42520"/>
                </a:lnTo>
                <a:lnTo>
                  <a:pt x="131308" y="41543"/>
                </a:lnTo>
                <a:lnTo>
                  <a:pt x="130201" y="40615"/>
                </a:lnTo>
                <a:lnTo>
                  <a:pt x="129046" y="39745"/>
                </a:lnTo>
                <a:lnTo>
                  <a:pt x="127855" y="38924"/>
                </a:lnTo>
                <a:lnTo>
                  <a:pt x="126617" y="38162"/>
                </a:lnTo>
                <a:lnTo>
                  <a:pt x="125343" y="37459"/>
                </a:lnTo>
                <a:lnTo>
                  <a:pt x="124033" y="36816"/>
                </a:lnTo>
                <a:lnTo>
                  <a:pt x="122687" y="36233"/>
                </a:lnTo>
                <a:lnTo>
                  <a:pt x="121306" y="35709"/>
                </a:lnTo>
                <a:lnTo>
                  <a:pt x="119889" y="35256"/>
                </a:lnTo>
                <a:lnTo>
                  <a:pt x="118449" y="34875"/>
                </a:lnTo>
                <a:lnTo>
                  <a:pt x="116984" y="34554"/>
                </a:lnTo>
                <a:lnTo>
                  <a:pt x="115496" y="34316"/>
                </a:lnTo>
                <a:lnTo>
                  <a:pt x="113972" y="34137"/>
                </a:lnTo>
                <a:lnTo>
                  <a:pt x="112436" y="34042"/>
                </a:lnTo>
                <a:lnTo>
                  <a:pt x="111650" y="34030"/>
                </a:lnTo>
                <a:lnTo>
                  <a:pt x="110900" y="34018"/>
                </a:lnTo>
                <a:lnTo>
                  <a:pt x="109399" y="34078"/>
                </a:lnTo>
                <a:lnTo>
                  <a:pt x="107923" y="34197"/>
                </a:lnTo>
                <a:lnTo>
                  <a:pt x="106470" y="34399"/>
                </a:lnTo>
                <a:lnTo>
                  <a:pt x="105042" y="34661"/>
                </a:lnTo>
                <a:lnTo>
                  <a:pt x="103637" y="34983"/>
                </a:lnTo>
                <a:lnTo>
                  <a:pt x="102255" y="35387"/>
                </a:lnTo>
                <a:lnTo>
                  <a:pt x="100898" y="35840"/>
                </a:lnTo>
                <a:lnTo>
                  <a:pt x="99576" y="36352"/>
                </a:lnTo>
                <a:lnTo>
                  <a:pt x="98279" y="36935"/>
                </a:lnTo>
                <a:lnTo>
                  <a:pt x="97016" y="37566"/>
                </a:lnTo>
                <a:lnTo>
                  <a:pt x="95790" y="38257"/>
                </a:lnTo>
                <a:lnTo>
                  <a:pt x="94599" y="39007"/>
                </a:lnTo>
                <a:lnTo>
                  <a:pt x="93444" y="39805"/>
                </a:lnTo>
                <a:lnTo>
                  <a:pt x="92337" y="40650"/>
                </a:lnTo>
                <a:lnTo>
                  <a:pt x="91265" y="41555"/>
                </a:lnTo>
                <a:lnTo>
                  <a:pt x="90742" y="42020"/>
                </a:lnTo>
                <a:lnTo>
                  <a:pt x="90646" y="40924"/>
                </a:lnTo>
                <a:lnTo>
                  <a:pt x="90384" y="38769"/>
                </a:lnTo>
                <a:lnTo>
                  <a:pt x="90027" y="36650"/>
                </a:lnTo>
                <a:lnTo>
                  <a:pt x="89563" y="34554"/>
                </a:lnTo>
                <a:lnTo>
                  <a:pt x="89003" y="32506"/>
                </a:lnTo>
                <a:lnTo>
                  <a:pt x="88348" y="30482"/>
                </a:lnTo>
                <a:lnTo>
                  <a:pt x="87610" y="28517"/>
                </a:lnTo>
                <a:lnTo>
                  <a:pt x="86788" y="26588"/>
                </a:lnTo>
                <a:lnTo>
                  <a:pt x="85884" y="24707"/>
                </a:lnTo>
                <a:lnTo>
                  <a:pt x="84883" y="22873"/>
                </a:lnTo>
                <a:lnTo>
                  <a:pt x="83812" y="21099"/>
                </a:lnTo>
                <a:lnTo>
                  <a:pt x="82657" y="19373"/>
                </a:lnTo>
                <a:lnTo>
                  <a:pt x="81430" y="17706"/>
                </a:lnTo>
                <a:lnTo>
                  <a:pt x="80133" y="16099"/>
                </a:lnTo>
                <a:lnTo>
                  <a:pt x="78763" y="14551"/>
                </a:lnTo>
                <a:lnTo>
                  <a:pt x="77323" y="13074"/>
                </a:lnTo>
                <a:lnTo>
                  <a:pt x="75822" y="11657"/>
                </a:lnTo>
                <a:lnTo>
                  <a:pt x="74251" y="10300"/>
                </a:lnTo>
                <a:lnTo>
                  <a:pt x="72631" y="9026"/>
                </a:lnTo>
                <a:lnTo>
                  <a:pt x="70941" y="7823"/>
                </a:lnTo>
                <a:lnTo>
                  <a:pt x="69202" y="6704"/>
                </a:lnTo>
                <a:lnTo>
                  <a:pt x="67404" y="5656"/>
                </a:lnTo>
                <a:lnTo>
                  <a:pt x="65559" y="4680"/>
                </a:lnTo>
                <a:lnTo>
                  <a:pt x="63666" y="3799"/>
                </a:lnTo>
                <a:lnTo>
                  <a:pt x="61725" y="3001"/>
                </a:lnTo>
                <a:lnTo>
                  <a:pt x="59736" y="2287"/>
                </a:lnTo>
                <a:lnTo>
                  <a:pt x="57712" y="1668"/>
                </a:lnTo>
                <a:lnTo>
                  <a:pt x="55640" y="1144"/>
                </a:lnTo>
                <a:lnTo>
                  <a:pt x="53545" y="715"/>
                </a:lnTo>
                <a:lnTo>
                  <a:pt x="51402" y="382"/>
                </a:lnTo>
                <a:lnTo>
                  <a:pt x="49235" y="155"/>
                </a:lnTo>
                <a:lnTo>
                  <a:pt x="47032" y="24"/>
                </a:lnTo>
                <a:lnTo>
                  <a:pt x="45925" y="1"/>
                </a:lnTo>
                <a:close/>
              </a:path>
            </a:pathLst>
          </a:custGeom>
          <a:solidFill>
            <a:srgbClr val="DEF0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2"/>
          <p:cNvSpPr/>
          <p:nvPr/>
        </p:nvSpPr>
        <p:spPr>
          <a:xfrm>
            <a:off x="6348614" y="737712"/>
            <a:ext cx="2245930" cy="3527212"/>
          </a:xfrm>
          <a:custGeom>
            <a:avLst/>
            <a:gdLst/>
            <a:ahLst/>
            <a:cxnLst/>
            <a:rect l="l" t="t" r="r" b="b"/>
            <a:pathLst>
              <a:path w="39686" h="62332" extrusionOk="0">
                <a:moveTo>
                  <a:pt x="31351" y="0"/>
                </a:moveTo>
                <a:lnTo>
                  <a:pt x="30589" y="1274"/>
                </a:lnTo>
                <a:lnTo>
                  <a:pt x="29172" y="3882"/>
                </a:lnTo>
                <a:lnTo>
                  <a:pt x="27874" y="6561"/>
                </a:lnTo>
                <a:lnTo>
                  <a:pt x="26707" y="9299"/>
                </a:lnTo>
                <a:lnTo>
                  <a:pt x="26171" y="10692"/>
                </a:lnTo>
                <a:lnTo>
                  <a:pt x="25779" y="11776"/>
                </a:lnTo>
                <a:lnTo>
                  <a:pt x="25064" y="13979"/>
                </a:lnTo>
                <a:lnTo>
                  <a:pt x="24421" y="16205"/>
                </a:lnTo>
                <a:lnTo>
                  <a:pt x="23862" y="18444"/>
                </a:lnTo>
                <a:lnTo>
                  <a:pt x="23623" y="19575"/>
                </a:lnTo>
                <a:lnTo>
                  <a:pt x="23350" y="19527"/>
                </a:lnTo>
                <a:lnTo>
                  <a:pt x="23088" y="19527"/>
                </a:lnTo>
                <a:lnTo>
                  <a:pt x="22802" y="19539"/>
                </a:lnTo>
                <a:lnTo>
                  <a:pt x="22254" y="19646"/>
                </a:lnTo>
                <a:lnTo>
                  <a:pt x="21754" y="19849"/>
                </a:lnTo>
                <a:lnTo>
                  <a:pt x="21302" y="20146"/>
                </a:lnTo>
                <a:lnTo>
                  <a:pt x="20921" y="20527"/>
                </a:lnTo>
                <a:lnTo>
                  <a:pt x="20611" y="20968"/>
                </a:lnTo>
                <a:lnTo>
                  <a:pt x="20397" y="21468"/>
                </a:lnTo>
                <a:lnTo>
                  <a:pt x="20278" y="22004"/>
                </a:lnTo>
                <a:lnTo>
                  <a:pt x="20254" y="22290"/>
                </a:lnTo>
                <a:lnTo>
                  <a:pt x="19135" y="22373"/>
                </a:lnTo>
                <a:lnTo>
                  <a:pt x="16884" y="22599"/>
                </a:lnTo>
                <a:lnTo>
                  <a:pt x="14658" y="22909"/>
                </a:lnTo>
                <a:lnTo>
                  <a:pt x="12431" y="23290"/>
                </a:lnTo>
                <a:lnTo>
                  <a:pt x="11324" y="23516"/>
                </a:lnTo>
                <a:lnTo>
                  <a:pt x="9871" y="23849"/>
                </a:lnTo>
                <a:lnTo>
                  <a:pt x="7002" y="24611"/>
                </a:lnTo>
                <a:lnTo>
                  <a:pt x="4168" y="25504"/>
                </a:lnTo>
                <a:lnTo>
                  <a:pt x="1382" y="26540"/>
                </a:lnTo>
                <a:lnTo>
                  <a:pt x="0" y="27112"/>
                </a:lnTo>
                <a:lnTo>
                  <a:pt x="1489" y="27064"/>
                </a:lnTo>
                <a:lnTo>
                  <a:pt x="4454" y="26874"/>
                </a:lnTo>
                <a:lnTo>
                  <a:pt x="7418" y="26540"/>
                </a:lnTo>
                <a:lnTo>
                  <a:pt x="10347" y="26052"/>
                </a:lnTo>
                <a:lnTo>
                  <a:pt x="11812" y="25766"/>
                </a:lnTo>
                <a:lnTo>
                  <a:pt x="12895" y="25516"/>
                </a:lnTo>
                <a:lnTo>
                  <a:pt x="15074" y="24969"/>
                </a:lnTo>
                <a:lnTo>
                  <a:pt x="17218" y="24338"/>
                </a:lnTo>
                <a:lnTo>
                  <a:pt x="19349" y="23647"/>
                </a:lnTo>
                <a:lnTo>
                  <a:pt x="20397" y="23254"/>
                </a:lnTo>
                <a:lnTo>
                  <a:pt x="20528" y="23599"/>
                </a:lnTo>
                <a:lnTo>
                  <a:pt x="20933" y="24195"/>
                </a:lnTo>
                <a:lnTo>
                  <a:pt x="21456" y="24671"/>
                </a:lnTo>
                <a:lnTo>
                  <a:pt x="22087" y="25004"/>
                </a:lnTo>
                <a:lnTo>
                  <a:pt x="22445" y="25111"/>
                </a:lnTo>
                <a:lnTo>
                  <a:pt x="22445" y="62022"/>
                </a:lnTo>
                <a:lnTo>
                  <a:pt x="22457" y="62141"/>
                </a:lnTo>
                <a:lnTo>
                  <a:pt x="22623" y="62308"/>
                </a:lnTo>
                <a:lnTo>
                  <a:pt x="22754" y="62332"/>
                </a:lnTo>
                <a:lnTo>
                  <a:pt x="23111" y="62332"/>
                </a:lnTo>
                <a:lnTo>
                  <a:pt x="23231" y="62308"/>
                </a:lnTo>
                <a:lnTo>
                  <a:pt x="23397" y="62141"/>
                </a:lnTo>
                <a:lnTo>
                  <a:pt x="23421" y="62022"/>
                </a:lnTo>
                <a:lnTo>
                  <a:pt x="23421" y="25159"/>
                </a:lnTo>
                <a:lnTo>
                  <a:pt x="23790" y="25088"/>
                </a:lnTo>
                <a:lnTo>
                  <a:pt x="24493" y="24802"/>
                </a:lnTo>
                <a:lnTo>
                  <a:pt x="24802" y="24588"/>
                </a:lnTo>
                <a:lnTo>
                  <a:pt x="25469" y="25481"/>
                </a:lnTo>
                <a:lnTo>
                  <a:pt x="26862" y="27243"/>
                </a:lnTo>
                <a:lnTo>
                  <a:pt x="28315" y="28957"/>
                </a:lnTo>
                <a:lnTo>
                  <a:pt x="29815" y="30612"/>
                </a:lnTo>
                <a:lnTo>
                  <a:pt x="30601" y="31422"/>
                </a:lnTo>
                <a:lnTo>
                  <a:pt x="31649" y="32470"/>
                </a:lnTo>
                <a:lnTo>
                  <a:pt x="33828" y="34494"/>
                </a:lnTo>
                <a:lnTo>
                  <a:pt x="36102" y="36411"/>
                </a:lnTo>
                <a:lnTo>
                  <a:pt x="38471" y="38209"/>
                </a:lnTo>
                <a:lnTo>
                  <a:pt x="39686" y="39066"/>
                </a:lnTo>
                <a:lnTo>
                  <a:pt x="38864" y="37828"/>
                </a:lnTo>
                <a:lnTo>
                  <a:pt x="37102" y="35423"/>
                </a:lnTo>
                <a:lnTo>
                  <a:pt x="35244" y="33113"/>
                </a:lnTo>
                <a:lnTo>
                  <a:pt x="33268" y="30886"/>
                </a:lnTo>
                <a:lnTo>
                  <a:pt x="32232" y="29815"/>
                </a:lnTo>
                <a:lnTo>
                  <a:pt x="31434" y="29017"/>
                </a:lnTo>
                <a:lnTo>
                  <a:pt x="29803" y="27469"/>
                </a:lnTo>
                <a:lnTo>
                  <a:pt x="28112" y="25981"/>
                </a:lnTo>
                <a:lnTo>
                  <a:pt x="26362" y="24552"/>
                </a:lnTo>
                <a:lnTo>
                  <a:pt x="25481" y="23861"/>
                </a:lnTo>
                <a:lnTo>
                  <a:pt x="25624" y="23599"/>
                </a:lnTo>
                <a:lnTo>
                  <a:pt x="25826" y="23052"/>
                </a:lnTo>
                <a:lnTo>
                  <a:pt x="25910" y="22492"/>
                </a:lnTo>
                <a:lnTo>
                  <a:pt x="25886" y="21932"/>
                </a:lnTo>
                <a:lnTo>
                  <a:pt x="25743" y="21385"/>
                </a:lnTo>
                <a:lnTo>
                  <a:pt x="25505" y="20885"/>
                </a:lnTo>
                <a:lnTo>
                  <a:pt x="25159" y="20432"/>
                </a:lnTo>
                <a:lnTo>
                  <a:pt x="24731" y="20039"/>
                </a:lnTo>
                <a:lnTo>
                  <a:pt x="24469" y="19884"/>
                </a:lnTo>
                <a:lnTo>
                  <a:pt x="25017" y="18872"/>
                </a:lnTo>
                <a:lnTo>
                  <a:pt x="26052" y="16801"/>
                </a:lnTo>
                <a:lnTo>
                  <a:pt x="27017" y="14693"/>
                </a:lnTo>
                <a:lnTo>
                  <a:pt x="27910" y="12562"/>
                </a:lnTo>
                <a:lnTo>
                  <a:pt x="28327" y="11478"/>
                </a:lnTo>
                <a:lnTo>
                  <a:pt x="28827" y="10085"/>
                </a:lnTo>
                <a:lnTo>
                  <a:pt x="29720" y="7239"/>
                </a:lnTo>
                <a:lnTo>
                  <a:pt x="30482" y="4370"/>
                </a:lnTo>
                <a:lnTo>
                  <a:pt x="31101" y="1465"/>
                </a:lnTo>
                <a:lnTo>
                  <a:pt x="31351" y="0"/>
                </a:lnTo>
                <a:close/>
              </a:path>
            </a:pathLst>
          </a:custGeom>
          <a:solidFill>
            <a:srgbClr val="8CD0B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2"/>
          <p:cNvSpPr/>
          <p:nvPr/>
        </p:nvSpPr>
        <p:spPr>
          <a:xfrm>
            <a:off x="-548022" y="3969433"/>
            <a:ext cx="2526334" cy="2526334"/>
          </a:xfrm>
          <a:custGeom>
            <a:avLst/>
            <a:gdLst/>
            <a:ahLst/>
            <a:cxnLst/>
            <a:rect l="l" t="t" r="r" b="b"/>
            <a:pathLst>
              <a:path w="79121" h="79121" extrusionOk="0">
                <a:moveTo>
                  <a:pt x="39566" y="0"/>
                </a:moveTo>
                <a:lnTo>
                  <a:pt x="38542" y="12"/>
                </a:lnTo>
                <a:lnTo>
                  <a:pt x="36518" y="108"/>
                </a:lnTo>
                <a:lnTo>
                  <a:pt x="34518" y="310"/>
                </a:lnTo>
                <a:lnTo>
                  <a:pt x="32553" y="620"/>
                </a:lnTo>
                <a:lnTo>
                  <a:pt x="30624" y="1012"/>
                </a:lnTo>
                <a:lnTo>
                  <a:pt x="28731" y="1501"/>
                </a:lnTo>
                <a:lnTo>
                  <a:pt x="26874" y="2072"/>
                </a:lnTo>
                <a:lnTo>
                  <a:pt x="25052" y="2739"/>
                </a:lnTo>
                <a:lnTo>
                  <a:pt x="23278" y="3489"/>
                </a:lnTo>
                <a:lnTo>
                  <a:pt x="21551" y="4323"/>
                </a:lnTo>
                <a:lnTo>
                  <a:pt x="19873" y="5239"/>
                </a:lnTo>
                <a:lnTo>
                  <a:pt x="18241" y="6228"/>
                </a:lnTo>
                <a:lnTo>
                  <a:pt x="16658" y="7299"/>
                </a:lnTo>
                <a:lnTo>
                  <a:pt x="15134" y="8430"/>
                </a:lnTo>
                <a:lnTo>
                  <a:pt x="13669" y="9645"/>
                </a:lnTo>
                <a:lnTo>
                  <a:pt x="12264" y="10919"/>
                </a:lnTo>
                <a:lnTo>
                  <a:pt x="10919" y="12264"/>
                </a:lnTo>
                <a:lnTo>
                  <a:pt x="9645" y="13669"/>
                </a:lnTo>
                <a:lnTo>
                  <a:pt x="8430" y="15134"/>
                </a:lnTo>
                <a:lnTo>
                  <a:pt x="7299" y="16658"/>
                </a:lnTo>
                <a:lnTo>
                  <a:pt x="6227" y="18241"/>
                </a:lnTo>
                <a:lnTo>
                  <a:pt x="5239" y="19873"/>
                </a:lnTo>
                <a:lnTo>
                  <a:pt x="4322" y="21552"/>
                </a:lnTo>
                <a:lnTo>
                  <a:pt x="3489" y="23278"/>
                </a:lnTo>
                <a:lnTo>
                  <a:pt x="2739" y="25052"/>
                </a:lnTo>
                <a:lnTo>
                  <a:pt x="2072" y="26874"/>
                </a:lnTo>
                <a:lnTo>
                  <a:pt x="1500" y="28731"/>
                </a:lnTo>
                <a:lnTo>
                  <a:pt x="1012" y="30624"/>
                </a:lnTo>
                <a:lnTo>
                  <a:pt x="619" y="32553"/>
                </a:lnTo>
                <a:lnTo>
                  <a:pt x="310" y="34518"/>
                </a:lnTo>
                <a:lnTo>
                  <a:pt x="107" y="36518"/>
                </a:lnTo>
                <a:lnTo>
                  <a:pt x="12" y="38542"/>
                </a:lnTo>
                <a:lnTo>
                  <a:pt x="0" y="39566"/>
                </a:lnTo>
                <a:lnTo>
                  <a:pt x="12" y="40579"/>
                </a:lnTo>
                <a:lnTo>
                  <a:pt x="107" y="42603"/>
                </a:lnTo>
                <a:lnTo>
                  <a:pt x="310" y="44603"/>
                </a:lnTo>
                <a:lnTo>
                  <a:pt x="619" y="46568"/>
                </a:lnTo>
                <a:lnTo>
                  <a:pt x="1012" y="48496"/>
                </a:lnTo>
                <a:lnTo>
                  <a:pt x="1500" y="50390"/>
                </a:lnTo>
                <a:lnTo>
                  <a:pt x="2072" y="52247"/>
                </a:lnTo>
                <a:lnTo>
                  <a:pt x="2739" y="54069"/>
                </a:lnTo>
                <a:lnTo>
                  <a:pt x="3489" y="55843"/>
                </a:lnTo>
                <a:lnTo>
                  <a:pt x="4322" y="57569"/>
                </a:lnTo>
                <a:lnTo>
                  <a:pt x="5239" y="59248"/>
                </a:lnTo>
                <a:lnTo>
                  <a:pt x="6227" y="60880"/>
                </a:lnTo>
                <a:lnTo>
                  <a:pt x="7299" y="62463"/>
                </a:lnTo>
                <a:lnTo>
                  <a:pt x="8430" y="63987"/>
                </a:lnTo>
                <a:lnTo>
                  <a:pt x="9645" y="65452"/>
                </a:lnTo>
                <a:lnTo>
                  <a:pt x="10919" y="66857"/>
                </a:lnTo>
                <a:lnTo>
                  <a:pt x="12264" y="68202"/>
                </a:lnTo>
                <a:lnTo>
                  <a:pt x="13669" y="69476"/>
                </a:lnTo>
                <a:lnTo>
                  <a:pt x="15134" y="70691"/>
                </a:lnTo>
                <a:lnTo>
                  <a:pt x="16658" y="71822"/>
                </a:lnTo>
                <a:lnTo>
                  <a:pt x="18241" y="72893"/>
                </a:lnTo>
                <a:lnTo>
                  <a:pt x="19873" y="73882"/>
                </a:lnTo>
                <a:lnTo>
                  <a:pt x="21551" y="74798"/>
                </a:lnTo>
                <a:lnTo>
                  <a:pt x="23278" y="75632"/>
                </a:lnTo>
                <a:lnTo>
                  <a:pt x="25052" y="76382"/>
                </a:lnTo>
                <a:lnTo>
                  <a:pt x="26874" y="77049"/>
                </a:lnTo>
                <a:lnTo>
                  <a:pt x="28731" y="77620"/>
                </a:lnTo>
                <a:lnTo>
                  <a:pt x="30624" y="78109"/>
                </a:lnTo>
                <a:lnTo>
                  <a:pt x="32553" y="78501"/>
                </a:lnTo>
                <a:lnTo>
                  <a:pt x="34518" y="78811"/>
                </a:lnTo>
                <a:lnTo>
                  <a:pt x="36518" y="79013"/>
                </a:lnTo>
                <a:lnTo>
                  <a:pt x="38542" y="79109"/>
                </a:lnTo>
                <a:lnTo>
                  <a:pt x="39566" y="79121"/>
                </a:lnTo>
                <a:lnTo>
                  <a:pt x="40578" y="79109"/>
                </a:lnTo>
                <a:lnTo>
                  <a:pt x="42603" y="79013"/>
                </a:lnTo>
                <a:lnTo>
                  <a:pt x="44603" y="78811"/>
                </a:lnTo>
                <a:lnTo>
                  <a:pt x="46568" y="78501"/>
                </a:lnTo>
                <a:lnTo>
                  <a:pt x="48496" y="78109"/>
                </a:lnTo>
                <a:lnTo>
                  <a:pt x="50390" y="77620"/>
                </a:lnTo>
                <a:lnTo>
                  <a:pt x="52247" y="77049"/>
                </a:lnTo>
                <a:lnTo>
                  <a:pt x="54069" y="76382"/>
                </a:lnTo>
                <a:lnTo>
                  <a:pt x="55843" y="75632"/>
                </a:lnTo>
                <a:lnTo>
                  <a:pt x="57569" y="74798"/>
                </a:lnTo>
                <a:lnTo>
                  <a:pt x="59248" y="73882"/>
                </a:lnTo>
                <a:lnTo>
                  <a:pt x="60879" y="72893"/>
                </a:lnTo>
                <a:lnTo>
                  <a:pt x="62463" y="71822"/>
                </a:lnTo>
                <a:lnTo>
                  <a:pt x="63987" y="70691"/>
                </a:lnTo>
                <a:lnTo>
                  <a:pt x="65452" y="69476"/>
                </a:lnTo>
                <a:lnTo>
                  <a:pt x="66857" y="68202"/>
                </a:lnTo>
                <a:lnTo>
                  <a:pt x="68202" y="66857"/>
                </a:lnTo>
                <a:lnTo>
                  <a:pt x="69476" y="65452"/>
                </a:lnTo>
                <a:lnTo>
                  <a:pt x="70691" y="63987"/>
                </a:lnTo>
                <a:lnTo>
                  <a:pt x="71822" y="62463"/>
                </a:lnTo>
                <a:lnTo>
                  <a:pt x="72893" y="60880"/>
                </a:lnTo>
                <a:lnTo>
                  <a:pt x="73882" y="59248"/>
                </a:lnTo>
                <a:lnTo>
                  <a:pt x="74798" y="57569"/>
                </a:lnTo>
                <a:lnTo>
                  <a:pt x="75632" y="55843"/>
                </a:lnTo>
                <a:lnTo>
                  <a:pt x="76382" y="54069"/>
                </a:lnTo>
                <a:lnTo>
                  <a:pt x="77049" y="52247"/>
                </a:lnTo>
                <a:lnTo>
                  <a:pt x="77620" y="50390"/>
                </a:lnTo>
                <a:lnTo>
                  <a:pt x="78108" y="48496"/>
                </a:lnTo>
                <a:lnTo>
                  <a:pt x="78501" y="46568"/>
                </a:lnTo>
                <a:lnTo>
                  <a:pt x="78811" y="44603"/>
                </a:lnTo>
                <a:lnTo>
                  <a:pt x="79013" y="42603"/>
                </a:lnTo>
                <a:lnTo>
                  <a:pt x="79109" y="40579"/>
                </a:lnTo>
                <a:lnTo>
                  <a:pt x="79121" y="39566"/>
                </a:lnTo>
                <a:lnTo>
                  <a:pt x="79109" y="38542"/>
                </a:lnTo>
                <a:lnTo>
                  <a:pt x="79013" y="36518"/>
                </a:lnTo>
                <a:lnTo>
                  <a:pt x="78811" y="34518"/>
                </a:lnTo>
                <a:lnTo>
                  <a:pt x="78501" y="32553"/>
                </a:lnTo>
                <a:lnTo>
                  <a:pt x="78108" y="30624"/>
                </a:lnTo>
                <a:lnTo>
                  <a:pt x="77620" y="28731"/>
                </a:lnTo>
                <a:lnTo>
                  <a:pt x="77049" y="26874"/>
                </a:lnTo>
                <a:lnTo>
                  <a:pt x="76382" y="25052"/>
                </a:lnTo>
                <a:lnTo>
                  <a:pt x="75632" y="23278"/>
                </a:lnTo>
                <a:lnTo>
                  <a:pt x="74798" y="21552"/>
                </a:lnTo>
                <a:lnTo>
                  <a:pt x="73882" y="19873"/>
                </a:lnTo>
                <a:lnTo>
                  <a:pt x="72893" y="18241"/>
                </a:lnTo>
                <a:lnTo>
                  <a:pt x="71822" y="16658"/>
                </a:lnTo>
                <a:lnTo>
                  <a:pt x="70691" y="15134"/>
                </a:lnTo>
                <a:lnTo>
                  <a:pt x="69476" y="13669"/>
                </a:lnTo>
                <a:lnTo>
                  <a:pt x="68202" y="12264"/>
                </a:lnTo>
                <a:lnTo>
                  <a:pt x="66857" y="10919"/>
                </a:lnTo>
                <a:lnTo>
                  <a:pt x="65452" y="9645"/>
                </a:lnTo>
                <a:lnTo>
                  <a:pt x="63987" y="8430"/>
                </a:lnTo>
                <a:lnTo>
                  <a:pt x="62463" y="7299"/>
                </a:lnTo>
                <a:lnTo>
                  <a:pt x="60879" y="6228"/>
                </a:lnTo>
                <a:lnTo>
                  <a:pt x="59248" y="5239"/>
                </a:lnTo>
                <a:lnTo>
                  <a:pt x="57569" y="4323"/>
                </a:lnTo>
                <a:lnTo>
                  <a:pt x="55843" y="3489"/>
                </a:lnTo>
                <a:lnTo>
                  <a:pt x="54069" y="2739"/>
                </a:lnTo>
                <a:lnTo>
                  <a:pt x="52247" y="2072"/>
                </a:lnTo>
                <a:lnTo>
                  <a:pt x="50390" y="1501"/>
                </a:lnTo>
                <a:lnTo>
                  <a:pt x="48496" y="1012"/>
                </a:lnTo>
                <a:lnTo>
                  <a:pt x="46568" y="620"/>
                </a:lnTo>
                <a:lnTo>
                  <a:pt x="44603" y="310"/>
                </a:lnTo>
                <a:lnTo>
                  <a:pt x="42603" y="108"/>
                </a:lnTo>
                <a:lnTo>
                  <a:pt x="40578" y="12"/>
                </a:lnTo>
                <a:lnTo>
                  <a:pt x="395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2"/>
          <p:cNvSpPr/>
          <p:nvPr/>
        </p:nvSpPr>
        <p:spPr>
          <a:xfrm>
            <a:off x="992150" y="3993381"/>
            <a:ext cx="2526334" cy="2525567"/>
          </a:xfrm>
          <a:custGeom>
            <a:avLst/>
            <a:gdLst/>
            <a:ahLst/>
            <a:cxnLst/>
            <a:rect l="l" t="t" r="r" b="b"/>
            <a:pathLst>
              <a:path w="79121" h="79097" extrusionOk="0">
                <a:moveTo>
                  <a:pt x="38543" y="0"/>
                </a:moveTo>
                <a:lnTo>
                  <a:pt x="36518" y="108"/>
                </a:lnTo>
                <a:lnTo>
                  <a:pt x="34518" y="310"/>
                </a:lnTo>
                <a:lnTo>
                  <a:pt x="32553" y="608"/>
                </a:lnTo>
                <a:lnTo>
                  <a:pt x="30625" y="1001"/>
                </a:lnTo>
                <a:lnTo>
                  <a:pt x="28731" y="1489"/>
                </a:lnTo>
                <a:lnTo>
                  <a:pt x="26874" y="2072"/>
                </a:lnTo>
                <a:lnTo>
                  <a:pt x="25052" y="2727"/>
                </a:lnTo>
                <a:lnTo>
                  <a:pt x="23278" y="3477"/>
                </a:lnTo>
                <a:lnTo>
                  <a:pt x="21552" y="4311"/>
                </a:lnTo>
                <a:lnTo>
                  <a:pt x="19873" y="5228"/>
                </a:lnTo>
                <a:lnTo>
                  <a:pt x="18242" y="6216"/>
                </a:lnTo>
                <a:lnTo>
                  <a:pt x="16658" y="7287"/>
                </a:lnTo>
                <a:lnTo>
                  <a:pt x="15134" y="8419"/>
                </a:lnTo>
                <a:lnTo>
                  <a:pt x="13669" y="9633"/>
                </a:lnTo>
                <a:lnTo>
                  <a:pt x="12264" y="10907"/>
                </a:lnTo>
                <a:lnTo>
                  <a:pt x="10919" y="12253"/>
                </a:lnTo>
                <a:lnTo>
                  <a:pt x="9645" y="13658"/>
                </a:lnTo>
                <a:lnTo>
                  <a:pt x="8442" y="15122"/>
                </a:lnTo>
                <a:lnTo>
                  <a:pt x="7299" y="16646"/>
                </a:lnTo>
                <a:lnTo>
                  <a:pt x="6228" y="18218"/>
                </a:lnTo>
                <a:lnTo>
                  <a:pt x="5239" y="19849"/>
                </a:lnTo>
                <a:lnTo>
                  <a:pt x="4323" y="21528"/>
                </a:lnTo>
                <a:lnTo>
                  <a:pt x="3489" y="23254"/>
                </a:lnTo>
                <a:lnTo>
                  <a:pt x="2739" y="25028"/>
                </a:lnTo>
                <a:lnTo>
                  <a:pt x="2084" y="26850"/>
                </a:lnTo>
                <a:lnTo>
                  <a:pt x="1501" y="28708"/>
                </a:lnTo>
                <a:lnTo>
                  <a:pt x="1013" y="30601"/>
                </a:lnTo>
                <a:lnTo>
                  <a:pt x="620" y="32542"/>
                </a:lnTo>
                <a:lnTo>
                  <a:pt x="322" y="34494"/>
                </a:lnTo>
                <a:lnTo>
                  <a:pt x="120" y="36495"/>
                </a:lnTo>
                <a:lnTo>
                  <a:pt x="12" y="38519"/>
                </a:lnTo>
                <a:lnTo>
                  <a:pt x="0" y="39543"/>
                </a:lnTo>
                <a:lnTo>
                  <a:pt x="12" y="40567"/>
                </a:lnTo>
                <a:lnTo>
                  <a:pt x="120" y="42579"/>
                </a:lnTo>
                <a:lnTo>
                  <a:pt x="322" y="44579"/>
                </a:lnTo>
                <a:lnTo>
                  <a:pt x="620" y="46544"/>
                </a:lnTo>
                <a:lnTo>
                  <a:pt x="1013" y="48473"/>
                </a:lnTo>
                <a:lnTo>
                  <a:pt x="1501" y="50366"/>
                </a:lnTo>
                <a:lnTo>
                  <a:pt x="2084" y="52235"/>
                </a:lnTo>
                <a:lnTo>
                  <a:pt x="2739" y="54045"/>
                </a:lnTo>
                <a:lnTo>
                  <a:pt x="3489" y="55819"/>
                </a:lnTo>
                <a:lnTo>
                  <a:pt x="4323" y="57558"/>
                </a:lnTo>
                <a:lnTo>
                  <a:pt x="5239" y="59236"/>
                </a:lnTo>
                <a:lnTo>
                  <a:pt x="6228" y="60868"/>
                </a:lnTo>
                <a:lnTo>
                  <a:pt x="7299" y="62439"/>
                </a:lnTo>
                <a:lnTo>
                  <a:pt x="8442" y="63963"/>
                </a:lnTo>
                <a:lnTo>
                  <a:pt x="9645" y="65428"/>
                </a:lnTo>
                <a:lnTo>
                  <a:pt x="10919" y="66833"/>
                </a:lnTo>
                <a:lnTo>
                  <a:pt x="12264" y="68178"/>
                </a:lnTo>
                <a:lnTo>
                  <a:pt x="13669" y="69452"/>
                </a:lnTo>
                <a:lnTo>
                  <a:pt x="15134" y="70667"/>
                </a:lnTo>
                <a:lnTo>
                  <a:pt x="16658" y="71810"/>
                </a:lnTo>
                <a:lnTo>
                  <a:pt x="18242" y="72870"/>
                </a:lnTo>
                <a:lnTo>
                  <a:pt x="19873" y="73858"/>
                </a:lnTo>
                <a:lnTo>
                  <a:pt x="21552" y="74775"/>
                </a:lnTo>
                <a:lnTo>
                  <a:pt x="23278" y="75608"/>
                </a:lnTo>
                <a:lnTo>
                  <a:pt x="25052" y="76358"/>
                </a:lnTo>
                <a:lnTo>
                  <a:pt x="26874" y="77025"/>
                </a:lnTo>
                <a:lnTo>
                  <a:pt x="28731" y="77609"/>
                </a:lnTo>
                <a:lnTo>
                  <a:pt x="30625" y="78085"/>
                </a:lnTo>
                <a:lnTo>
                  <a:pt x="32553" y="78490"/>
                </a:lnTo>
                <a:lnTo>
                  <a:pt x="34518" y="78787"/>
                </a:lnTo>
                <a:lnTo>
                  <a:pt x="36518" y="78990"/>
                </a:lnTo>
                <a:lnTo>
                  <a:pt x="38543" y="79097"/>
                </a:lnTo>
                <a:lnTo>
                  <a:pt x="40591" y="79097"/>
                </a:lnTo>
                <a:lnTo>
                  <a:pt x="42603" y="78990"/>
                </a:lnTo>
                <a:lnTo>
                  <a:pt x="44603" y="78787"/>
                </a:lnTo>
                <a:lnTo>
                  <a:pt x="46568" y="78490"/>
                </a:lnTo>
                <a:lnTo>
                  <a:pt x="48497" y="78085"/>
                </a:lnTo>
                <a:lnTo>
                  <a:pt x="50390" y="77609"/>
                </a:lnTo>
                <a:lnTo>
                  <a:pt x="52259" y="77025"/>
                </a:lnTo>
                <a:lnTo>
                  <a:pt x="54069" y="76358"/>
                </a:lnTo>
                <a:lnTo>
                  <a:pt x="55843" y="75608"/>
                </a:lnTo>
                <a:lnTo>
                  <a:pt x="57581" y="74775"/>
                </a:lnTo>
                <a:lnTo>
                  <a:pt x="59260" y="73858"/>
                </a:lnTo>
                <a:lnTo>
                  <a:pt x="60892" y="72870"/>
                </a:lnTo>
                <a:lnTo>
                  <a:pt x="62463" y="71810"/>
                </a:lnTo>
                <a:lnTo>
                  <a:pt x="63987" y="70667"/>
                </a:lnTo>
                <a:lnTo>
                  <a:pt x="65452" y="69452"/>
                </a:lnTo>
                <a:lnTo>
                  <a:pt x="66857" y="68178"/>
                </a:lnTo>
                <a:lnTo>
                  <a:pt x="68202" y="66833"/>
                </a:lnTo>
                <a:lnTo>
                  <a:pt x="69476" y="65428"/>
                </a:lnTo>
                <a:lnTo>
                  <a:pt x="70691" y="63963"/>
                </a:lnTo>
                <a:lnTo>
                  <a:pt x="71834" y="62439"/>
                </a:lnTo>
                <a:lnTo>
                  <a:pt x="72894" y="60868"/>
                </a:lnTo>
                <a:lnTo>
                  <a:pt x="73882" y="59236"/>
                </a:lnTo>
                <a:lnTo>
                  <a:pt x="74799" y="57558"/>
                </a:lnTo>
                <a:lnTo>
                  <a:pt x="75632" y="55819"/>
                </a:lnTo>
                <a:lnTo>
                  <a:pt x="76382" y="54045"/>
                </a:lnTo>
                <a:lnTo>
                  <a:pt x="77049" y="52235"/>
                </a:lnTo>
                <a:lnTo>
                  <a:pt x="77632" y="50366"/>
                </a:lnTo>
                <a:lnTo>
                  <a:pt x="78109" y="48473"/>
                </a:lnTo>
                <a:lnTo>
                  <a:pt x="78514" y="46544"/>
                </a:lnTo>
                <a:lnTo>
                  <a:pt x="78811" y="44579"/>
                </a:lnTo>
                <a:lnTo>
                  <a:pt x="79014" y="42579"/>
                </a:lnTo>
                <a:lnTo>
                  <a:pt x="79121" y="40567"/>
                </a:lnTo>
                <a:lnTo>
                  <a:pt x="79121" y="39543"/>
                </a:lnTo>
                <a:lnTo>
                  <a:pt x="79121" y="38519"/>
                </a:lnTo>
                <a:lnTo>
                  <a:pt x="79014" y="36495"/>
                </a:lnTo>
                <a:lnTo>
                  <a:pt x="78811" y="34506"/>
                </a:lnTo>
                <a:lnTo>
                  <a:pt x="78514" y="32542"/>
                </a:lnTo>
                <a:lnTo>
                  <a:pt x="78109" y="30613"/>
                </a:lnTo>
                <a:lnTo>
                  <a:pt x="77632" y="28720"/>
                </a:lnTo>
                <a:lnTo>
                  <a:pt x="77049" y="26862"/>
                </a:lnTo>
                <a:lnTo>
                  <a:pt x="76382" y="25040"/>
                </a:lnTo>
                <a:lnTo>
                  <a:pt x="75632" y="23266"/>
                </a:lnTo>
                <a:lnTo>
                  <a:pt x="74799" y="21540"/>
                </a:lnTo>
                <a:lnTo>
                  <a:pt x="73882" y="19861"/>
                </a:lnTo>
                <a:lnTo>
                  <a:pt x="72894" y="18230"/>
                </a:lnTo>
                <a:lnTo>
                  <a:pt x="71834" y="16646"/>
                </a:lnTo>
                <a:lnTo>
                  <a:pt x="70691" y="15122"/>
                </a:lnTo>
                <a:lnTo>
                  <a:pt x="69476" y="13658"/>
                </a:lnTo>
                <a:lnTo>
                  <a:pt x="68202" y="12253"/>
                </a:lnTo>
                <a:lnTo>
                  <a:pt x="66857" y="10919"/>
                </a:lnTo>
                <a:lnTo>
                  <a:pt x="65452" y="9633"/>
                </a:lnTo>
                <a:lnTo>
                  <a:pt x="63987" y="8430"/>
                </a:lnTo>
                <a:lnTo>
                  <a:pt x="62463" y="7287"/>
                </a:lnTo>
                <a:lnTo>
                  <a:pt x="60892" y="6228"/>
                </a:lnTo>
                <a:lnTo>
                  <a:pt x="59260" y="5228"/>
                </a:lnTo>
                <a:lnTo>
                  <a:pt x="57581" y="4323"/>
                </a:lnTo>
                <a:lnTo>
                  <a:pt x="55843" y="3489"/>
                </a:lnTo>
                <a:lnTo>
                  <a:pt x="54069" y="2739"/>
                </a:lnTo>
                <a:lnTo>
                  <a:pt x="52259" y="2072"/>
                </a:lnTo>
                <a:lnTo>
                  <a:pt x="50390" y="1489"/>
                </a:lnTo>
                <a:lnTo>
                  <a:pt x="48497" y="1001"/>
                </a:lnTo>
                <a:lnTo>
                  <a:pt x="46568" y="608"/>
                </a:lnTo>
                <a:lnTo>
                  <a:pt x="44603" y="310"/>
                </a:lnTo>
                <a:lnTo>
                  <a:pt x="42603" y="108"/>
                </a:lnTo>
                <a:lnTo>
                  <a:pt x="40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2"/>
          <p:cNvSpPr/>
          <p:nvPr/>
        </p:nvSpPr>
        <p:spPr>
          <a:xfrm>
            <a:off x="2531938" y="3987666"/>
            <a:ext cx="2526365" cy="2526365"/>
          </a:xfrm>
          <a:custGeom>
            <a:avLst/>
            <a:gdLst/>
            <a:ahLst/>
            <a:cxnLst/>
            <a:rect l="l" t="t" r="r" b="b"/>
            <a:pathLst>
              <a:path w="79122" h="79122" extrusionOk="0">
                <a:moveTo>
                  <a:pt x="38543" y="1"/>
                </a:moveTo>
                <a:lnTo>
                  <a:pt x="36519" y="108"/>
                </a:lnTo>
                <a:lnTo>
                  <a:pt x="34518" y="310"/>
                </a:lnTo>
                <a:lnTo>
                  <a:pt x="32554" y="608"/>
                </a:lnTo>
                <a:lnTo>
                  <a:pt x="30625" y="1001"/>
                </a:lnTo>
                <a:lnTo>
                  <a:pt x="28732" y="1489"/>
                </a:lnTo>
                <a:lnTo>
                  <a:pt x="26874" y="2073"/>
                </a:lnTo>
                <a:lnTo>
                  <a:pt x="25053" y="2739"/>
                </a:lnTo>
                <a:lnTo>
                  <a:pt x="23278" y="3490"/>
                </a:lnTo>
                <a:lnTo>
                  <a:pt x="21552" y="4323"/>
                </a:lnTo>
                <a:lnTo>
                  <a:pt x="19873" y="5228"/>
                </a:lnTo>
                <a:lnTo>
                  <a:pt x="18242" y="6228"/>
                </a:lnTo>
                <a:lnTo>
                  <a:pt x="16658" y="7288"/>
                </a:lnTo>
                <a:lnTo>
                  <a:pt x="15134" y="8431"/>
                </a:lnTo>
                <a:lnTo>
                  <a:pt x="13670" y="9633"/>
                </a:lnTo>
                <a:lnTo>
                  <a:pt x="12265" y="10919"/>
                </a:lnTo>
                <a:lnTo>
                  <a:pt x="10919" y="12253"/>
                </a:lnTo>
                <a:lnTo>
                  <a:pt x="9645" y="13658"/>
                </a:lnTo>
                <a:lnTo>
                  <a:pt x="8443" y="15134"/>
                </a:lnTo>
                <a:lnTo>
                  <a:pt x="7300" y="16647"/>
                </a:lnTo>
                <a:lnTo>
                  <a:pt x="6228" y="18230"/>
                </a:lnTo>
                <a:lnTo>
                  <a:pt x="5240" y="19861"/>
                </a:lnTo>
                <a:lnTo>
                  <a:pt x="4323" y="21540"/>
                </a:lnTo>
                <a:lnTo>
                  <a:pt x="3489" y="23267"/>
                </a:lnTo>
                <a:lnTo>
                  <a:pt x="2739" y="25053"/>
                </a:lnTo>
                <a:lnTo>
                  <a:pt x="2084" y="26862"/>
                </a:lnTo>
                <a:lnTo>
                  <a:pt x="1501" y="28720"/>
                </a:lnTo>
                <a:lnTo>
                  <a:pt x="1013" y="30625"/>
                </a:lnTo>
                <a:lnTo>
                  <a:pt x="620" y="32554"/>
                </a:lnTo>
                <a:lnTo>
                  <a:pt x="322" y="34519"/>
                </a:lnTo>
                <a:lnTo>
                  <a:pt x="120" y="36507"/>
                </a:lnTo>
                <a:lnTo>
                  <a:pt x="13" y="38531"/>
                </a:lnTo>
                <a:lnTo>
                  <a:pt x="1" y="39555"/>
                </a:lnTo>
                <a:lnTo>
                  <a:pt x="13" y="40579"/>
                </a:lnTo>
                <a:lnTo>
                  <a:pt x="120" y="42603"/>
                </a:lnTo>
                <a:lnTo>
                  <a:pt x="322" y="44592"/>
                </a:lnTo>
                <a:lnTo>
                  <a:pt x="620" y="46556"/>
                </a:lnTo>
                <a:lnTo>
                  <a:pt x="1013" y="48485"/>
                </a:lnTo>
                <a:lnTo>
                  <a:pt x="1501" y="50390"/>
                </a:lnTo>
                <a:lnTo>
                  <a:pt x="2084" y="52248"/>
                </a:lnTo>
                <a:lnTo>
                  <a:pt x="2739" y="54057"/>
                </a:lnTo>
                <a:lnTo>
                  <a:pt x="3489" y="55843"/>
                </a:lnTo>
                <a:lnTo>
                  <a:pt x="4323" y="57570"/>
                </a:lnTo>
                <a:lnTo>
                  <a:pt x="5240" y="59249"/>
                </a:lnTo>
                <a:lnTo>
                  <a:pt x="6228" y="60880"/>
                </a:lnTo>
                <a:lnTo>
                  <a:pt x="7300" y="62464"/>
                </a:lnTo>
                <a:lnTo>
                  <a:pt x="8443" y="63976"/>
                </a:lnTo>
                <a:lnTo>
                  <a:pt x="9645" y="65452"/>
                </a:lnTo>
                <a:lnTo>
                  <a:pt x="10919" y="66857"/>
                </a:lnTo>
                <a:lnTo>
                  <a:pt x="12265" y="68191"/>
                </a:lnTo>
                <a:lnTo>
                  <a:pt x="13670" y="69477"/>
                </a:lnTo>
                <a:lnTo>
                  <a:pt x="15134" y="70679"/>
                </a:lnTo>
                <a:lnTo>
                  <a:pt x="16658" y="71822"/>
                </a:lnTo>
                <a:lnTo>
                  <a:pt x="18242" y="72882"/>
                </a:lnTo>
                <a:lnTo>
                  <a:pt x="19873" y="73882"/>
                </a:lnTo>
                <a:lnTo>
                  <a:pt x="21552" y="74787"/>
                </a:lnTo>
                <a:lnTo>
                  <a:pt x="23278" y="75621"/>
                </a:lnTo>
                <a:lnTo>
                  <a:pt x="25053" y="76371"/>
                </a:lnTo>
                <a:lnTo>
                  <a:pt x="26874" y="77037"/>
                </a:lnTo>
                <a:lnTo>
                  <a:pt x="28732" y="77621"/>
                </a:lnTo>
                <a:lnTo>
                  <a:pt x="30625" y="78109"/>
                </a:lnTo>
                <a:lnTo>
                  <a:pt x="32554" y="78502"/>
                </a:lnTo>
                <a:lnTo>
                  <a:pt x="34518" y="78800"/>
                </a:lnTo>
                <a:lnTo>
                  <a:pt x="36519" y="79002"/>
                </a:lnTo>
                <a:lnTo>
                  <a:pt x="38543" y="79109"/>
                </a:lnTo>
                <a:lnTo>
                  <a:pt x="39567" y="79121"/>
                </a:lnTo>
                <a:lnTo>
                  <a:pt x="40591" y="79109"/>
                </a:lnTo>
                <a:lnTo>
                  <a:pt x="42603" y="79002"/>
                </a:lnTo>
                <a:lnTo>
                  <a:pt x="44603" y="78800"/>
                </a:lnTo>
                <a:lnTo>
                  <a:pt x="46568" y="78502"/>
                </a:lnTo>
                <a:lnTo>
                  <a:pt x="48497" y="78109"/>
                </a:lnTo>
                <a:lnTo>
                  <a:pt x="50390" y="77621"/>
                </a:lnTo>
                <a:lnTo>
                  <a:pt x="52259" y="77037"/>
                </a:lnTo>
                <a:lnTo>
                  <a:pt x="54069" y="76371"/>
                </a:lnTo>
                <a:lnTo>
                  <a:pt x="55843" y="75621"/>
                </a:lnTo>
                <a:lnTo>
                  <a:pt x="57582" y="74787"/>
                </a:lnTo>
                <a:lnTo>
                  <a:pt x="59261" y="73882"/>
                </a:lnTo>
                <a:lnTo>
                  <a:pt x="60892" y="72882"/>
                </a:lnTo>
                <a:lnTo>
                  <a:pt x="62464" y="71822"/>
                </a:lnTo>
                <a:lnTo>
                  <a:pt x="63988" y="70679"/>
                </a:lnTo>
                <a:lnTo>
                  <a:pt x="65452" y="69477"/>
                </a:lnTo>
                <a:lnTo>
                  <a:pt x="66857" y="68191"/>
                </a:lnTo>
                <a:lnTo>
                  <a:pt x="68203" y="66857"/>
                </a:lnTo>
                <a:lnTo>
                  <a:pt x="69477" y="65452"/>
                </a:lnTo>
                <a:lnTo>
                  <a:pt x="70691" y="63976"/>
                </a:lnTo>
                <a:lnTo>
                  <a:pt x="71834" y="62464"/>
                </a:lnTo>
                <a:lnTo>
                  <a:pt x="72894" y="60880"/>
                </a:lnTo>
                <a:lnTo>
                  <a:pt x="73882" y="59249"/>
                </a:lnTo>
                <a:lnTo>
                  <a:pt x="74799" y="57570"/>
                </a:lnTo>
                <a:lnTo>
                  <a:pt x="75632" y="55843"/>
                </a:lnTo>
                <a:lnTo>
                  <a:pt x="76383" y="54057"/>
                </a:lnTo>
                <a:lnTo>
                  <a:pt x="77049" y="52248"/>
                </a:lnTo>
                <a:lnTo>
                  <a:pt x="77633" y="50390"/>
                </a:lnTo>
                <a:lnTo>
                  <a:pt x="78109" y="48485"/>
                </a:lnTo>
                <a:lnTo>
                  <a:pt x="78514" y="46556"/>
                </a:lnTo>
                <a:lnTo>
                  <a:pt x="78812" y="44592"/>
                </a:lnTo>
                <a:lnTo>
                  <a:pt x="79014" y="42603"/>
                </a:lnTo>
                <a:lnTo>
                  <a:pt x="79121" y="40579"/>
                </a:lnTo>
                <a:lnTo>
                  <a:pt x="79121" y="39555"/>
                </a:lnTo>
                <a:lnTo>
                  <a:pt x="79121" y="38531"/>
                </a:lnTo>
                <a:lnTo>
                  <a:pt x="79014" y="36507"/>
                </a:lnTo>
                <a:lnTo>
                  <a:pt x="78812" y="34519"/>
                </a:lnTo>
                <a:lnTo>
                  <a:pt x="78514" y="32554"/>
                </a:lnTo>
                <a:lnTo>
                  <a:pt x="78109" y="30625"/>
                </a:lnTo>
                <a:lnTo>
                  <a:pt x="77633" y="28720"/>
                </a:lnTo>
                <a:lnTo>
                  <a:pt x="77049" y="26862"/>
                </a:lnTo>
                <a:lnTo>
                  <a:pt x="76383" y="25053"/>
                </a:lnTo>
                <a:lnTo>
                  <a:pt x="75632" y="23267"/>
                </a:lnTo>
                <a:lnTo>
                  <a:pt x="74799" y="21540"/>
                </a:lnTo>
                <a:lnTo>
                  <a:pt x="73882" y="19861"/>
                </a:lnTo>
                <a:lnTo>
                  <a:pt x="72894" y="18230"/>
                </a:lnTo>
                <a:lnTo>
                  <a:pt x="71834" y="16647"/>
                </a:lnTo>
                <a:lnTo>
                  <a:pt x="70691" y="15134"/>
                </a:lnTo>
                <a:lnTo>
                  <a:pt x="69477" y="13658"/>
                </a:lnTo>
                <a:lnTo>
                  <a:pt x="68203" y="12253"/>
                </a:lnTo>
                <a:lnTo>
                  <a:pt x="66857" y="10919"/>
                </a:lnTo>
                <a:lnTo>
                  <a:pt x="65452" y="9633"/>
                </a:lnTo>
                <a:lnTo>
                  <a:pt x="63988" y="8431"/>
                </a:lnTo>
                <a:lnTo>
                  <a:pt x="62464" y="7288"/>
                </a:lnTo>
                <a:lnTo>
                  <a:pt x="60892" y="6228"/>
                </a:lnTo>
                <a:lnTo>
                  <a:pt x="59261" y="5228"/>
                </a:lnTo>
                <a:lnTo>
                  <a:pt x="57582" y="4323"/>
                </a:lnTo>
                <a:lnTo>
                  <a:pt x="55843" y="3490"/>
                </a:lnTo>
                <a:lnTo>
                  <a:pt x="54069" y="2739"/>
                </a:lnTo>
                <a:lnTo>
                  <a:pt x="52259" y="2073"/>
                </a:lnTo>
                <a:lnTo>
                  <a:pt x="50390" y="1489"/>
                </a:lnTo>
                <a:lnTo>
                  <a:pt x="48497" y="1001"/>
                </a:lnTo>
                <a:lnTo>
                  <a:pt x="46568" y="608"/>
                </a:lnTo>
                <a:lnTo>
                  <a:pt x="44603" y="310"/>
                </a:lnTo>
                <a:lnTo>
                  <a:pt x="42603" y="108"/>
                </a:lnTo>
                <a:lnTo>
                  <a:pt x="405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2"/>
          <p:cNvSpPr/>
          <p:nvPr/>
        </p:nvSpPr>
        <p:spPr>
          <a:xfrm>
            <a:off x="4072493" y="3987666"/>
            <a:ext cx="2526365" cy="2526365"/>
          </a:xfrm>
          <a:custGeom>
            <a:avLst/>
            <a:gdLst/>
            <a:ahLst/>
            <a:cxnLst/>
            <a:rect l="l" t="t" r="r" b="b"/>
            <a:pathLst>
              <a:path w="79122" h="79122" extrusionOk="0">
                <a:moveTo>
                  <a:pt x="38531" y="1"/>
                </a:moveTo>
                <a:lnTo>
                  <a:pt x="36507" y="108"/>
                </a:lnTo>
                <a:lnTo>
                  <a:pt x="34519" y="310"/>
                </a:lnTo>
                <a:lnTo>
                  <a:pt x="32554" y="608"/>
                </a:lnTo>
                <a:lnTo>
                  <a:pt x="30625" y="1001"/>
                </a:lnTo>
                <a:lnTo>
                  <a:pt x="28720" y="1489"/>
                </a:lnTo>
                <a:lnTo>
                  <a:pt x="26863" y="2073"/>
                </a:lnTo>
                <a:lnTo>
                  <a:pt x="25053" y="2739"/>
                </a:lnTo>
                <a:lnTo>
                  <a:pt x="23267" y="3490"/>
                </a:lnTo>
                <a:lnTo>
                  <a:pt x="21540" y="4323"/>
                </a:lnTo>
                <a:lnTo>
                  <a:pt x="19861" y="5228"/>
                </a:lnTo>
                <a:lnTo>
                  <a:pt x="18230" y="6228"/>
                </a:lnTo>
                <a:lnTo>
                  <a:pt x="16647" y="7288"/>
                </a:lnTo>
                <a:lnTo>
                  <a:pt x="15134" y="8431"/>
                </a:lnTo>
                <a:lnTo>
                  <a:pt x="13658" y="9633"/>
                </a:lnTo>
                <a:lnTo>
                  <a:pt x="12253" y="10919"/>
                </a:lnTo>
                <a:lnTo>
                  <a:pt x="10919" y="12253"/>
                </a:lnTo>
                <a:lnTo>
                  <a:pt x="9633" y="13658"/>
                </a:lnTo>
                <a:lnTo>
                  <a:pt x="8431" y="15134"/>
                </a:lnTo>
                <a:lnTo>
                  <a:pt x="7288" y="16647"/>
                </a:lnTo>
                <a:lnTo>
                  <a:pt x="6228" y="18230"/>
                </a:lnTo>
                <a:lnTo>
                  <a:pt x="5228" y="19861"/>
                </a:lnTo>
                <a:lnTo>
                  <a:pt x="4323" y="21540"/>
                </a:lnTo>
                <a:lnTo>
                  <a:pt x="3490" y="23267"/>
                </a:lnTo>
                <a:lnTo>
                  <a:pt x="2739" y="25053"/>
                </a:lnTo>
                <a:lnTo>
                  <a:pt x="2073" y="26862"/>
                </a:lnTo>
                <a:lnTo>
                  <a:pt x="1489" y="28720"/>
                </a:lnTo>
                <a:lnTo>
                  <a:pt x="1001" y="30625"/>
                </a:lnTo>
                <a:lnTo>
                  <a:pt x="608" y="32554"/>
                </a:lnTo>
                <a:lnTo>
                  <a:pt x="310" y="34519"/>
                </a:lnTo>
                <a:lnTo>
                  <a:pt x="108" y="36507"/>
                </a:lnTo>
                <a:lnTo>
                  <a:pt x="1" y="38531"/>
                </a:lnTo>
                <a:lnTo>
                  <a:pt x="1" y="39555"/>
                </a:lnTo>
                <a:lnTo>
                  <a:pt x="1" y="40579"/>
                </a:lnTo>
                <a:lnTo>
                  <a:pt x="108" y="42603"/>
                </a:lnTo>
                <a:lnTo>
                  <a:pt x="310" y="44592"/>
                </a:lnTo>
                <a:lnTo>
                  <a:pt x="608" y="46556"/>
                </a:lnTo>
                <a:lnTo>
                  <a:pt x="1001" y="48485"/>
                </a:lnTo>
                <a:lnTo>
                  <a:pt x="1489" y="50390"/>
                </a:lnTo>
                <a:lnTo>
                  <a:pt x="2073" y="52248"/>
                </a:lnTo>
                <a:lnTo>
                  <a:pt x="2739" y="54057"/>
                </a:lnTo>
                <a:lnTo>
                  <a:pt x="3490" y="55843"/>
                </a:lnTo>
                <a:lnTo>
                  <a:pt x="4323" y="57570"/>
                </a:lnTo>
                <a:lnTo>
                  <a:pt x="5228" y="59249"/>
                </a:lnTo>
                <a:lnTo>
                  <a:pt x="6228" y="60880"/>
                </a:lnTo>
                <a:lnTo>
                  <a:pt x="7288" y="62464"/>
                </a:lnTo>
                <a:lnTo>
                  <a:pt x="8431" y="63976"/>
                </a:lnTo>
                <a:lnTo>
                  <a:pt x="9633" y="65452"/>
                </a:lnTo>
                <a:lnTo>
                  <a:pt x="10919" y="66857"/>
                </a:lnTo>
                <a:lnTo>
                  <a:pt x="12253" y="68191"/>
                </a:lnTo>
                <a:lnTo>
                  <a:pt x="13658" y="69477"/>
                </a:lnTo>
                <a:lnTo>
                  <a:pt x="15134" y="70679"/>
                </a:lnTo>
                <a:lnTo>
                  <a:pt x="16647" y="71822"/>
                </a:lnTo>
                <a:lnTo>
                  <a:pt x="18230" y="72882"/>
                </a:lnTo>
                <a:lnTo>
                  <a:pt x="19861" y="73882"/>
                </a:lnTo>
                <a:lnTo>
                  <a:pt x="21540" y="74787"/>
                </a:lnTo>
                <a:lnTo>
                  <a:pt x="23267" y="75621"/>
                </a:lnTo>
                <a:lnTo>
                  <a:pt x="25053" y="76371"/>
                </a:lnTo>
                <a:lnTo>
                  <a:pt x="26863" y="77037"/>
                </a:lnTo>
                <a:lnTo>
                  <a:pt x="28720" y="77621"/>
                </a:lnTo>
                <a:lnTo>
                  <a:pt x="30625" y="78109"/>
                </a:lnTo>
                <a:lnTo>
                  <a:pt x="32554" y="78502"/>
                </a:lnTo>
                <a:lnTo>
                  <a:pt x="34519" y="78800"/>
                </a:lnTo>
                <a:lnTo>
                  <a:pt x="36507" y="79002"/>
                </a:lnTo>
                <a:lnTo>
                  <a:pt x="38531" y="79109"/>
                </a:lnTo>
                <a:lnTo>
                  <a:pt x="39555" y="79121"/>
                </a:lnTo>
                <a:lnTo>
                  <a:pt x="40579" y="79109"/>
                </a:lnTo>
                <a:lnTo>
                  <a:pt x="42603" y="79002"/>
                </a:lnTo>
                <a:lnTo>
                  <a:pt x="44592" y="78800"/>
                </a:lnTo>
                <a:lnTo>
                  <a:pt x="46556" y="78502"/>
                </a:lnTo>
                <a:lnTo>
                  <a:pt x="48485" y="78109"/>
                </a:lnTo>
                <a:lnTo>
                  <a:pt x="50390" y="77621"/>
                </a:lnTo>
                <a:lnTo>
                  <a:pt x="52248" y="77037"/>
                </a:lnTo>
                <a:lnTo>
                  <a:pt x="54058" y="76371"/>
                </a:lnTo>
                <a:lnTo>
                  <a:pt x="55844" y="75621"/>
                </a:lnTo>
                <a:lnTo>
                  <a:pt x="57570" y="74787"/>
                </a:lnTo>
                <a:lnTo>
                  <a:pt x="59249" y="73882"/>
                </a:lnTo>
                <a:lnTo>
                  <a:pt x="60880" y="72882"/>
                </a:lnTo>
                <a:lnTo>
                  <a:pt x="62464" y="71822"/>
                </a:lnTo>
                <a:lnTo>
                  <a:pt x="63976" y="70679"/>
                </a:lnTo>
                <a:lnTo>
                  <a:pt x="65452" y="69477"/>
                </a:lnTo>
                <a:lnTo>
                  <a:pt x="66857" y="68191"/>
                </a:lnTo>
                <a:lnTo>
                  <a:pt x="68191" y="66857"/>
                </a:lnTo>
                <a:lnTo>
                  <a:pt x="69477" y="65452"/>
                </a:lnTo>
                <a:lnTo>
                  <a:pt x="70679" y="63976"/>
                </a:lnTo>
                <a:lnTo>
                  <a:pt x="71822" y="62464"/>
                </a:lnTo>
                <a:lnTo>
                  <a:pt x="72882" y="60880"/>
                </a:lnTo>
                <a:lnTo>
                  <a:pt x="73882" y="59249"/>
                </a:lnTo>
                <a:lnTo>
                  <a:pt x="74787" y="57570"/>
                </a:lnTo>
                <a:lnTo>
                  <a:pt x="75621" y="55843"/>
                </a:lnTo>
                <a:lnTo>
                  <a:pt x="76371" y="54057"/>
                </a:lnTo>
                <a:lnTo>
                  <a:pt x="77038" y="52248"/>
                </a:lnTo>
                <a:lnTo>
                  <a:pt x="77621" y="50390"/>
                </a:lnTo>
                <a:lnTo>
                  <a:pt x="78109" y="48485"/>
                </a:lnTo>
                <a:lnTo>
                  <a:pt x="78502" y="46556"/>
                </a:lnTo>
                <a:lnTo>
                  <a:pt x="78800" y="44592"/>
                </a:lnTo>
                <a:lnTo>
                  <a:pt x="79002" y="42603"/>
                </a:lnTo>
                <a:lnTo>
                  <a:pt x="79109" y="40579"/>
                </a:lnTo>
                <a:lnTo>
                  <a:pt x="79121" y="39555"/>
                </a:lnTo>
                <a:lnTo>
                  <a:pt x="79109" y="38531"/>
                </a:lnTo>
                <a:lnTo>
                  <a:pt x="79002" y="36507"/>
                </a:lnTo>
                <a:lnTo>
                  <a:pt x="78800" y="34519"/>
                </a:lnTo>
                <a:lnTo>
                  <a:pt x="78502" y="32554"/>
                </a:lnTo>
                <a:lnTo>
                  <a:pt x="78109" y="30625"/>
                </a:lnTo>
                <a:lnTo>
                  <a:pt x="77621" y="28720"/>
                </a:lnTo>
                <a:lnTo>
                  <a:pt x="77038" y="26862"/>
                </a:lnTo>
                <a:lnTo>
                  <a:pt x="76371" y="25053"/>
                </a:lnTo>
                <a:lnTo>
                  <a:pt x="75621" y="23267"/>
                </a:lnTo>
                <a:lnTo>
                  <a:pt x="74787" y="21540"/>
                </a:lnTo>
                <a:lnTo>
                  <a:pt x="73882" y="19861"/>
                </a:lnTo>
                <a:lnTo>
                  <a:pt x="72882" y="18230"/>
                </a:lnTo>
                <a:lnTo>
                  <a:pt x="71822" y="16647"/>
                </a:lnTo>
                <a:lnTo>
                  <a:pt x="70679" y="15134"/>
                </a:lnTo>
                <a:lnTo>
                  <a:pt x="69477" y="13658"/>
                </a:lnTo>
                <a:lnTo>
                  <a:pt x="68191" y="12253"/>
                </a:lnTo>
                <a:lnTo>
                  <a:pt x="66857" y="10919"/>
                </a:lnTo>
                <a:lnTo>
                  <a:pt x="65452" y="9633"/>
                </a:lnTo>
                <a:lnTo>
                  <a:pt x="63976" y="8431"/>
                </a:lnTo>
                <a:lnTo>
                  <a:pt x="62464" y="7288"/>
                </a:lnTo>
                <a:lnTo>
                  <a:pt x="60880" y="6228"/>
                </a:lnTo>
                <a:lnTo>
                  <a:pt x="59249" y="5228"/>
                </a:lnTo>
                <a:lnTo>
                  <a:pt x="57570" y="4323"/>
                </a:lnTo>
                <a:lnTo>
                  <a:pt x="55844" y="3490"/>
                </a:lnTo>
                <a:lnTo>
                  <a:pt x="54058" y="2739"/>
                </a:lnTo>
                <a:lnTo>
                  <a:pt x="52248" y="2073"/>
                </a:lnTo>
                <a:lnTo>
                  <a:pt x="50390" y="1489"/>
                </a:lnTo>
                <a:lnTo>
                  <a:pt x="48485" y="1001"/>
                </a:lnTo>
                <a:lnTo>
                  <a:pt x="46556" y="608"/>
                </a:lnTo>
                <a:lnTo>
                  <a:pt x="44592" y="310"/>
                </a:lnTo>
                <a:lnTo>
                  <a:pt x="42603" y="108"/>
                </a:lnTo>
                <a:lnTo>
                  <a:pt x="405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2"/>
          <p:cNvSpPr/>
          <p:nvPr/>
        </p:nvSpPr>
        <p:spPr>
          <a:xfrm>
            <a:off x="7089358" y="3993381"/>
            <a:ext cx="2526365" cy="2525567"/>
          </a:xfrm>
          <a:custGeom>
            <a:avLst/>
            <a:gdLst/>
            <a:ahLst/>
            <a:cxnLst/>
            <a:rect l="l" t="t" r="r" b="b"/>
            <a:pathLst>
              <a:path w="79122" h="79097" extrusionOk="0">
                <a:moveTo>
                  <a:pt x="38531" y="0"/>
                </a:moveTo>
                <a:lnTo>
                  <a:pt x="36507" y="108"/>
                </a:lnTo>
                <a:lnTo>
                  <a:pt x="34519" y="310"/>
                </a:lnTo>
                <a:lnTo>
                  <a:pt x="32554" y="608"/>
                </a:lnTo>
                <a:lnTo>
                  <a:pt x="30625" y="1001"/>
                </a:lnTo>
                <a:lnTo>
                  <a:pt x="28720" y="1489"/>
                </a:lnTo>
                <a:lnTo>
                  <a:pt x="26863" y="2072"/>
                </a:lnTo>
                <a:lnTo>
                  <a:pt x="25053" y="2727"/>
                </a:lnTo>
                <a:lnTo>
                  <a:pt x="23267" y="3477"/>
                </a:lnTo>
                <a:lnTo>
                  <a:pt x="21540" y="4311"/>
                </a:lnTo>
                <a:lnTo>
                  <a:pt x="19861" y="5228"/>
                </a:lnTo>
                <a:lnTo>
                  <a:pt x="18230" y="6216"/>
                </a:lnTo>
                <a:lnTo>
                  <a:pt x="16647" y="7287"/>
                </a:lnTo>
                <a:lnTo>
                  <a:pt x="15134" y="8419"/>
                </a:lnTo>
                <a:lnTo>
                  <a:pt x="13658" y="9633"/>
                </a:lnTo>
                <a:lnTo>
                  <a:pt x="12253" y="10907"/>
                </a:lnTo>
                <a:lnTo>
                  <a:pt x="10919" y="12253"/>
                </a:lnTo>
                <a:lnTo>
                  <a:pt x="9633" y="13658"/>
                </a:lnTo>
                <a:lnTo>
                  <a:pt x="8431" y="15122"/>
                </a:lnTo>
                <a:lnTo>
                  <a:pt x="7288" y="16646"/>
                </a:lnTo>
                <a:lnTo>
                  <a:pt x="6228" y="18218"/>
                </a:lnTo>
                <a:lnTo>
                  <a:pt x="5228" y="19849"/>
                </a:lnTo>
                <a:lnTo>
                  <a:pt x="4323" y="21528"/>
                </a:lnTo>
                <a:lnTo>
                  <a:pt x="3490" y="23254"/>
                </a:lnTo>
                <a:lnTo>
                  <a:pt x="2739" y="25028"/>
                </a:lnTo>
                <a:lnTo>
                  <a:pt x="2073" y="26850"/>
                </a:lnTo>
                <a:lnTo>
                  <a:pt x="1489" y="28708"/>
                </a:lnTo>
                <a:lnTo>
                  <a:pt x="1001" y="30601"/>
                </a:lnTo>
                <a:lnTo>
                  <a:pt x="608" y="32542"/>
                </a:lnTo>
                <a:lnTo>
                  <a:pt x="311" y="34494"/>
                </a:lnTo>
                <a:lnTo>
                  <a:pt x="108" y="36495"/>
                </a:lnTo>
                <a:lnTo>
                  <a:pt x="1" y="38519"/>
                </a:lnTo>
                <a:lnTo>
                  <a:pt x="1" y="39543"/>
                </a:lnTo>
                <a:lnTo>
                  <a:pt x="1" y="40567"/>
                </a:lnTo>
                <a:lnTo>
                  <a:pt x="108" y="42579"/>
                </a:lnTo>
                <a:lnTo>
                  <a:pt x="311" y="44579"/>
                </a:lnTo>
                <a:lnTo>
                  <a:pt x="608" y="46544"/>
                </a:lnTo>
                <a:lnTo>
                  <a:pt x="1001" y="48473"/>
                </a:lnTo>
                <a:lnTo>
                  <a:pt x="1489" y="50366"/>
                </a:lnTo>
                <a:lnTo>
                  <a:pt x="2073" y="52235"/>
                </a:lnTo>
                <a:lnTo>
                  <a:pt x="2739" y="54045"/>
                </a:lnTo>
                <a:lnTo>
                  <a:pt x="3490" y="55819"/>
                </a:lnTo>
                <a:lnTo>
                  <a:pt x="4323" y="57558"/>
                </a:lnTo>
                <a:lnTo>
                  <a:pt x="5228" y="59236"/>
                </a:lnTo>
                <a:lnTo>
                  <a:pt x="6228" y="60868"/>
                </a:lnTo>
                <a:lnTo>
                  <a:pt x="7288" y="62439"/>
                </a:lnTo>
                <a:lnTo>
                  <a:pt x="8431" y="63963"/>
                </a:lnTo>
                <a:lnTo>
                  <a:pt x="9633" y="65428"/>
                </a:lnTo>
                <a:lnTo>
                  <a:pt x="10919" y="66833"/>
                </a:lnTo>
                <a:lnTo>
                  <a:pt x="12253" y="68178"/>
                </a:lnTo>
                <a:lnTo>
                  <a:pt x="13658" y="69452"/>
                </a:lnTo>
                <a:lnTo>
                  <a:pt x="15134" y="70667"/>
                </a:lnTo>
                <a:lnTo>
                  <a:pt x="16647" y="71810"/>
                </a:lnTo>
                <a:lnTo>
                  <a:pt x="18230" y="72870"/>
                </a:lnTo>
                <a:lnTo>
                  <a:pt x="19861" y="73858"/>
                </a:lnTo>
                <a:lnTo>
                  <a:pt x="21540" y="74775"/>
                </a:lnTo>
                <a:lnTo>
                  <a:pt x="23267" y="75608"/>
                </a:lnTo>
                <a:lnTo>
                  <a:pt x="25053" y="76358"/>
                </a:lnTo>
                <a:lnTo>
                  <a:pt x="26863" y="77025"/>
                </a:lnTo>
                <a:lnTo>
                  <a:pt x="28720" y="77609"/>
                </a:lnTo>
                <a:lnTo>
                  <a:pt x="30625" y="78085"/>
                </a:lnTo>
                <a:lnTo>
                  <a:pt x="32554" y="78490"/>
                </a:lnTo>
                <a:lnTo>
                  <a:pt x="34519" y="78787"/>
                </a:lnTo>
                <a:lnTo>
                  <a:pt x="36507" y="78990"/>
                </a:lnTo>
                <a:lnTo>
                  <a:pt x="38531" y="79097"/>
                </a:lnTo>
                <a:lnTo>
                  <a:pt x="40579" y="79097"/>
                </a:lnTo>
                <a:lnTo>
                  <a:pt x="42603" y="78990"/>
                </a:lnTo>
                <a:lnTo>
                  <a:pt x="44592" y="78787"/>
                </a:lnTo>
                <a:lnTo>
                  <a:pt x="46556" y="78490"/>
                </a:lnTo>
                <a:lnTo>
                  <a:pt x="48485" y="78085"/>
                </a:lnTo>
                <a:lnTo>
                  <a:pt x="50390" y="77609"/>
                </a:lnTo>
                <a:lnTo>
                  <a:pt x="52248" y="77025"/>
                </a:lnTo>
                <a:lnTo>
                  <a:pt x="54058" y="76358"/>
                </a:lnTo>
                <a:lnTo>
                  <a:pt x="55844" y="75608"/>
                </a:lnTo>
                <a:lnTo>
                  <a:pt x="57570" y="74775"/>
                </a:lnTo>
                <a:lnTo>
                  <a:pt x="59249" y="73858"/>
                </a:lnTo>
                <a:lnTo>
                  <a:pt x="60880" y="72870"/>
                </a:lnTo>
                <a:lnTo>
                  <a:pt x="62464" y="71810"/>
                </a:lnTo>
                <a:lnTo>
                  <a:pt x="63976" y="70667"/>
                </a:lnTo>
                <a:lnTo>
                  <a:pt x="65452" y="69452"/>
                </a:lnTo>
                <a:lnTo>
                  <a:pt x="66857" y="68178"/>
                </a:lnTo>
                <a:lnTo>
                  <a:pt x="68191" y="66833"/>
                </a:lnTo>
                <a:lnTo>
                  <a:pt x="69477" y="65428"/>
                </a:lnTo>
                <a:lnTo>
                  <a:pt x="70679" y="63963"/>
                </a:lnTo>
                <a:lnTo>
                  <a:pt x="71822" y="62439"/>
                </a:lnTo>
                <a:lnTo>
                  <a:pt x="72882" y="60868"/>
                </a:lnTo>
                <a:lnTo>
                  <a:pt x="73882" y="59236"/>
                </a:lnTo>
                <a:lnTo>
                  <a:pt x="74787" y="57558"/>
                </a:lnTo>
                <a:lnTo>
                  <a:pt x="75621" y="55819"/>
                </a:lnTo>
                <a:lnTo>
                  <a:pt x="76371" y="54045"/>
                </a:lnTo>
                <a:lnTo>
                  <a:pt x="77038" y="52235"/>
                </a:lnTo>
                <a:lnTo>
                  <a:pt x="77621" y="50366"/>
                </a:lnTo>
                <a:lnTo>
                  <a:pt x="78109" y="48473"/>
                </a:lnTo>
                <a:lnTo>
                  <a:pt x="78502" y="46544"/>
                </a:lnTo>
                <a:lnTo>
                  <a:pt x="78800" y="44579"/>
                </a:lnTo>
                <a:lnTo>
                  <a:pt x="79002" y="42579"/>
                </a:lnTo>
                <a:lnTo>
                  <a:pt x="79109" y="40567"/>
                </a:lnTo>
                <a:lnTo>
                  <a:pt x="79121" y="39543"/>
                </a:lnTo>
                <a:lnTo>
                  <a:pt x="79109" y="38519"/>
                </a:lnTo>
                <a:lnTo>
                  <a:pt x="79002" y="36495"/>
                </a:lnTo>
                <a:lnTo>
                  <a:pt x="78800" y="34506"/>
                </a:lnTo>
                <a:lnTo>
                  <a:pt x="78502" y="32542"/>
                </a:lnTo>
                <a:lnTo>
                  <a:pt x="78109" y="30613"/>
                </a:lnTo>
                <a:lnTo>
                  <a:pt x="77621" y="28720"/>
                </a:lnTo>
                <a:lnTo>
                  <a:pt x="77038" y="26862"/>
                </a:lnTo>
                <a:lnTo>
                  <a:pt x="76371" y="25040"/>
                </a:lnTo>
                <a:lnTo>
                  <a:pt x="75621" y="23266"/>
                </a:lnTo>
                <a:lnTo>
                  <a:pt x="74787" y="21540"/>
                </a:lnTo>
                <a:lnTo>
                  <a:pt x="73882" y="19861"/>
                </a:lnTo>
                <a:lnTo>
                  <a:pt x="72882" y="18230"/>
                </a:lnTo>
                <a:lnTo>
                  <a:pt x="71822" y="16646"/>
                </a:lnTo>
                <a:lnTo>
                  <a:pt x="70679" y="15122"/>
                </a:lnTo>
                <a:lnTo>
                  <a:pt x="69477" y="13658"/>
                </a:lnTo>
                <a:lnTo>
                  <a:pt x="68191" y="12253"/>
                </a:lnTo>
                <a:lnTo>
                  <a:pt x="66857" y="10919"/>
                </a:lnTo>
                <a:lnTo>
                  <a:pt x="65452" y="9633"/>
                </a:lnTo>
                <a:lnTo>
                  <a:pt x="63976" y="8430"/>
                </a:lnTo>
                <a:lnTo>
                  <a:pt x="62464" y="7287"/>
                </a:lnTo>
                <a:lnTo>
                  <a:pt x="60880" y="6228"/>
                </a:lnTo>
                <a:lnTo>
                  <a:pt x="59249" y="5228"/>
                </a:lnTo>
                <a:lnTo>
                  <a:pt x="57570" y="4323"/>
                </a:lnTo>
                <a:lnTo>
                  <a:pt x="55844" y="3489"/>
                </a:lnTo>
                <a:lnTo>
                  <a:pt x="54058" y="2739"/>
                </a:lnTo>
                <a:lnTo>
                  <a:pt x="52248" y="2072"/>
                </a:lnTo>
                <a:lnTo>
                  <a:pt x="50390" y="1489"/>
                </a:lnTo>
                <a:lnTo>
                  <a:pt x="48485" y="1001"/>
                </a:lnTo>
                <a:lnTo>
                  <a:pt x="46556" y="608"/>
                </a:lnTo>
                <a:lnTo>
                  <a:pt x="44592" y="310"/>
                </a:lnTo>
                <a:lnTo>
                  <a:pt x="42603" y="108"/>
                </a:lnTo>
                <a:lnTo>
                  <a:pt x="405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2"/>
          <p:cNvSpPr/>
          <p:nvPr/>
        </p:nvSpPr>
        <p:spPr>
          <a:xfrm>
            <a:off x="5612697" y="3987666"/>
            <a:ext cx="2526334" cy="2526365"/>
          </a:xfrm>
          <a:custGeom>
            <a:avLst/>
            <a:gdLst/>
            <a:ahLst/>
            <a:cxnLst/>
            <a:rect l="l" t="t" r="r" b="b"/>
            <a:pathLst>
              <a:path w="79121" h="79122" extrusionOk="0">
                <a:moveTo>
                  <a:pt x="38530" y="1"/>
                </a:moveTo>
                <a:lnTo>
                  <a:pt x="36518" y="108"/>
                </a:lnTo>
                <a:lnTo>
                  <a:pt x="34518" y="310"/>
                </a:lnTo>
                <a:lnTo>
                  <a:pt x="32553" y="608"/>
                </a:lnTo>
                <a:lnTo>
                  <a:pt x="30624" y="1001"/>
                </a:lnTo>
                <a:lnTo>
                  <a:pt x="28731" y="1489"/>
                </a:lnTo>
                <a:lnTo>
                  <a:pt x="26862" y="2073"/>
                </a:lnTo>
                <a:lnTo>
                  <a:pt x="25052" y="2739"/>
                </a:lnTo>
                <a:lnTo>
                  <a:pt x="23278" y="3490"/>
                </a:lnTo>
                <a:lnTo>
                  <a:pt x="21539" y="4323"/>
                </a:lnTo>
                <a:lnTo>
                  <a:pt x="19861" y="5228"/>
                </a:lnTo>
                <a:lnTo>
                  <a:pt x="18229" y="6228"/>
                </a:lnTo>
                <a:lnTo>
                  <a:pt x="16658" y="7288"/>
                </a:lnTo>
                <a:lnTo>
                  <a:pt x="15134" y="8431"/>
                </a:lnTo>
                <a:lnTo>
                  <a:pt x="13669" y="9633"/>
                </a:lnTo>
                <a:lnTo>
                  <a:pt x="12264" y="10919"/>
                </a:lnTo>
                <a:lnTo>
                  <a:pt x="10919" y="12253"/>
                </a:lnTo>
                <a:lnTo>
                  <a:pt x="9645" y="13658"/>
                </a:lnTo>
                <a:lnTo>
                  <a:pt x="8430" y="15134"/>
                </a:lnTo>
                <a:lnTo>
                  <a:pt x="7287" y="16647"/>
                </a:lnTo>
                <a:lnTo>
                  <a:pt x="6227" y="18230"/>
                </a:lnTo>
                <a:lnTo>
                  <a:pt x="5239" y="19861"/>
                </a:lnTo>
                <a:lnTo>
                  <a:pt x="4322" y="21540"/>
                </a:lnTo>
                <a:lnTo>
                  <a:pt x="3489" y="23267"/>
                </a:lnTo>
                <a:lnTo>
                  <a:pt x="2739" y="25053"/>
                </a:lnTo>
                <a:lnTo>
                  <a:pt x="2072" y="26862"/>
                </a:lnTo>
                <a:lnTo>
                  <a:pt x="1488" y="28720"/>
                </a:lnTo>
                <a:lnTo>
                  <a:pt x="1012" y="30625"/>
                </a:lnTo>
                <a:lnTo>
                  <a:pt x="607" y="32554"/>
                </a:lnTo>
                <a:lnTo>
                  <a:pt x="310" y="34519"/>
                </a:lnTo>
                <a:lnTo>
                  <a:pt x="107" y="36507"/>
                </a:lnTo>
                <a:lnTo>
                  <a:pt x="0" y="38531"/>
                </a:lnTo>
                <a:lnTo>
                  <a:pt x="0" y="39555"/>
                </a:lnTo>
                <a:lnTo>
                  <a:pt x="0" y="40579"/>
                </a:lnTo>
                <a:lnTo>
                  <a:pt x="107" y="42603"/>
                </a:lnTo>
                <a:lnTo>
                  <a:pt x="310" y="44592"/>
                </a:lnTo>
                <a:lnTo>
                  <a:pt x="607" y="46556"/>
                </a:lnTo>
                <a:lnTo>
                  <a:pt x="1012" y="48485"/>
                </a:lnTo>
                <a:lnTo>
                  <a:pt x="1488" y="50390"/>
                </a:lnTo>
                <a:lnTo>
                  <a:pt x="2072" y="52248"/>
                </a:lnTo>
                <a:lnTo>
                  <a:pt x="2739" y="54057"/>
                </a:lnTo>
                <a:lnTo>
                  <a:pt x="3489" y="55843"/>
                </a:lnTo>
                <a:lnTo>
                  <a:pt x="4322" y="57570"/>
                </a:lnTo>
                <a:lnTo>
                  <a:pt x="5239" y="59249"/>
                </a:lnTo>
                <a:lnTo>
                  <a:pt x="6227" y="60880"/>
                </a:lnTo>
                <a:lnTo>
                  <a:pt x="7287" y="62464"/>
                </a:lnTo>
                <a:lnTo>
                  <a:pt x="8430" y="63976"/>
                </a:lnTo>
                <a:lnTo>
                  <a:pt x="9645" y="65452"/>
                </a:lnTo>
                <a:lnTo>
                  <a:pt x="10919" y="66857"/>
                </a:lnTo>
                <a:lnTo>
                  <a:pt x="12264" y="68191"/>
                </a:lnTo>
                <a:lnTo>
                  <a:pt x="13669" y="69477"/>
                </a:lnTo>
                <a:lnTo>
                  <a:pt x="15134" y="70679"/>
                </a:lnTo>
                <a:lnTo>
                  <a:pt x="16658" y="71822"/>
                </a:lnTo>
                <a:lnTo>
                  <a:pt x="18229" y="72882"/>
                </a:lnTo>
                <a:lnTo>
                  <a:pt x="19861" y="73882"/>
                </a:lnTo>
                <a:lnTo>
                  <a:pt x="21539" y="74787"/>
                </a:lnTo>
                <a:lnTo>
                  <a:pt x="23278" y="75621"/>
                </a:lnTo>
                <a:lnTo>
                  <a:pt x="25052" y="76371"/>
                </a:lnTo>
                <a:lnTo>
                  <a:pt x="26862" y="77037"/>
                </a:lnTo>
                <a:lnTo>
                  <a:pt x="28731" y="77621"/>
                </a:lnTo>
                <a:lnTo>
                  <a:pt x="30624" y="78109"/>
                </a:lnTo>
                <a:lnTo>
                  <a:pt x="32553" y="78502"/>
                </a:lnTo>
                <a:lnTo>
                  <a:pt x="34518" y="78800"/>
                </a:lnTo>
                <a:lnTo>
                  <a:pt x="36518" y="79002"/>
                </a:lnTo>
                <a:lnTo>
                  <a:pt x="38530" y="79109"/>
                </a:lnTo>
                <a:lnTo>
                  <a:pt x="39554" y="79121"/>
                </a:lnTo>
                <a:lnTo>
                  <a:pt x="40578" y="79109"/>
                </a:lnTo>
                <a:lnTo>
                  <a:pt x="42602" y="79002"/>
                </a:lnTo>
                <a:lnTo>
                  <a:pt x="44603" y="78800"/>
                </a:lnTo>
                <a:lnTo>
                  <a:pt x="46567" y="78502"/>
                </a:lnTo>
                <a:lnTo>
                  <a:pt x="48496" y="78109"/>
                </a:lnTo>
                <a:lnTo>
                  <a:pt x="50389" y="77621"/>
                </a:lnTo>
                <a:lnTo>
                  <a:pt x="52247" y="77037"/>
                </a:lnTo>
                <a:lnTo>
                  <a:pt x="54069" y="76371"/>
                </a:lnTo>
                <a:lnTo>
                  <a:pt x="55843" y="75621"/>
                </a:lnTo>
                <a:lnTo>
                  <a:pt x="57569" y="74787"/>
                </a:lnTo>
                <a:lnTo>
                  <a:pt x="59248" y="73882"/>
                </a:lnTo>
                <a:lnTo>
                  <a:pt x="60879" y="72882"/>
                </a:lnTo>
                <a:lnTo>
                  <a:pt x="62463" y="71822"/>
                </a:lnTo>
                <a:lnTo>
                  <a:pt x="63987" y="70679"/>
                </a:lnTo>
                <a:lnTo>
                  <a:pt x="65452" y="69477"/>
                </a:lnTo>
                <a:lnTo>
                  <a:pt x="66857" y="68191"/>
                </a:lnTo>
                <a:lnTo>
                  <a:pt x="68202" y="66857"/>
                </a:lnTo>
                <a:lnTo>
                  <a:pt x="69476" y="65452"/>
                </a:lnTo>
                <a:lnTo>
                  <a:pt x="70679" y="63976"/>
                </a:lnTo>
                <a:lnTo>
                  <a:pt x="71822" y="62464"/>
                </a:lnTo>
                <a:lnTo>
                  <a:pt x="72893" y="60880"/>
                </a:lnTo>
                <a:lnTo>
                  <a:pt x="73881" y="59249"/>
                </a:lnTo>
                <a:lnTo>
                  <a:pt x="74798" y="57570"/>
                </a:lnTo>
                <a:lnTo>
                  <a:pt x="75632" y="55843"/>
                </a:lnTo>
                <a:lnTo>
                  <a:pt x="76382" y="54057"/>
                </a:lnTo>
                <a:lnTo>
                  <a:pt x="77037" y="52248"/>
                </a:lnTo>
                <a:lnTo>
                  <a:pt x="77620" y="50390"/>
                </a:lnTo>
                <a:lnTo>
                  <a:pt x="78108" y="48485"/>
                </a:lnTo>
                <a:lnTo>
                  <a:pt x="78501" y="46556"/>
                </a:lnTo>
                <a:lnTo>
                  <a:pt x="78799" y="44592"/>
                </a:lnTo>
                <a:lnTo>
                  <a:pt x="79001" y="42603"/>
                </a:lnTo>
                <a:lnTo>
                  <a:pt x="79109" y="40579"/>
                </a:lnTo>
                <a:lnTo>
                  <a:pt x="79120" y="39555"/>
                </a:lnTo>
                <a:lnTo>
                  <a:pt x="79109" y="38531"/>
                </a:lnTo>
                <a:lnTo>
                  <a:pt x="79001" y="36507"/>
                </a:lnTo>
                <a:lnTo>
                  <a:pt x="78799" y="34519"/>
                </a:lnTo>
                <a:lnTo>
                  <a:pt x="78501" y="32554"/>
                </a:lnTo>
                <a:lnTo>
                  <a:pt x="78108" y="30625"/>
                </a:lnTo>
                <a:lnTo>
                  <a:pt x="77620" y="28720"/>
                </a:lnTo>
                <a:lnTo>
                  <a:pt x="77037" y="26862"/>
                </a:lnTo>
                <a:lnTo>
                  <a:pt x="76382" y="25053"/>
                </a:lnTo>
                <a:lnTo>
                  <a:pt x="75632" y="23267"/>
                </a:lnTo>
                <a:lnTo>
                  <a:pt x="74798" y="21540"/>
                </a:lnTo>
                <a:lnTo>
                  <a:pt x="73881" y="19861"/>
                </a:lnTo>
                <a:lnTo>
                  <a:pt x="72893" y="18230"/>
                </a:lnTo>
                <a:lnTo>
                  <a:pt x="71822" y="16647"/>
                </a:lnTo>
                <a:lnTo>
                  <a:pt x="70679" y="15134"/>
                </a:lnTo>
                <a:lnTo>
                  <a:pt x="69476" y="13658"/>
                </a:lnTo>
                <a:lnTo>
                  <a:pt x="68202" y="12253"/>
                </a:lnTo>
                <a:lnTo>
                  <a:pt x="66857" y="10919"/>
                </a:lnTo>
                <a:lnTo>
                  <a:pt x="65452" y="9633"/>
                </a:lnTo>
                <a:lnTo>
                  <a:pt x="63987" y="8431"/>
                </a:lnTo>
                <a:lnTo>
                  <a:pt x="62463" y="7288"/>
                </a:lnTo>
                <a:lnTo>
                  <a:pt x="60879" y="6228"/>
                </a:lnTo>
                <a:lnTo>
                  <a:pt x="59248" y="5228"/>
                </a:lnTo>
                <a:lnTo>
                  <a:pt x="57569" y="4323"/>
                </a:lnTo>
                <a:lnTo>
                  <a:pt x="55843" y="3490"/>
                </a:lnTo>
                <a:lnTo>
                  <a:pt x="54069" y="2739"/>
                </a:lnTo>
                <a:lnTo>
                  <a:pt x="52247" y="2073"/>
                </a:lnTo>
                <a:lnTo>
                  <a:pt x="50389" y="1489"/>
                </a:lnTo>
                <a:lnTo>
                  <a:pt x="48496" y="1001"/>
                </a:lnTo>
                <a:lnTo>
                  <a:pt x="46567" y="608"/>
                </a:lnTo>
                <a:lnTo>
                  <a:pt x="44603" y="310"/>
                </a:lnTo>
                <a:lnTo>
                  <a:pt x="42602" y="108"/>
                </a:lnTo>
                <a:lnTo>
                  <a:pt x="405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2"/>
          <p:cNvSpPr/>
          <p:nvPr/>
        </p:nvSpPr>
        <p:spPr>
          <a:xfrm>
            <a:off x="4680225" y="3415349"/>
            <a:ext cx="3592680" cy="1256341"/>
          </a:xfrm>
          <a:custGeom>
            <a:avLst/>
            <a:gdLst/>
            <a:ahLst/>
            <a:cxnLst/>
            <a:rect l="l" t="t" r="r" b="b"/>
            <a:pathLst>
              <a:path w="42770" h="14956" extrusionOk="0">
                <a:moveTo>
                  <a:pt x="14931" y="1"/>
                </a:moveTo>
                <a:lnTo>
                  <a:pt x="14157" y="12"/>
                </a:lnTo>
                <a:lnTo>
                  <a:pt x="12645" y="167"/>
                </a:lnTo>
                <a:lnTo>
                  <a:pt x="11193" y="465"/>
                </a:lnTo>
                <a:lnTo>
                  <a:pt x="9788" y="905"/>
                </a:lnTo>
                <a:lnTo>
                  <a:pt x="8442" y="1465"/>
                </a:lnTo>
                <a:lnTo>
                  <a:pt x="7180" y="2156"/>
                </a:lnTo>
                <a:lnTo>
                  <a:pt x="5989" y="2965"/>
                </a:lnTo>
                <a:lnTo>
                  <a:pt x="4882" y="3882"/>
                </a:lnTo>
                <a:lnTo>
                  <a:pt x="3870" y="4894"/>
                </a:lnTo>
                <a:lnTo>
                  <a:pt x="2953" y="6001"/>
                </a:lnTo>
                <a:lnTo>
                  <a:pt x="2143" y="7204"/>
                </a:lnTo>
                <a:lnTo>
                  <a:pt x="1453" y="8466"/>
                </a:lnTo>
                <a:lnTo>
                  <a:pt x="893" y="9812"/>
                </a:lnTo>
                <a:lnTo>
                  <a:pt x="453" y="11217"/>
                </a:lnTo>
                <a:lnTo>
                  <a:pt x="155" y="12681"/>
                </a:lnTo>
                <a:lnTo>
                  <a:pt x="12" y="14181"/>
                </a:lnTo>
                <a:lnTo>
                  <a:pt x="0" y="14955"/>
                </a:lnTo>
                <a:lnTo>
                  <a:pt x="42769" y="14955"/>
                </a:lnTo>
                <a:lnTo>
                  <a:pt x="42769" y="14443"/>
                </a:lnTo>
                <a:lnTo>
                  <a:pt x="42662" y="13431"/>
                </a:lnTo>
                <a:lnTo>
                  <a:pt x="42460" y="12455"/>
                </a:lnTo>
                <a:lnTo>
                  <a:pt x="42174" y="11514"/>
                </a:lnTo>
                <a:lnTo>
                  <a:pt x="41793" y="10621"/>
                </a:lnTo>
                <a:lnTo>
                  <a:pt x="41329" y="9776"/>
                </a:lnTo>
                <a:lnTo>
                  <a:pt x="40793" y="8978"/>
                </a:lnTo>
                <a:lnTo>
                  <a:pt x="40174" y="8228"/>
                </a:lnTo>
                <a:lnTo>
                  <a:pt x="39495" y="7549"/>
                </a:lnTo>
                <a:lnTo>
                  <a:pt x="38757" y="6942"/>
                </a:lnTo>
                <a:lnTo>
                  <a:pt x="37959" y="6406"/>
                </a:lnTo>
                <a:lnTo>
                  <a:pt x="37114" y="5942"/>
                </a:lnTo>
                <a:lnTo>
                  <a:pt x="36209" y="5561"/>
                </a:lnTo>
                <a:lnTo>
                  <a:pt x="35268" y="5263"/>
                </a:lnTo>
                <a:lnTo>
                  <a:pt x="34292" y="5073"/>
                </a:lnTo>
                <a:lnTo>
                  <a:pt x="33292" y="4966"/>
                </a:lnTo>
                <a:lnTo>
                  <a:pt x="32768" y="4954"/>
                </a:lnTo>
                <a:lnTo>
                  <a:pt x="32017" y="4978"/>
                </a:lnTo>
                <a:lnTo>
                  <a:pt x="30565" y="5192"/>
                </a:lnTo>
                <a:lnTo>
                  <a:pt x="29184" y="5609"/>
                </a:lnTo>
                <a:lnTo>
                  <a:pt x="27910" y="6204"/>
                </a:lnTo>
                <a:lnTo>
                  <a:pt x="27314" y="6573"/>
                </a:lnTo>
                <a:lnTo>
                  <a:pt x="26790" y="5847"/>
                </a:lnTo>
                <a:lnTo>
                  <a:pt x="25612" y="4489"/>
                </a:lnTo>
                <a:lnTo>
                  <a:pt x="24290" y="3287"/>
                </a:lnTo>
                <a:lnTo>
                  <a:pt x="22825" y="2251"/>
                </a:lnTo>
                <a:lnTo>
                  <a:pt x="21230" y="1382"/>
                </a:lnTo>
                <a:lnTo>
                  <a:pt x="19968" y="870"/>
                </a:lnTo>
                <a:lnTo>
                  <a:pt x="19099" y="584"/>
                </a:lnTo>
                <a:lnTo>
                  <a:pt x="18206" y="358"/>
                </a:lnTo>
                <a:lnTo>
                  <a:pt x="17289" y="179"/>
                </a:lnTo>
                <a:lnTo>
                  <a:pt x="16360" y="60"/>
                </a:lnTo>
                <a:lnTo>
                  <a:pt x="15408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2"/>
          <p:cNvSpPr/>
          <p:nvPr/>
        </p:nvSpPr>
        <p:spPr>
          <a:xfrm>
            <a:off x="-1304673" y="2168121"/>
            <a:ext cx="8970994" cy="3134517"/>
          </a:xfrm>
          <a:custGeom>
            <a:avLst/>
            <a:gdLst/>
            <a:ahLst/>
            <a:cxnLst/>
            <a:rect l="l" t="t" r="r" b="b"/>
            <a:pathLst>
              <a:path w="60082" h="20993" extrusionOk="0">
                <a:moveTo>
                  <a:pt x="39090" y="1"/>
                </a:moveTo>
                <a:lnTo>
                  <a:pt x="38412" y="13"/>
                </a:lnTo>
                <a:lnTo>
                  <a:pt x="37078" y="96"/>
                </a:lnTo>
                <a:lnTo>
                  <a:pt x="35768" y="263"/>
                </a:lnTo>
                <a:lnTo>
                  <a:pt x="34482" y="513"/>
                </a:lnTo>
                <a:lnTo>
                  <a:pt x="33232" y="834"/>
                </a:lnTo>
                <a:lnTo>
                  <a:pt x="32006" y="1227"/>
                </a:lnTo>
                <a:lnTo>
                  <a:pt x="30815" y="1692"/>
                </a:lnTo>
                <a:lnTo>
                  <a:pt x="29660" y="2239"/>
                </a:lnTo>
                <a:lnTo>
                  <a:pt x="28553" y="2835"/>
                </a:lnTo>
                <a:lnTo>
                  <a:pt x="27481" y="3502"/>
                </a:lnTo>
                <a:lnTo>
                  <a:pt x="26445" y="4240"/>
                </a:lnTo>
                <a:lnTo>
                  <a:pt x="25469" y="5026"/>
                </a:lnTo>
                <a:lnTo>
                  <a:pt x="24540" y="5871"/>
                </a:lnTo>
                <a:lnTo>
                  <a:pt x="23659" y="6764"/>
                </a:lnTo>
                <a:lnTo>
                  <a:pt x="22838" y="7717"/>
                </a:lnTo>
                <a:lnTo>
                  <a:pt x="22064" y="8717"/>
                </a:lnTo>
                <a:lnTo>
                  <a:pt x="21706" y="9229"/>
                </a:lnTo>
                <a:lnTo>
                  <a:pt x="21290" y="8967"/>
                </a:lnTo>
                <a:lnTo>
                  <a:pt x="20421" y="8479"/>
                </a:lnTo>
                <a:lnTo>
                  <a:pt x="19527" y="8062"/>
                </a:lnTo>
                <a:lnTo>
                  <a:pt x="18587" y="7705"/>
                </a:lnTo>
                <a:lnTo>
                  <a:pt x="17622" y="7407"/>
                </a:lnTo>
                <a:lnTo>
                  <a:pt x="16634" y="7193"/>
                </a:lnTo>
                <a:lnTo>
                  <a:pt x="15610" y="7038"/>
                </a:lnTo>
                <a:lnTo>
                  <a:pt x="14574" y="6966"/>
                </a:lnTo>
                <a:lnTo>
                  <a:pt x="14038" y="6955"/>
                </a:lnTo>
                <a:lnTo>
                  <a:pt x="13312" y="6966"/>
                </a:lnTo>
                <a:lnTo>
                  <a:pt x="11907" y="7109"/>
                </a:lnTo>
                <a:lnTo>
                  <a:pt x="10526" y="7395"/>
                </a:lnTo>
                <a:lnTo>
                  <a:pt x="9216" y="7800"/>
                </a:lnTo>
                <a:lnTo>
                  <a:pt x="7954" y="8336"/>
                </a:lnTo>
                <a:lnTo>
                  <a:pt x="6763" y="8979"/>
                </a:lnTo>
                <a:lnTo>
                  <a:pt x="5644" y="9741"/>
                </a:lnTo>
                <a:lnTo>
                  <a:pt x="4596" y="10598"/>
                </a:lnTo>
                <a:lnTo>
                  <a:pt x="3644" y="11551"/>
                </a:lnTo>
                <a:lnTo>
                  <a:pt x="2787" y="12586"/>
                </a:lnTo>
                <a:lnTo>
                  <a:pt x="2036" y="13706"/>
                </a:lnTo>
                <a:lnTo>
                  <a:pt x="1382" y="14896"/>
                </a:lnTo>
                <a:lnTo>
                  <a:pt x="858" y="16158"/>
                </a:lnTo>
                <a:lnTo>
                  <a:pt x="441" y="17480"/>
                </a:lnTo>
                <a:lnTo>
                  <a:pt x="167" y="18849"/>
                </a:lnTo>
                <a:lnTo>
                  <a:pt x="24" y="20266"/>
                </a:lnTo>
                <a:lnTo>
                  <a:pt x="0" y="20993"/>
                </a:lnTo>
                <a:lnTo>
                  <a:pt x="60082" y="20993"/>
                </a:lnTo>
                <a:lnTo>
                  <a:pt x="60058" y="19909"/>
                </a:lnTo>
                <a:lnTo>
                  <a:pt x="59844" y="17790"/>
                </a:lnTo>
                <a:lnTo>
                  <a:pt x="59427" y="15742"/>
                </a:lnTo>
                <a:lnTo>
                  <a:pt x="58808" y="13765"/>
                </a:lnTo>
                <a:lnTo>
                  <a:pt x="58010" y="11884"/>
                </a:lnTo>
                <a:lnTo>
                  <a:pt x="57046" y="10098"/>
                </a:lnTo>
                <a:lnTo>
                  <a:pt x="55915" y="8431"/>
                </a:lnTo>
                <a:lnTo>
                  <a:pt x="54629" y="6871"/>
                </a:lnTo>
                <a:lnTo>
                  <a:pt x="53200" y="5442"/>
                </a:lnTo>
                <a:lnTo>
                  <a:pt x="51652" y="4168"/>
                </a:lnTo>
                <a:lnTo>
                  <a:pt x="49973" y="3037"/>
                </a:lnTo>
                <a:lnTo>
                  <a:pt x="48187" y="2061"/>
                </a:lnTo>
                <a:lnTo>
                  <a:pt x="46306" y="1275"/>
                </a:lnTo>
                <a:lnTo>
                  <a:pt x="44329" y="656"/>
                </a:lnTo>
                <a:lnTo>
                  <a:pt x="42281" y="239"/>
                </a:lnTo>
                <a:lnTo>
                  <a:pt x="40174" y="25"/>
                </a:lnTo>
                <a:lnTo>
                  <a:pt x="39090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2"/>
          <p:cNvSpPr/>
          <p:nvPr/>
        </p:nvSpPr>
        <p:spPr>
          <a:xfrm>
            <a:off x="6009706" y="2356559"/>
            <a:ext cx="1442242" cy="2051293"/>
          </a:xfrm>
          <a:custGeom>
            <a:avLst/>
            <a:gdLst/>
            <a:ahLst/>
            <a:cxnLst/>
            <a:rect l="l" t="t" r="r" b="b"/>
            <a:pathLst>
              <a:path w="30590" h="43508" extrusionOk="0">
                <a:moveTo>
                  <a:pt x="24159" y="0"/>
                </a:moveTo>
                <a:lnTo>
                  <a:pt x="23576" y="976"/>
                </a:lnTo>
                <a:lnTo>
                  <a:pt x="22481" y="2989"/>
                </a:lnTo>
                <a:lnTo>
                  <a:pt x="21480" y="5060"/>
                </a:lnTo>
                <a:lnTo>
                  <a:pt x="20575" y="7168"/>
                </a:lnTo>
                <a:lnTo>
                  <a:pt x="20171" y="8240"/>
                </a:lnTo>
                <a:lnTo>
                  <a:pt x="19861" y="9085"/>
                </a:lnTo>
                <a:lnTo>
                  <a:pt x="19313" y="10776"/>
                </a:lnTo>
                <a:lnTo>
                  <a:pt x="18813" y="12502"/>
                </a:lnTo>
                <a:lnTo>
                  <a:pt x="18385" y="14229"/>
                </a:lnTo>
                <a:lnTo>
                  <a:pt x="18194" y="15110"/>
                </a:lnTo>
                <a:lnTo>
                  <a:pt x="17956" y="15062"/>
                </a:lnTo>
                <a:lnTo>
                  <a:pt x="17480" y="15086"/>
                </a:lnTo>
                <a:lnTo>
                  <a:pt x="17027" y="15205"/>
                </a:lnTo>
                <a:lnTo>
                  <a:pt x="16611" y="15407"/>
                </a:lnTo>
                <a:lnTo>
                  <a:pt x="16265" y="15693"/>
                </a:lnTo>
                <a:lnTo>
                  <a:pt x="15979" y="16050"/>
                </a:lnTo>
                <a:lnTo>
                  <a:pt x="15765" y="16467"/>
                </a:lnTo>
                <a:lnTo>
                  <a:pt x="15658" y="16931"/>
                </a:lnTo>
                <a:lnTo>
                  <a:pt x="15646" y="17182"/>
                </a:lnTo>
                <a:lnTo>
                  <a:pt x="14777" y="17241"/>
                </a:lnTo>
                <a:lnTo>
                  <a:pt x="13039" y="17420"/>
                </a:lnTo>
                <a:lnTo>
                  <a:pt x="11312" y="17658"/>
                </a:lnTo>
                <a:lnTo>
                  <a:pt x="9586" y="17955"/>
                </a:lnTo>
                <a:lnTo>
                  <a:pt x="8728" y="18134"/>
                </a:lnTo>
                <a:lnTo>
                  <a:pt x="7609" y="18384"/>
                </a:lnTo>
                <a:lnTo>
                  <a:pt x="5394" y="18968"/>
                </a:lnTo>
                <a:lnTo>
                  <a:pt x="3215" y="19658"/>
                </a:lnTo>
                <a:lnTo>
                  <a:pt x="1060" y="20456"/>
                </a:lnTo>
                <a:lnTo>
                  <a:pt x="1" y="20896"/>
                </a:lnTo>
                <a:lnTo>
                  <a:pt x="1144" y="20873"/>
                </a:lnTo>
                <a:lnTo>
                  <a:pt x="3430" y="20718"/>
                </a:lnTo>
                <a:lnTo>
                  <a:pt x="5716" y="20456"/>
                </a:lnTo>
                <a:lnTo>
                  <a:pt x="7978" y="20087"/>
                </a:lnTo>
                <a:lnTo>
                  <a:pt x="9097" y="19861"/>
                </a:lnTo>
                <a:lnTo>
                  <a:pt x="9943" y="19670"/>
                </a:lnTo>
                <a:lnTo>
                  <a:pt x="11634" y="19241"/>
                </a:lnTo>
                <a:lnTo>
                  <a:pt x="13300" y="18753"/>
                </a:lnTo>
                <a:lnTo>
                  <a:pt x="14944" y="18205"/>
                </a:lnTo>
                <a:lnTo>
                  <a:pt x="15765" y="17920"/>
                </a:lnTo>
                <a:lnTo>
                  <a:pt x="15849" y="18134"/>
                </a:lnTo>
                <a:lnTo>
                  <a:pt x="16099" y="18539"/>
                </a:lnTo>
                <a:lnTo>
                  <a:pt x="16432" y="18872"/>
                </a:lnTo>
                <a:lnTo>
                  <a:pt x="16837" y="19134"/>
                </a:lnTo>
                <a:lnTo>
                  <a:pt x="17051" y="19218"/>
                </a:lnTo>
                <a:lnTo>
                  <a:pt x="17170" y="19265"/>
                </a:lnTo>
                <a:lnTo>
                  <a:pt x="17277" y="19289"/>
                </a:lnTo>
                <a:lnTo>
                  <a:pt x="17301" y="19289"/>
                </a:lnTo>
                <a:lnTo>
                  <a:pt x="17301" y="43269"/>
                </a:lnTo>
                <a:lnTo>
                  <a:pt x="17313" y="43364"/>
                </a:lnTo>
                <a:lnTo>
                  <a:pt x="17444" y="43495"/>
                </a:lnTo>
                <a:lnTo>
                  <a:pt x="17539" y="43507"/>
                </a:lnTo>
                <a:lnTo>
                  <a:pt x="17813" y="43507"/>
                </a:lnTo>
                <a:lnTo>
                  <a:pt x="17908" y="43495"/>
                </a:lnTo>
                <a:lnTo>
                  <a:pt x="18039" y="43364"/>
                </a:lnTo>
                <a:lnTo>
                  <a:pt x="18051" y="43269"/>
                </a:lnTo>
                <a:lnTo>
                  <a:pt x="18051" y="19253"/>
                </a:lnTo>
                <a:lnTo>
                  <a:pt x="18492" y="19229"/>
                </a:lnTo>
                <a:lnTo>
                  <a:pt x="18801" y="19110"/>
                </a:lnTo>
                <a:lnTo>
                  <a:pt x="19087" y="18908"/>
                </a:lnTo>
                <a:lnTo>
                  <a:pt x="19599" y="19610"/>
                </a:lnTo>
                <a:lnTo>
                  <a:pt x="20683" y="20980"/>
                </a:lnTo>
                <a:lnTo>
                  <a:pt x="21802" y="22301"/>
                </a:lnTo>
                <a:lnTo>
                  <a:pt x="22969" y="23599"/>
                </a:lnTo>
                <a:lnTo>
                  <a:pt x="23576" y="24218"/>
                </a:lnTo>
                <a:lnTo>
                  <a:pt x="24386" y="25040"/>
                </a:lnTo>
                <a:lnTo>
                  <a:pt x="26065" y="26588"/>
                </a:lnTo>
                <a:lnTo>
                  <a:pt x="27815" y="28064"/>
                </a:lnTo>
                <a:lnTo>
                  <a:pt x="29648" y="29457"/>
                </a:lnTo>
                <a:lnTo>
                  <a:pt x="30589" y="30112"/>
                </a:lnTo>
                <a:lnTo>
                  <a:pt x="29946" y="29160"/>
                </a:lnTo>
                <a:lnTo>
                  <a:pt x="28589" y="27314"/>
                </a:lnTo>
                <a:lnTo>
                  <a:pt x="27160" y="25528"/>
                </a:lnTo>
                <a:lnTo>
                  <a:pt x="25636" y="23814"/>
                </a:lnTo>
                <a:lnTo>
                  <a:pt x="24838" y="22992"/>
                </a:lnTo>
                <a:lnTo>
                  <a:pt x="24219" y="22373"/>
                </a:lnTo>
                <a:lnTo>
                  <a:pt x="22945" y="21170"/>
                </a:lnTo>
                <a:lnTo>
                  <a:pt x="21635" y="20015"/>
                </a:lnTo>
                <a:lnTo>
                  <a:pt x="20290" y="18896"/>
                </a:lnTo>
                <a:lnTo>
                  <a:pt x="19587" y="18372"/>
                </a:lnTo>
                <a:lnTo>
                  <a:pt x="19706" y="18170"/>
                </a:lnTo>
                <a:lnTo>
                  <a:pt x="19861" y="17753"/>
                </a:lnTo>
                <a:lnTo>
                  <a:pt x="19933" y="17324"/>
                </a:lnTo>
                <a:lnTo>
                  <a:pt x="19921" y="16908"/>
                </a:lnTo>
                <a:lnTo>
                  <a:pt x="19813" y="16491"/>
                </a:lnTo>
                <a:lnTo>
                  <a:pt x="19635" y="16110"/>
                </a:lnTo>
                <a:lnTo>
                  <a:pt x="19373" y="15765"/>
                </a:lnTo>
                <a:lnTo>
                  <a:pt x="19040" y="15467"/>
                </a:lnTo>
                <a:lnTo>
                  <a:pt x="18849" y="15348"/>
                </a:lnTo>
                <a:lnTo>
                  <a:pt x="19278" y="14562"/>
                </a:lnTo>
                <a:lnTo>
                  <a:pt x="20075" y="12967"/>
                </a:lnTo>
                <a:lnTo>
                  <a:pt x="20826" y="11335"/>
                </a:lnTo>
                <a:lnTo>
                  <a:pt x="21504" y="9692"/>
                </a:lnTo>
                <a:lnTo>
                  <a:pt x="21826" y="8847"/>
                </a:lnTo>
                <a:lnTo>
                  <a:pt x="22219" y="7775"/>
                </a:lnTo>
                <a:lnTo>
                  <a:pt x="22897" y="5584"/>
                </a:lnTo>
                <a:lnTo>
                  <a:pt x="23493" y="3370"/>
                </a:lnTo>
                <a:lnTo>
                  <a:pt x="23969" y="1119"/>
                </a:lnTo>
                <a:lnTo>
                  <a:pt x="24159" y="0"/>
                </a:lnTo>
                <a:close/>
              </a:path>
            </a:pathLst>
          </a:custGeom>
          <a:solidFill>
            <a:srgbClr val="8CD0B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2"/>
          <p:cNvSpPr txBox="1"/>
          <p:nvPr/>
        </p:nvSpPr>
        <p:spPr>
          <a:xfrm>
            <a:off x="1698125" y="1546700"/>
            <a:ext cx="61341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000" b="1"/>
          </a:p>
        </p:txBody>
      </p:sp>
      <p:sp>
        <p:nvSpPr>
          <p:cNvPr id="640" name="Google Shape;640;p22"/>
          <p:cNvSpPr txBox="1">
            <a:spLocks noGrp="1"/>
          </p:cNvSpPr>
          <p:nvPr>
            <p:ph type="subTitle" idx="1"/>
          </p:nvPr>
        </p:nvSpPr>
        <p:spPr>
          <a:xfrm>
            <a:off x="1698125" y="2243425"/>
            <a:ext cx="33858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600"/>
              <a:buFont typeface="Lato"/>
              <a:buNone/>
              <a:defRPr sz="1600">
                <a:solidFill>
                  <a:srgbClr val="126B8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/>
              <a:buNone/>
              <a:defRPr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/>
              <a:buNone/>
              <a:defRPr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/>
              <a:buNone/>
              <a:defRPr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/>
              <a:buNone/>
              <a:defRPr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/>
              <a:buNone/>
              <a:defRPr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/>
              <a:buNone/>
              <a:defRPr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Lato"/>
              <a:buNone/>
              <a:defRPr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Lato"/>
              <a:buNone/>
              <a:defRPr>
                <a:solidFill>
                  <a:srgbClr val="0F689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1" name="Google Shape;641;p22"/>
          <p:cNvSpPr txBox="1">
            <a:spLocks noGrp="1"/>
          </p:cNvSpPr>
          <p:nvPr>
            <p:ph type="subTitle" idx="2"/>
          </p:nvPr>
        </p:nvSpPr>
        <p:spPr>
          <a:xfrm>
            <a:off x="1698125" y="1475150"/>
            <a:ext cx="4716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678F"/>
              </a:buClr>
              <a:buSzPts val="5000"/>
              <a:buFont typeface="Lato"/>
              <a:buNone/>
              <a:defRPr sz="5000" b="1">
                <a:solidFill>
                  <a:srgbClr val="0D678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None/>
              <a:defRPr b="1">
                <a:solidFill>
                  <a:srgbClr val="0F689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8"/>
          <p:cNvSpPr txBox="1">
            <a:spLocks noGrp="1"/>
          </p:cNvSpPr>
          <p:nvPr>
            <p:ph type="ctrTitle"/>
          </p:nvPr>
        </p:nvSpPr>
        <p:spPr>
          <a:xfrm>
            <a:off x="692700" y="515975"/>
            <a:ext cx="3538800" cy="12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Inventory Management System</a:t>
            </a:r>
            <a:endParaRPr dirty="0"/>
          </a:p>
        </p:txBody>
      </p:sp>
      <p:sp>
        <p:nvSpPr>
          <p:cNvPr id="766" name="Google Shape;766;p28"/>
          <p:cNvSpPr txBox="1">
            <a:spLocks noGrp="1"/>
          </p:cNvSpPr>
          <p:nvPr>
            <p:ph type="subTitle" idx="1"/>
          </p:nvPr>
        </p:nvSpPr>
        <p:spPr>
          <a:xfrm>
            <a:off x="692700" y="2443443"/>
            <a:ext cx="31242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dirty="0">
                <a:solidFill>
                  <a:schemeClr val="tx2">
                    <a:lumMod val="10000"/>
                  </a:schemeClr>
                </a:solidFill>
              </a:rPr>
              <a:t>C Project by – </a:t>
            </a:r>
            <a:r>
              <a:rPr lang="es" sz="1800" dirty="0">
                <a:solidFill>
                  <a:schemeClr val="tx2">
                    <a:lumMod val="10000"/>
                  </a:schemeClr>
                </a:solidFill>
              </a:rPr>
              <a:t>Abhishek Singh, Harsh Shukla</a:t>
            </a:r>
            <a:endParaRPr sz="1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7" name="Google Shape;767;p28"/>
          <p:cNvSpPr/>
          <p:nvPr/>
        </p:nvSpPr>
        <p:spPr>
          <a:xfrm>
            <a:off x="4689429" y="1808896"/>
            <a:ext cx="3270151" cy="3269855"/>
          </a:xfrm>
          <a:custGeom>
            <a:avLst/>
            <a:gdLst/>
            <a:ahLst/>
            <a:cxnLst/>
            <a:rect l="l" t="t" r="r" b="b"/>
            <a:pathLst>
              <a:path w="132368" h="132356" extrusionOk="0">
                <a:moveTo>
                  <a:pt x="66178" y="0"/>
                </a:moveTo>
                <a:lnTo>
                  <a:pt x="64535" y="12"/>
                </a:lnTo>
                <a:lnTo>
                  <a:pt x="61273" y="179"/>
                </a:lnTo>
                <a:lnTo>
                  <a:pt x="58022" y="500"/>
                </a:lnTo>
                <a:lnTo>
                  <a:pt x="54807" y="976"/>
                </a:lnTo>
                <a:lnTo>
                  <a:pt x="51628" y="1608"/>
                </a:lnTo>
                <a:lnTo>
                  <a:pt x="48485" y="2405"/>
                </a:lnTo>
                <a:lnTo>
                  <a:pt x="45389" y="3346"/>
                </a:lnTo>
                <a:lnTo>
                  <a:pt x="42353" y="4429"/>
                </a:lnTo>
                <a:lnTo>
                  <a:pt x="39376" y="5668"/>
                </a:lnTo>
                <a:lnTo>
                  <a:pt x="36447" y="7049"/>
                </a:lnTo>
                <a:lnTo>
                  <a:pt x="33601" y="8573"/>
                </a:lnTo>
                <a:lnTo>
                  <a:pt x="30827" y="10228"/>
                </a:lnTo>
                <a:lnTo>
                  <a:pt x="28124" y="12026"/>
                </a:lnTo>
                <a:lnTo>
                  <a:pt x="25517" y="13967"/>
                </a:lnTo>
                <a:lnTo>
                  <a:pt x="22992" y="16027"/>
                </a:lnTo>
                <a:lnTo>
                  <a:pt x="20563" y="18229"/>
                </a:lnTo>
                <a:lnTo>
                  <a:pt x="19385" y="19384"/>
                </a:lnTo>
                <a:lnTo>
                  <a:pt x="18230" y="20551"/>
                </a:lnTo>
                <a:lnTo>
                  <a:pt x="16039" y="22980"/>
                </a:lnTo>
                <a:lnTo>
                  <a:pt x="13967" y="25504"/>
                </a:lnTo>
                <a:lnTo>
                  <a:pt x="12038" y="28124"/>
                </a:lnTo>
                <a:lnTo>
                  <a:pt x="10240" y="30815"/>
                </a:lnTo>
                <a:lnTo>
                  <a:pt x="8573" y="33589"/>
                </a:lnTo>
                <a:lnTo>
                  <a:pt x="7049" y="36447"/>
                </a:lnTo>
                <a:lnTo>
                  <a:pt x="5668" y="39364"/>
                </a:lnTo>
                <a:lnTo>
                  <a:pt x="4442" y="42352"/>
                </a:lnTo>
                <a:lnTo>
                  <a:pt x="3346" y="45389"/>
                </a:lnTo>
                <a:lnTo>
                  <a:pt x="2406" y="48484"/>
                </a:lnTo>
                <a:lnTo>
                  <a:pt x="1620" y="51616"/>
                </a:lnTo>
                <a:lnTo>
                  <a:pt x="977" y="54795"/>
                </a:lnTo>
                <a:lnTo>
                  <a:pt x="501" y="58022"/>
                </a:lnTo>
                <a:lnTo>
                  <a:pt x="179" y="61260"/>
                </a:lnTo>
                <a:lnTo>
                  <a:pt x="12" y="64535"/>
                </a:lnTo>
                <a:lnTo>
                  <a:pt x="1" y="66178"/>
                </a:lnTo>
                <a:lnTo>
                  <a:pt x="12" y="67821"/>
                </a:lnTo>
                <a:lnTo>
                  <a:pt x="179" y="71095"/>
                </a:lnTo>
                <a:lnTo>
                  <a:pt x="501" y="74346"/>
                </a:lnTo>
                <a:lnTo>
                  <a:pt x="977" y="77561"/>
                </a:lnTo>
                <a:lnTo>
                  <a:pt x="1620" y="80740"/>
                </a:lnTo>
                <a:lnTo>
                  <a:pt x="2406" y="83871"/>
                </a:lnTo>
                <a:lnTo>
                  <a:pt x="3346" y="86967"/>
                </a:lnTo>
                <a:lnTo>
                  <a:pt x="4442" y="90003"/>
                </a:lnTo>
                <a:lnTo>
                  <a:pt x="5668" y="92992"/>
                </a:lnTo>
                <a:lnTo>
                  <a:pt x="7049" y="95909"/>
                </a:lnTo>
                <a:lnTo>
                  <a:pt x="8573" y="98766"/>
                </a:lnTo>
                <a:lnTo>
                  <a:pt x="10240" y="101541"/>
                </a:lnTo>
                <a:lnTo>
                  <a:pt x="12038" y="104232"/>
                </a:lnTo>
                <a:lnTo>
                  <a:pt x="13967" y="106851"/>
                </a:lnTo>
                <a:lnTo>
                  <a:pt x="16039" y="109375"/>
                </a:lnTo>
                <a:lnTo>
                  <a:pt x="18230" y="111804"/>
                </a:lnTo>
                <a:lnTo>
                  <a:pt x="19385" y="112971"/>
                </a:lnTo>
                <a:lnTo>
                  <a:pt x="20563" y="114126"/>
                </a:lnTo>
                <a:lnTo>
                  <a:pt x="22992" y="116329"/>
                </a:lnTo>
                <a:lnTo>
                  <a:pt x="25517" y="118389"/>
                </a:lnTo>
                <a:lnTo>
                  <a:pt x="28124" y="120330"/>
                </a:lnTo>
                <a:lnTo>
                  <a:pt x="30827" y="122127"/>
                </a:lnTo>
                <a:lnTo>
                  <a:pt x="33601" y="123794"/>
                </a:lnTo>
                <a:lnTo>
                  <a:pt x="36447" y="125307"/>
                </a:lnTo>
                <a:lnTo>
                  <a:pt x="39376" y="126688"/>
                </a:lnTo>
                <a:lnTo>
                  <a:pt x="42353" y="127926"/>
                </a:lnTo>
                <a:lnTo>
                  <a:pt x="45389" y="129010"/>
                </a:lnTo>
                <a:lnTo>
                  <a:pt x="48485" y="129950"/>
                </a:lnTo>
                <a:lnTo>
                  <a:pt x="51628" y="130748"/>
                </a:lnTo>
                <a:lnTo>
                  <a:pt x="54807" y="131379"/>
                </a:lnTo>
                <a:lnTo>
                  <a:pt x="58022" y="131855"/>
                </a:lnTo>
                <a:lnTo>
                  <a:pt x="61273" y="132177"/>
                </a:lnTo>
                <a:lnTo>
                  <a:pt x="64535" y="132343"/>
                </a:lnTo>
                <a:lnTo>
                  <a:pt x="66178" y="132355"/>
                </a:lnTo>
                <a:lnTo>
                  <a:pt x="67833" y="132343"/>
                </a:lnTo>
                <a:lnTo>
                  <a:pt x="71096" y="132177"/>
                </a:lnTo>
                <a:lnTo>
                  <a:pt x="74346" y="131855"/>
                </a:lnTo>
                <a:lnTo>
                  <a:pt x="77561" y="131379"/>
                </a:lnTo>
                <a:lnTo>
                  <a:pt x="80740" y="130748"/>
                </a:lnTo>
                <a:lnTo>
                  <a:pt x="83884" y="129950"/>
                </a:lnTo>
                <a:lnTo>
                  <a:pt x="86979" y="129010"/>
                </a:lnTo>
                <a:lnTo>
                  <a:pt x="90016" y="127926"/>
                </a:lnTo>
                <a:lnTo>
                  <a:pt x="92992" y="126688"/>
                </a:lnTo>
                <a:lnTo>
                  <a:pt x="95921" y="125307"/>
                </a:lnTo>
                <a:lnTo>
                  <a:pt x="98767" y="123794"/>
                </a:lnTo>
                <a:lnTo>
                  <a:pt x="101541" y="122127"/>
                </a:lnTo>
                <a:lnTo>
                  <a:pt x="104244" y="120330"/>
                </a:lnTo>
                <a:lnTo>
                  <a:pt x="106852" y="118389"/>
                </a:lnTo>
                <a:lnTo>
                  <a:pt x="109376" y="116329"/>
                </a:lnTo>
                <a:lnTo>
                  <a:pt x="111805" y="114126"/>
                </a:lnTo>
                <a:lnTo>
                  <a:pt x="112984" y="112971"/>
                </a:lnTo>
                <a:lnTo>
                  <a:pt x="114139" y="111804"/>
                </a:lnTo>
                <a:lnTo>
                  <a:pt x="116329" y="109375"/>
                </a:lnTo>
                <a:lnTo>
                  <a:pt x="118401" y="106851"/>
                </a:lnTo>
                <a:lnTo>
                  <a:pt x="120330" y="104232"/>
                </a:lnTo>
                <a:lnTo>
                  <a:pt x="122128" y="101541"/>
                </a:lnTo>
                <a:lnTo>
                  <a:pt x="123795" y="98766"/>
                </a:lnTo>
                <a:lnTo>
                  <a:pt x="125319" y="95909"/>
                </a:lnTo>
                <a:lnTo>
                  <a:pt x="126700" y="92992"/>
                </a:lnTo>
                <a:lnTo>
                  <a:pt x="127927" y="90003"/>
                </a:lnTo>
                <a:lnTo>
                  <a:pt x="129022" y="86967"/>
                </a:lnTo>
                <a:lnTo>
                  <a:pt x="129963" y="83871"/>
                </a:lnTo>
                <a:lnTo>
                  <a:pt x="130748" y="80740"/>
                </a:lnTo>
                <a:lnTo>
                  <a:pt x="131391" y="77561"/>
                </a:lnTo>
                <a:lnTo>
                  <a:pt x="131868" y="74346"/>
                </a:lnTo>
                <a:lnTo>
                  <a:pt x="132189" y="71095"/>
                </a:lnTo>
                <a:lnTo>
                  <a:pt x="132356" y="67821"/>
                </a:lnTo>
                <a:lnTo>
                  <a:pt x="132368" y="66178"/>
                </a:lnTo>
                <a:lnTo>
                  <a:pt x="132356" y="64535"/>
                </a:lnTo>
                <a:lnTo>
                  <a:pt x="132189" y="61260"/>
                </a:lnTo>
                <a:lnTo>
                  <a:pt x="131868" y="58022"/>
                </a:lnTo>
                <a:lnTo>
                  <a:pt x="131391" y="54795"/>
                </a:lnTo>
                <a:lnTo>
                  <a:pt x="130748" y="51616"/>
                </a:lnTo>
                <a:lnTo>
                  <a:pt x="129963" y="48484"/>
                </a:lnTo>
                <a:lnTo>
                  <a:pt x="129022" y="45389"/>
                </a:lnTo>
                <a:lnTo>
                  <a:pt x="127927" y="42352"/>
                </a:lnTo>
                <a:lnTo>
                  <a:pt x="126700" y="39364"/>
                </a:lnTo>
                <a:lnTo>
                  <a:pt x="125319" y="36447"/>
                </a:lnTo>
                <a:lnTo>
                  <a:pt x="123795" y="33589"/>
                </a:lnTo>
                <a:lnTo>
                  <a:pt x="122128" y="30815"/>
                </a:lnTo>
                <a:lnTo>
                  <a:pt x="120330" y="28124"/>
                </a:lnTo>
                <a:lnTo>
                  <a:pt x="118401" y="25504"/>
                </a:lnTo>
                <a:lnTo>
                  <a:pt x="116329" y="22980"/>
                </a:lnTo>
                <a:lnTo>
                  <a:pt x="114139" y="20551"/>
                </a:lnTo>
                <a:lnTo>
                  <a:pt x="112984" y="19384"/>
                </a:lnTo>
                <a:lnTo>
                  <a:pt x="111805" y="18229"/>
                </a:lnTo>
                <a:lnTo>
                  <a:pt x="109376" y="16027"/>
                </a:lnTo>
                <a:lnTo>
                  <a:pt x="106852" y="13967"/>
                </a:lnTo>
                <a:lnTo>
                  <a:pt x="104244" y="12026"/>
                </a:lnTo>
                <a:lnTo>
                  <a:pt x="101541" y="10228"/>
                </a:lnTo>
                <a:lnTo>
                  <a:pt x="98767" y="8573"/>
                </a:lnTo>
                <a:lnTo>
                  <a:pt x="95921" y="7049"/>
                </a:lnTo>
                <a:lnTo>
                  <a:pt x="92992" y="5668"/>
                </a:lnTo>
                <a:lnTo>
                  <a:pt x="90016" y="4429"/>
                </a:lnTo>
                <a:lnTo>
                  <a:pt x="86979" y="3346"/>
                </a:lnTo>
                <a:lnTo>
                  <a:pt x="83884" y="2405"/>
                </a:lnTo>
                <a:lnTo>
                  <a:pt x="80740" y="1608"/>
                </a:lnTo>
                <a:lnTo>
                  <a:pt x="77561" y="976"/>
                </a:lnTo>
                <a:lnTo>
                  <a:pt x="74346" y="500"/>
                </a:lnTo>
                <a:lnTo>
                  <a:pt x="71096" y="179"/>
                </a:lnTo>
                <a:lnTo>
                  <a:pt x="67833" y="12"/>
                </a:lnTo>
                <a:lnTo>
                  <a:pt x="66178" y="0"/>
                </a:lnTo>
                <a:close/>
              </a:path>
            </a:pathLst>
          </a:custGeom>
          <a:solidFill>
            <a:srgbClr val="EFF0B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8"/>
          <p:cNvSpPr/>
          <p:nvPr/>
        </p:nvSpPr>
        <p:spPr>
          <a:xfrm>
            <a:off x="6361323" y="3033603"/>
            <a:ext cx="418898" cy="870431"/>
          </a:xfrm>
          <a:custGeom>
            <a:avLst/>
            <a:gdLst/>
            <a:ahLst/>
            <a:cxnLst/>
            <a:rect l="l" t="t" r="r" b="b"/>
            <a:pathLst>
              <a:path w="16956" h="35233" extrusionOk="0">
                <a:moveTo>
                  <a:pt x="1" y="1"/>
                </a:moveTo>
                <a:lnTo>
                  <a:pt x="1" y="35233"/>
                </a:lnTo>
                <a:lnTo>
                  <a:pt x="16956" y="35233"/>
                </a:lnTo>
                <a:lnTo>
                  <a:pt x="16956" y="1"/>
                </a:lnTo>
                <a:close/>
              </a:path>
            </a:pathLst>
          </a:custGeom>
          <a:solidFill>
            <a:srgbClr val="0D678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8"/>
          <p:cNvSpPr/>
          <p:nvPr/>
        </p:nvSpPr>
        <p:spPr>
          <a:xfrm>
            <a:off x="6782620" y="3035679"/>
            <a:ext cx="418602" cy="870431"/>
          </a:xfrm>
          <a:custGeom>
            <a:avLst/>
            <a:gdLst/>
            <a:ahLst/>
            <a:cxnLst/>
            <a:rect l="l" t="t" r="r" b="b"/>
            <a:pathLst>
              <a:path w="16944" h="35233" extrusionOk="0">
                <a:moveTo>
                  <a:pt x="0" y="0"/>
                </a:moveTo>
                <a:lnTo>
                  <a:pt x="0" y="35232"/>
                </a:lnTo>
                <a:lnTo>
                  <a:pt x="16943" y="35232"/>
                </a:lnTo>
                <a:lnTo>
                  <a:pt x="16943" y="0"/>
                </a:lnTo>
                <a:close/>
              </a:path>
            </a:pathLst>
          </a:custGeom>
          <a:solidFill>
            <a:srgbClr val="0D678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8"/>
          <p:cNvSpPr/>
          <p:nvPr/>
        </p:nvSpPr>
        <p:spPr>
          <a:xfrm>
            <a:off x="6516959" y="2434333"/>
            <a:ext cx="463614" cy="272126"/>
          </a:xfrm>
          <a:custGeom>
            <a:avLst/>
            <a:gdLst/>
            <a:ahLst/>
            <a:cxnLst/>
            <a:rect l="l" t="t" r="r" b="b"/>
            <a:pathLst>
              <a:path w="18766" h="11015" fill="none" extrusionOk="0">
                <a:moveTo>
                  <a:pt x="18765" y="1"/>
                </a:moveTo>
                <a:lnTo>
                  <a:pt x="18765" y="1"/>
                </a:lnTo>
                <a:lnTo>
                  <a:pt x="18694" y="1072"/>
                </a:lnTo>
                <a:lnTo>
                  <a:pt x="18491" y="2680"/>
                </a:lnTo>
                <a:lnTo>
                  <a:pt x="18277" y="3740"/>
                </a:lnTo>
                <a:lnTo>
                  <a:pt x="17979" y="4764"/>
                </a:lnTo>
                <a:lnTo>
                  <a:pt x="17610" y="5764"/>
                </a:lnTo>
                <a:lnTo>
                  <a:pt x="17134" y="6716"/>
                </a:lnTo>
                <a:lnTo>
                  <a:pt x="16551" y="7633"/>
                </a:lnTo>
                <a:lnTo>
                  <a:pt x="16205" y="8062"/>
                </a:lnTo>
                <a:lnTo>
                  <a:pt x="15872" y="8443"/>
                </a:lnTo>
                <a:lnTo>
                  <a:pt x="15146" y="9121"/>
                </a:lnTo>
                <a:lnTo>
                  <a:pt x="14360" y="9705"/>
                </a:lnTo>
                <a:lnTo>
                  <a:pt x="13514" y="10181"/>
                </a:lnTo>
                <a:lnTo>
                  <a:pt x="12609" y="10550"/>
                </a:lnTo>
                <a:lnTo>
                  <a:pt x="11681" y="10812"/>
                </a:lnTo>
                <a:lnTo>
                  <a:pt x="10704" y="10967"/>
                </a:lnTo>
                <a:lnTo>
                  <a:pt x="9716" y="11015"/>
                </a:lnTo>
                <a:lnTo>
                  <a:pt x="9204" y="10991"/>
                </a:lnTo>
                <a:lnTo>
                  <a:pt x="8680" y="10943"/>
                </a:lnTo>
                <a:lnTo>
                  <a:pt x="7656" y="10765"/>
                </a:lnTo>
                <a:lnTo>
                  <a:pt x="6692" y="10479"/>
                </a:lnTo>
                <a:lnTo>
                  <a:pt x="5787" y="10110"/>
                </a:lnTo>
                <a:lnTo>
                  <a:pt x="4930" y="9645"/>
                </a:lnTo>
                <a:lnTo>
                  <a:pt x="4132" y="9109"/>
                </a:lnTo>
                <a:lnTo>
                  <a:pt x="3406" y="8490"/>
                </a:lnTo>
                <a:lnTo>
                  <a:pt x="2739" y="7812"/>
                </a:lnTo>
                <a:lnTo>
                  <a:pt x="2132" y="7062"/>
                </a:lnTo>
                <a:lnTo>
                  <a:pt x="1596" y="6264"/>
                </a:lnTo>
                <a:lnTo>
                  <a:pt x="1143" y="5418"/>
                </a:lnTo>
                <a:lnTo>
                  <a:pt x="750" y="4513"/>
                </a:lnTo>
                <a:lnTo>
                  <a:pt x="441" y="3585"/>
                </a:lnTo>
                <a:lnTo>
                  <a:pt x="215" y="2620"/>
                </a:lnTo>
                <a:lnTo>
                  <a:pt x="60" y="1620"/>
                </a:lnTo>
                <a:lnTo>
                  <a:pt x="0" y="608"/>
                </a:lnTo>
                <a:lnTo>
                  <a:pt x="0" y="108"/>
                </a:lnTo>
              </a:path>
            </a:pathLst>
          </a:custGeom>
          <a:noFill/>
          <a:ln w="9525" cap="flat" cmpd="sng">
            <a:solidFill>
              <a:srgbClr val="1E1E1C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8"/>
          <p:cNvSpPr/>
          <p:nvPr/>
        </p:nvSpPr>
        <p:spPr>
          <a:xfrm>
            <a:off x="6361323" y="2399050"/>
            <a:ext cx="842786" cy="791869"/>
          </a:xfrm>
          <a:custGeom>
            <a:avLst/>
            <a:gdLst/>
            <a:ahLst/>
            <a:cxnLst/>
            <a:rect l="l" t="t" r="r" b="b"/>
            <a:pathLst>
              <a:path w="34114" h="32053" extrusionOk="0">
                <a:moveTo>
                  <a:pt x="2108" y="0"/>
                </a:moveTo>
                <a:lnTo>
                  <a:pt x="1656" y="95"/>
                </a:lnTo>
                <a:lnTo>
                  <a:pt x="1227" y="274"/>
                </a:lnTo>
                <a:lnTo>
                  <a:pt x="858" y="524"/>
                </a:lnTo>
                <a:lnTo>
                  <a:pt x="536" y="845"/>
                </a:lnTo>
                <a:lnTo>
                  <a:pt x="286" y="1226"/>
                </a:lnTo>
                <a:lnTo>
                  <a:pt x="108" y="1643"/>
                </a:lnTo>
                <a:lnTo>
                  <a:pt x="12" y="2108"/>
                </a:lnTo>
                <a:lnTo>
                  <a:pt x="1" y="2346"/>
                </a:lnTo>
                <a:lnTo>
                  <a:pt x="1" y="28171"/>
                </a:lnTo>
                <a:lnTo>
                  <a:pt x="12" y="28564"/>
                </a:lnTo>
                <a:lnTo>
                  <a:pt x="167" y="29326"/>
                </a:lnTo>
                <a:lnTo>
                  <a:pt x="465" y="30017"/>
                </a:lnTo>
                <a:lnTo>
                  <a:pt x="882" y="30636"/>
                </a:lnTo>
                <a:lnTo>
                  <a:pt x="1406" y="31172"/>
                </a:lnTo>
                <a:lnTo>
                  <a:pt x="2037" y="31589"/>
                </a:lnTo>
                <a:lnTo>
                  <a:pt x="2727" y="31886"/>
                </a:lnTo>
                <a:lnTo>
                  <a:pt x="3489" y="32041"/>
                </a:lnTo>
                <a:lnTo>
                  <a:pt x="3894" y="32053"/>
                </a:lnTo>
                <a:lnTo>
                  <a:pt x="30220" y="32053"/>
                </a:lnTo>
                <a:lnTo>
                  <a:pt x="30625" y="32041"/>
                </a:lnTo>
                <a:lnTo>
                  <a:pt x="31387" y="31886"/>
                </a:lnTo>
                <a:lnTo>
                  <a:pt x="32077" y="31589"/>
                </a:lnTo>
                <a:lnTo>
                  <a:pt x="32696" y="31172"/>
                </a:lnTo>
                <a:lnTo>
                  <a:pt x="33232" y="30636"/>
                </a:lnTo>
                <a:lnTo>
                  <a:pt x="33649" y="30017"/>
                </a:lnTo>
                <a:lnTo>
                  <a:pt x="33947" y="29326"/>
                </a:lnTo>
                <a:lnTo>
                  <a:pt x="34101" y="28564"/>
                </a:lnTo>
                <a:lnTo>
                  <a:pt x="34113" y="28171"/>
                </a:lnTo>
                <a:lnTo>
                  <a:pt x="34113" y="2346"/>
                </a:lnTo>
                <a:lnTo>
                  <a:pt x="34101" y="2108"/>
                </a:lnTo>
                <a:lnTo>
                  <a:pt x="34006" y="1643"/>
                </a:lnTo>
                <a:lnTo>
                  <a:pt x="33828" y="1226"/>
                </a:lnTo>
                <a:lnTo>
                  <a:pt x="33578" y="845"/>
                </a:lnTo>
                <a:lnTo>
                  <a:pt x="33256" y="524"/>
                </a:lnTo>
                <a:lnTo>
                  <a:pt x="32875" y="274"/>
                </a:lnTo>
                <a:lnTo>
                  <a:pt x="32458" y="95"/>
                </a:lnTo>
                <a:lnTo>
                  <a:pt x="31994" y="0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8"/>
          <p:cNvSpPr/>
          <p:nvPr/>
        </p:nvSpPr>
        <p:spPr>
          <a:xfrm>
            <a:off x="6523729" y="1800051"/>
            <a:ext cx="514482" cy="779838"/>
          </a:xfrm>
          <a:custGeom>
            <a:avLst/>
            <a:gdLst/>
            <a:ahLst/>
            <a:cxnLst/>
            <a:rect l="l" t="t" r="r" b="b"/>
            <a:pathLst>
              <a:path w="20825" h="31566" extrusionOk="0">
                <a:moveTo>
                  <a:pt x="3370" y="1"/>
                </a:moveTo>
                <a:lnTo>
                  <a:pt x="3024" y="13"/>
                </a:lnTo>
                <a:lnTo>
                  <a:pt x="2370" y="156"/>
                </a:lnTo>
                <a:lnTo>
                  <a:pt x="1762" y="406"/>
                </a:lnTo>
                <a:lnTo>
                  <a:pt x="1226" y="775"/>
                </a:lnTo>
                <a:lnTo>
                  <a:pt x="774" y="1227"/>
                </a:lnTo>
                <a:lnTo>
                  <a:pt x="405" y="1763"/>
                </a:lnTo>
                <a:lnTo>
                  <a:pt x="155" y="2370"/>
                </a:lnTo>
                <a:lnTo>
                  <a:pt x="12" y="3025"/>
                </a:lnTo>
                <a:lnTo>
                  <a:pt x="0" y="3371"/>
                </a:lnTo>
                <a:lnTo>
                  <a:pt x="0" y="14480"/>
                </a:lnTo>
                <a:lnTo>
                  <a:pt x="12" y="14801"/>
                </a:lnTo>
                <a:lnTo>
                  <a:pt x="72" y="15444"/>
                </a:lnTo>
                <a:lnTo>
                  <a:pt x="202" y="16063"/>
                </a:lnTo>
                <a:lnTo>
                  <a:pt x="393" y="16658"/>
                </a:lnTo>
                <a:lnTo>
                  <a:pt x="631" y="17230"/>
                </a:lnTo>
                <a:lnTo>
                  <a:pt x="917" y="17766"/>
                </a:lnTo>
                <a:lnTo>
                  <a:pt x="1262" y="18278"/>
                </a:lnTo>
                <a:lnTo>
                  <a:pt x="1655" y="18754"/>
                </a:lnTo>
                <a:lnTo>
                  <a:pt x="2084" y="19183"/>
                </a:lnTo>
                <a:lnTo>
                  <a:pt x="2560" y="19564"/>
                </a:lnTo>
                <a:lnTo>
                  <a:pt x="3060" y="19909"/>
                </a:lnTo>
                <a:lnTo>
                  <a:pt x="3608" y="20207"/>
                </a:lnTo>
                <a:lnTo>
                  <a:pt x="4179" y="20445"/>
                </a:lnTo>
                <a:lnTo>
                  <a:pt x="4775" y="20635"/>
                </a:lnTo>
                <a:lnTo>
                  <a:pt x="5394" y="20754"/>
                </a:lnTo>
                <a:lnTo>
                  <a:pt x="6037" y="20826"/>
                </a:lnTo>
                <a:lnTo>
                  <a:pt x="6501" y="20826"/>
                </a:lnTo>
                <a:lnTo>
                  <a:pt x="6501" y="24231"/>
                </a:lnTo>
                <a:lnTo>
                  <a:pt x="6465" y="26112"/>
                </a:lnTo>
                <a:lnTo>
                  <a:pt x="6477" y="26386"/>
                </a:lnTo>
                <a:lnTo>
                  <a:pt x="6525" y="26934"/>
                </a:lnTo>
                <a:lnTo>
                  <a:pt x="6680" y="27732"/>
                </a:lnTo>
                <a:lnTo>
                  <a:pt x="7085" y="28708"/>
                </a:lnTo>
                <a:lnTo>
                  <a:pt x="7656" y="29577"/>
                </a:lnTo>
                <a:lnTo>
                  <a:pt x="8394" y="30315"/>
                </a:lnTo>
                <a:lnTo>
                  <a:pt x="9252" y="30911"/>
                </a:lnTo>
                <a:lnTo>
                  <a:pt x="10228" y="31328"/>
                </a:lnTo>
                <a:lnTo>
                  <a:pt x="11014" y="31506"/>
                </a:lnTo>
                <a:lnTo>
                  <a:pt x="11562" y="31566"/>
                </a:lnTo>
                <a:lnTo>
                  <a:pt x="11847" y="31566"/>
                </a:lnTo>
                <a:lnTo>
                  <a:pt x="12359" y="31542"/>
                </a:lnTo>
                <a:lnTo>
                  <a:pt x="13359" y="31339"/>
                </a:lnTo>
                <a:lnTo>
                  <a:pt x="14276" y="30958"/>
                </a:lnTo>
                <a:lnTo>
                  <a:pt x="15086" y="30399"/>
                </a:lnTo>
                <a:lnTo>
                  <a:pt x="15777" y="29708"/>
                </a:lnTo>
                <a:lnTo>
                  <a:pt x="16324" y="28899"/>
                </a:lnTo>
                <a:lnTo>
                  <a:pt x="16717" y="27982"/>
                </a:lnTo>
                <a:lnTo>
                  <a:pt x="16920" y="26993"/>
                </a:lnTo>
                <a:lnTo>
                  <a:pt x="16943" y="26470"/>
                </a:lnTo>
                <a:lnTo>
                  <a:pt x="16943" y="24231"/>
                </a:lnTo>
                <a:lnTo>
                  <a:pt x="16908" y="24231"/>
                </a:lnTo>
                <a:lnTo>
                  <a:pt x="16908" y="20826"/>
                </a:lnTo>
                <a:lnTo>
                  <a:pt x="17312" y="20814"/>
                </a:lnTo>
                <a:lnTo>
                  <a:pt x="18086" y="20659"/>
                </a:lnTo>
                <a:lnTo>
                  <a:pt x="18789" y="20361"/>
                </a:lnTo>
                <a:lnTo>
                  <a:pt x="19408" y="19945"/>
                </a:lnTo>
                <a:lnTo>
                  <a:pt x="19944" y="19409"/>
                </a:lnTo>
                <a:lnTo>
                  <a:pt x="20361" y="18790"/>
                </a:lnTo>
                <a:lnTo>
                  <a:pt x="20658" y="18087"/>
                </a:lnTo>
                <a:lnTo>
                  <a:pt x="20813" y="17313"/>
                </a:lnTo>
                <a:lnTo>
                  <a:pt x="20825" y="16920"/>
                </a:lnTo>
                <a:lnTo>
                  <a:pt x="20825" y="3371"/>
                </a:lnTo>
                <a:lnTo>
                  <a:pt x="20813" y="3025"/>
                </a:lnTo>
                <a:lnTo>
                  <a:pt x="20682" y="2370"/>
                </a:lnTo>
                <a:lnTo>
                  <a:pt x="20432" y="1763"/>
                </a:lnTo>
                <a:lnTo>
                  <a:pt x="20063" y="1227"/>
                </a:lnTo>
                <a:lnTo>
                  <a:pt x="19610" y="775"/>
                </a:lnTo>
                <a:lnTo>
                  <a:pt x="19075" y="406"/>
                </a:lnTo>
                <a:lnTo>
                  <a:pt x="18467" y="156"/>
                </a:lnTo>
                <a:lnTo>
                  <a:pt x="17813" y="13"/>
                </a:lnTo>
                <a:lnTo>
                  <a:pt x="1746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8"/>
          <p:cNvSpPr/>
          <p:nvPr/>
        </p:nvSpPr>
        <p:spPr>
          <a:xfrm>
            <a:off x="6624044" y="2606153"/>
            <a:ext cx="231511" cy="276820"/>
          </a:xfrm>
          <a:custGeom>
            <a:avLst/>
            <a:gdLst/>
            <a:ahLst/>
            <a:cxnLst/>
            <a:rect l="l" t="t" r="r" b="b"/>
            <a:pathLst>
              <a:path w="9371" h="11205" extrusionOk="0">
                <a:moveTo>
                  <a:pt x="298" y="0"/>
                </a:moveTo>
                <a:lnTo>
                  <a:pt x="167" y="60"/>
                </a:lnTo>
                <a:lnTo>
                  <a:pt x="60" y="155"/>
                </a:lnTo>
                <a:lnTo>
                  <a:pt x="0" y="286"/>
                </a:lnTo>
                <a:lnTo>
                  <a:pt x="0" y="369"/>
                </a:lnTo>
                <a:lnTo>
                  <a:pt x="0" y="10835"/>
                </a:lnTo>
                <a:lnTo>
                  <a:pt x="0" y="10919"/>
                </a:lnTo>
                <a:lnTo>
                  <a:pt x="60" y="11050"/>
                </a:lnTo>
                <a:lnTo>
                  <a:pt x="167" y="11145"/>
                </a:lnTo>
                <a:lnTo>
                  <a:pt x="298" y="11205"/>
                </a:lnTo>
                <a:lnTo>
                  <a:pt x="9073" y="11205"/>
                </a:lnTo>
                <a:lnTo>
                  <a:pt x="9204" y="11145"/>
                </a:lnTo>
                <a:lnTo>
                  <a:pt x="9311" y="11050"/>
                </a:lnTo>
                <a:lnTo>
                  <a:pt x="9371" y="10919"/>
                </a:lnTo>
                <a:lnTo>
                  <a:pt x="9371" y="10835"/>
                </a:lnTo>
                <a:lnTo>
                  <a:pt x="9371" y="369"/>
                </a:lnTo>
                <a:lnTo>
                  <a:pt x="9371" y="286"/>
                </a:lnTo>
                <a:lnTo>
                  <a:pt x="9311" y="155"/>
                </a:lnTo>
                <a:lnTo>
                  <a:pt x="9204" y="60"/>
                </a:lnTo>
                <a:lnTo>
                  <a:pt x="9073" y="0"/>
                </a:lnTo>
                <a:close/>
              </a:path>
            </a:pathLst>
          </a:custGeom>
          <a:solidFill>
            <a:srgbClr val="0680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6739060" y="1993342"/>
            <a:ext cx="82688" cy="62677"/>
          </a:xfrm>
          <a:custGeom>
            <a:avLst/>
            <a:gdLst/>
            <a:ahLst/>
            <a:cxnLst/>
            <a:rect l="l" t="t" r="r" b="b"/>
            <a:pathLst>
              <a:path w="3347" h="2537" fill="none" extrusionOk="0">
                <a:moveTo>
                  <a:pt x="3347" y="2537"/>
                </a:moveTo>
                <a:lnTo>
                  <a:pt x="3347" y="1679"/>
                </a:lnTo>
                <a:lnTo>
                  <a:pt x="3335" y="1501"/>
                </a:lnTo>
                <a:lnTo>
                  <a:pt x="3275" y="1179"/>
                </a:lnTo>
                <a:lnTo>
                  <a:pt x="3144" y="870"/>
                </a:lnTo>
                <a:lnTo>
                  <a:pt x="2966" y="608"/>
                </a:lnTo>
                <a:lnTo>
                  <a:pt x="2739" y="382"/>
                </a:lnTo>
                <a:lnTo>
                  <a:pt x="2466" y="203"/>
                </a:lnTo>
                <a:lnTo>
                  <a:pt x="2168" y="72"/>
                </a:lnTo>
                <a:lnTo>
                  <a:pt x="1846" y="1"/>
                </a:lnTo>
                <a:lnTo>
                  <a:pt x="1668" y="1"/>
                </a:lnTo>
                <a:lnTo>
                  <a:pt x="1668" y="1"/>
                </a:lnTo>
                <a:lnTo>
                  <a:pt x="1501" y="1"/>
                </a:lnTo>
                <a:lnTo>
                  <a:pt x="1168" y="72"/>
                </a:lnTo>
                <a:lnTo>
                  <a:pt x="870" y="203"/>
                </a:lnTo>
                <a:lnTo>
                  <a:pt x="608" y="382"/>
                </a:lnTo>
                <a:lnTo>
                  <a:pt x="370" y="608"/>
                </a:lnTo>
                <a:lnTo>
                  <a:pt x="191" y="870"/>
                </a:lnTo>
                <a:lnTo>
                  <a:pt x="72" y="1179"/>
                </a:lnTo>
                <a:lnTo>
                  <a:pt x="1" y="1501"/>
                </a:lnTo>
                <a:lnTo>
                  <a:pt x="1" y="1679"/>
                </a:lnTo>
                <a:lnTo>
                  <a:pt x="1" y="2537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8"/>
          <p:cNvSpPr/>
          <p:nvPr/>
        </p:nvSpPr>
        <p:spPr>
          <a:xfrm>
            <a:off x="6307188" y="2399050"/>
            <a:ext cx="217108" cy="463614"/>
          </a:xfrm>
          <a:custGeom>
            <a:avLst/>
            <a:gdLst/>
            <a:ahLst/>
            <a:cxnLst/>
            <a:rect l="l" t="t" r="r" b="b"/>
            <a:pathLst>
              <a:path w="8788" h="18766" extrusionOk="0">
                <a:moveTo>
                  <a:pt x="2144" y="0"/>
                </a:moveTo>
                <a:lnTo>
                  <a:pt x="1930" y="12"/>
                </a:lnTo>
                <a:lnTo>
                  <a:pt x="1501" y="95"/>
                </a:lnTo>
                <a:lnTo>
                  <a:pt x="1120" y="262"/>
                </a:lnTo>
                <a:lnTo>
                  <a:pt x="775" y="488"/>
                </a:lnTo>
                <a:lnTo>
                  <a:pt x="489" y="786"/>
                </a:lnTo>
                <a:lnTo>
                  <a:pt x="251" y="1119"/>
                </a:lnTo>
                <a:lnTo>
                  <a:pt x="84" y="1512"/>
                </a:lnTo>
                <a:lnTo>
                  <a:pt x="1" y="1929"/>
                </a:lnTo>
                <a:lnTo>
                  <a:pt x="1" y="2155"/>
                </a:lnTo>
                <a:lnTo>
                  <a:pt x="1" y="17860"/>
                </a:lnTo>
                <a:lnTo>
                  <a:pt x="13" y="18039"/>
                </a:lnTo>
                <a:lnTo>
                  <a:pt x="144" y="18372"/>
                </a:lnTo>
                <a:lnTo>
                  <a:pt x="394" y="18622"/>
                </a:lnTo>
                <a:lnTo>
                  <a:pt x="715" y="18753"/>
                </a:lnTo>
                <a:lnTo>
                  <a:pt x="906" y="18765"/>
                </a:lnTo>
                <a:lnTo>
                  <a:pt x="8788" y="18765"/>
                </a:lnTo>
                <a:lnTo>
                  <a:pt x="8788" y="0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8"/>
          <p:cNvSpPr/>
          <p:nvPr/>
        </p:nvSpPr>
        <p:spPr>
          <a:xfrm>
            <a:off x="6535490" y="2702638"/>
            <a:ext cx="192995" cy="232696"/>
          </a:xfrm>
          <a:custGeom>
            <a:avLst/>
            <a:gdLst/>
            <a:ahLst/>
            <a:cxnLst/>
            <a:rect l="l" t="t" r="r" b="b"/>
            <a:pathLst>
              <a:path w="7812" h="9419" extrusionOk="0">
                <a:moveTo>
                  <a:pt x="1060" y="1"/>
                </a:moveTo>
                <a:lnTo>
                  <a:pt x="846" y="13"/>
                </a:lnTo>
                <a:lnTo>
                  <a:pt x="465" y="167"/>
                </a:lnTo>
                <a:lnTo>
                  <a:pt x="179" y="453"/>
                </a:lnTo>
                <a:lnTo>
                  <a:pt x="24" y="834"/>
                </a:lnTo>
                <a:lnTo>
                  <a:pt x="0" y="1049"/>
                </a:lnTo>
                <a:lnTo>
                  <a:pt x="0" y="8371"/>
                </a:lnTo>
                <a:lnTo>
                  <a:pt x="24" y="8586"/>
                </a:lnTo>
                <a:lnTo>
                  <a:pt x="179" y="8967"/>
                </a:lnTo>
                <a:lnTo>
                  <a:pt x="465" y="9252"/>
                </a:lnTo>
                <a:lnTo>
                  <a:pt x="846" y="9407"/>
                </a:lnTo>
                <a:lnTo>
                  <a:pt x="1060" y="9419"/>
                </a:lnTo>
                <a:lnTo>
                  <a:pt x="3429" y="9419"/>
                </a:lnTo>
                <a:lnTo>
                  <a:pt x="3882" y="9407"/>
                </a:lnTo>
                <a:lnTo>
                  <a:pt x="4727" y="9228"/>
                </a:lnTo>
                <a:lnTo>
                  <a:pt x="5513" y="8895"/>
                </a:lnTo>
                <a:lnTo>
                  <a:pt x="6216" y="8431"/>
                </a:lnTo>
                <a:lnTo>
                  <a:pt x="6811" y="7835"/>
                </a:lnTo>
                <a:lnTo>
                  <a:pt x="7287" y="7133"/>
                </a:lnTo>
                <a:lnTo>
                  <a:pt x="7621" y="6347"/>
                </a:lnTo>
                <a:lnTo>
                  <a:pt x="7787" y="5490"/>
                </a:lnTo>
                <a:lnTo>
                  <a:pt x="7811" y="5049"/>
                </a:lnTo>
                <a:lnTo>
                  <a:pt x="7811" y="4371"/>
                </a:lnTo>
                <a:lnTo>
                  <a:pt x="7787" y="3930"/>
                </a:lnTo>
                <a:lnTo>
                  <a:pt x="7621" y="3073"/>
                </a:lnTo>
                <a:lnTo>
                  <a:pt x="7287" y="2287"/>
                </a:lnTo>
                <a:lnTo>
                  <a:pt x="6811" y="1584"/>
                </a:lnTo>
                <a:lnTo>
                  <a:pt x="6216" y="989"/>
                </a:lnTo>
                <a:lnTo>
                  <a:pt x="5513" y="525"/>
                </a:lnTo>
                <a:lnTo>
                  <a:pt x="4727" y="191"/>
                </a:lnTo>
                <a:lnTo>
                  <a:pt x="3882" y="13"/>
                </a:lnTo>
                <a:lnTo>
                  <a:pt x="3429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8"/>
          <p:cNvSpPr/>
          <p:nvPr/>
        </p:nvSpPr>
        <p:spPr>
          <a:xfrm>
            <a:off x="6849381" y="2639682"/>
            <a:ext cx="95337" cy="190648"/>
          </a:xfrm>
          <a:custGeom>
            <a:avLst/>
            <a:gdLst/>
            <a:ahLst/>
            <a:cxnLst/>
            <a:rect l="l" t="t" r="r" b="b"/>
            <a:pathLst>
              <a:path w="3859" h="7717" fill="none" extrusionOk="0">
                <a:moveTo>
                  <a:pt x="1" y="7716"/>
                </a:moveTo>
                <a:lnTo>
                  <a:pt x="406" y="7704"/>
                </a:lnTo>
                <a:lnTo>
                  <a:pt x="1156" y="7550"/>
                </a:lnTo>
                <a:lnTo>
                  <a:pt x="1846" y="7252"/>
                </a:lnTo>
                <a:lnTo>
                  <a:pt x="2466" y="6835"/>
                </a:lnTo>
                <a:lnTo>
                  <a:pt x="2989" y="6311"/>
                </a:lnTo>
                <a:lnTo>
                  <a:pt x="3406" y="5704"/>
                </a:lnTo>
                <a:lnTo>
                  <a:pt x="3692" y="5013"/>
                </a:lnTo>
                <a:lnTo>
                  <a:pt x="3847" y="4251"/>
                </a:lnTo>
                <a:lnTo>
                  <a:pt x="3859" y="3859"/>
                </a:lnTo>
                <a:lnTo>
                  <a:pt x="3847" y="3466"/>
                </a:lnTo>
                <a:lnTo>
                  <a:pt x="3692" y="2704"/>
                </a:lnTo>
                <a:lnTo>
                  <a:pt x="3406" y="2013"/>
                </a:lnTo>
                <a:lnTo>
                  <a:pt x="2989" y="1406"/>
                </a:lnTo>
                <a:lnTo>
                  <a:pt x="2466" y="882"/>
                </a:lnTo>
                <a:lnTo>
                  <a:pt x="1846" y="465"/>
                </a:lnTo>
                <a:lnTo>
                  <a:pt x="1156" y="167"/>
                </a:lnTo>
                <a:lnTo>
                  <a:pt x="406" y="13"/>
                </a:lnTo>
                <a:lnTo>
                  <a:pt x="1" y="1"/>
                </a:lnTo>
              </a:path>
            </a:pathLst>
          </a:custGeom>
          <a:noFill/>
          <a:ln w="9525" cap="flat" cmpd="sng">
            <a:solidFill>
              <a:srgbClr val="0680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8"/>
          <p:cNvSpPr/>
          <p:nvPr/>
        </p:nvSpPr>
        <p:spPr>
          <a:xfrm>
            <a:off x="6307485" y="2696165"/>
            <a:ext cx="279191" cy="247124"/>
          </a:xfrm>
          <a:custGeom>
            <a:avLst/>
            <a:gdLst/>
            <a:ahLst/>
            <a:cxnLst/>
            <a:rect l="l" t="t" r="r" b="b"/>
            <a:pathLst>
              <a:path w="11301" h="10003" extrusionOk="0">
                <a:moveTo>
                  <a:pt x="1" y="1"/>
                </a:moveTo>
                <a:lnTo>
                  <a:pt x="1" y="8836"/>
                </a:lnTo>
                <a:lnTo>
                  <a:pt x="13" y="9074"/>
                </a:lnTo>
                <a:lnTo>
                  <a:pt x="191" y="9490"/>
                </a:lnTo>
                <a:lnTo>
                  <a:pt x="513" y="9812"/>
                </a:lnTo>
                <a:lnTo>
                  <a:pt x="929" y="9991"/>
                </a:lnTo>
                <a:lnTo>
                  <a:pt x="1167" y="10002"/>
                </a:lnTo>
                <a:lnTo>
                  <a:pt x="10991" y="10002"/>
                </a:lnTo>
                <a:lnTo>
                  <a:pt x="11133" y="9943"/>
                </a:lnTo>
                <a:lnTo>
                  <a:pt x="11229" y="9836"/>
                </a:lnTo>
                <a:lnTo>
                  <a:pt x="11288" y="9705"/>
                </a:lnTo>
                <a:lnTo>
                  <a:pt x="11300" y="9621"/>
                </a:lnTo>
                <a:lnTo>
                  <a:pt x="11300" y="382"/>
                </a:lnTo>
                <a:lnTo>
                  <a:pt x="11288" y="298"/>
                </a:lnTo>
                <a:lnTo>
                  <a:pt x="11229" y="168"/>
                </a:lnTo>
                <a:lnTo>
                  <a:pt x="11122" y="60"/>
                </a:lnTo>
                <a:lnTo>
                  <a:pt x="10991" y="1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8"/>
          <p:cNvSpPr/>
          <p:nvPr/>
        </p:nvSpPr>
        <p:spPr>
          <a:xfrm>
            <a:off x="6880859" y="2627031"/>
            <a:ext cx="192699" cy="232993"/>
          </a:xfrm>
          <a:custGeom>
            <a:avLst/>
            <a:gdLst/>
            <a:ahLst/>
            <a:cxnLst/>
            <a:rect l="l" t="t" r="r" b="b"/>
            <a:pathLst>
              <a:path w="7800" h="9431" extrusionOk="0">
                <a:moveTo>
                  <a:pt x="4383" y="1"/>
                </a:moveTo>
                <a:lnTo>
                  <a:pt x="3930" y="13"/>
                </a:lnTo>
                <a:lnTo>
                  <a:pt x="3073" y="191"/>
                </a:lnTo>
                <a:lnTo>
                  <a:pt x="2287" y="525"/>
                </a:lnTo>
                <a:lnTo>
                  <a:pt x="1596" y="1001"/>
                </a:lnTo>
                <a:lnTo>
                  <a:pt x="1001" y="1584"/>
                </a:lnTo>
                <a:lnTo>
                  <a:pt x="525" y="2287"/>
                </a:lnTo>
                <a:lnTo>
                  <a:pt x="191" y="3073"/>
                </a:lnTo>
                <a:lnTo>
                  <a:pt x="25" y="3930"/>
                </a:lnTo>
                <a:lnTo>
                  <a:pt x="1" y="4382"/>
                </a:lnTo>
                <a:lnTo>
                  <a:pt x="1" y="5049"/>
                </a:lnTo>
                <a:lnTo>
                  <a:pt x="25" y="5502"/>
                </a:lnTo>
                <a:lnTo>
                  <a:pt x="191" y="6359"/>
                </a:lnTo>
                <a:lnTo>
                  <a:pt x="525" y="7145"/>
                </a:lnTo>
                <a:lnTo>
                  <a:pt x="1001" y="7835"/>
                </a:lnTo>
                <a:lnTo>
                  <a:pt x="1596" y="8431"/>
                </a:lnTo>
                <a:lnTo>
                  <a:pt x="2287" y="8907"/>
                </a:lnTo>
                <a:lnTo>
                  <a:pt x="3073" y="9240"/>
                </a:lnTo>
                <a:lnTo>
                  <a:pt x="3930" y="9407"/>
                </a:lnTo>
                <a:lnTo>
                  <a:pt x="4383" y="9431"/>
                </a:lnTo>
                <a:lnTo>
                  <a:pt x="6752" y="9431"/>
                </a:lnTo>
                <a:lnTo>
                  <a:pt x="6966" y="9419"/>
                </a:lnTo>
                <a:lnTo>
                  <a:pt x="7347" y="9252"/>
                </a:lnTo>
                <a:lnTo>
                  <a:pt x="7633" y="8967"/>
                </a:lnTo>
                <a:lnTo>
                  <a:pt x="7788" y="8586"/>
                </a:lnTo>
                <a:lnTo>
                  <a:pt x="7800" y="8371"/>
                </a:lnTo>
                <a:lnTo>
                  <a:pt x="7800" y="1060"/>
                </a:lnTo>
                <a:lnTo>
                  <a:pt x="7788" y="846"/>
                </a:lnTo>
                <a:lnTo>
                  <a:pt x="7633" y="465"/>
                </a:lnTo>
                <a:lnTo>
                  <a:pt x="7347" y="179"/>
                </a:lnTo>
                <a:lnTo>
                  <a:pt x="6966" y="13"/>
                </a:lnTo>
                <a:lnTo>
                  <a:pt x="6752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7091224" y="2399050"/>
            <a:ext cx="217108" cy="463614"/>
          </a:xfrm>
          <a:custGeom>
            <a:avLst/>
            <a:gdLst/>
            <a:ahLst/>
            <a:cxnLst/>
            <a:rect l="l" t="t" r="r" b="b"/>
            <a:pathLst>
              <a:path w="8788" h="18766" extrusionOk="0">
                <a:moveTo>
                  <a:pt x="0" y="0"/>
                </a:moveTo>
                <a:lnTo>
                  <a:pt x="0" y="18765"/>
                </a:lnTo>
                <a:lnTo>
                  <a:pt x="7871" y="18765"/>
                </a:lnTo>
                <a:lnTo>
                  <a:pt x="8061" y="18753"/>
                </a:lnTo>
                <a:lnTo>
                  <a:pt x="8383" y="18622"/>
                </a:lnTo>
                <a:lnTo>
                  <a:pt x="8633" y="18372"/>
                </a:lnTo>
                <a:lnTo>
                  <a:pt x="8775" y="18039"/>
                </a:lnTo>
                <a:lnTo>
                  <a:pt x="8787" y="17860"/>
                </a:lnTo>
                <a:lnTo>
                  <a:pt x="8787" y="2155"/>
                </a:lnTo>
                <a:lnTo>
                  <a:pt x="8775" y="1929"/>
                </a:lnTo>
                <a:lnTo>
                  <a:pt x="8692" y="1512"/>
                </a:lnTo>
                <a:lnTo>
                  <a:pt x="8525" y="1119"/>
                </a:lnTo>
                <a:lnTo>
                  <a:pt x="8299" y="786"/>
                </a:lnTo>
                <a:lnTo>
                  <a:pt x="8002" y="488"/>
                </a:lnTo>
                <a:lnTo>
                  <a:pt x="7656" y="262"/>
                </a:lnTo>
                <a:lnTo>
                  <a:pt x="7275" y="95"/>
                </a:lnTo>
                <a:lnTo>
                  <a:pt x="6858" y="12"/>
                </a:lnTo>
                <a:lnTo>
                  <a:pt x="6632" y="0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/>
          <p:nvPr/>
        </p:nvSpPr>
        <p:spPr>
          <a:xfrm>
            <a:off x="7042079" y="2624388"/>
            <a:ext cx="266246" cy="238304"/>
          </a:xfrm>
          <a:custGeom>
            <a:avLst/>
            <a:gdLst/>
            <a:ahLst/>
            <a:cxnLst/>
            <a:rect l="l" t="t" r="r" b="b"/>
            <a:pathLst>
              <a:path w="10777" h="9646" extrusionOk="0">
                <a:moveTo>
                  <a:pt x="298" y="1"/>
                </a:moveTo>
                <a:lnTo>
                  <a:pt x="167" y="60"/>
                </a:lnTo>
                <a:lnTo>
                  <a:pt x="60" y="167"/>
                </a:lnTo>
                <a:lnTo>
                  <a:pt x="1" y="298"/>
                </a:lnTo>
                <a:lnTo>
                  <a:pt x="1" y="382"/>
                </a:lnTo>
                <a:lnTo>
                  <a:pt x="1" y="9645"/>
                </a:lnTo>
                <a:lnTo>
                  <a:pt x="9705" y="9645"/>
                </a:lnTo>
                <a:lnTo>
                  <a:pt x="9919" y="9633"/>
                </a:lnTo>
                <a:lnTo>
                  <a:pt x="10312" y="9466"/>
                </a:lnTo>
                <a:lnTo>
                  <a:pt x="10598" y="9181"/>
                </a:lnTo>
                <a:lnTo>
                  <a:pt x="10764" y="8800"/>
                </a:lnTo>
                <a:lnTo>
                  <a:pt x="10776" y="8573"/>
                </a:lnTo>
                <a:lnTo>
                  <a:pt x="10776" y="382"/>
                </a:lnTo>
                <a:lnTo>
                  <a:pt x="10776" y="298"/>
                </a:lnTo>
                <a:lnTo>
                  <a:pt x="10717" y="167"/>
                </a:lnTo>
                <a:lnTo>
                  <a:pt x="10610" y="60"/>
                </a:lnTo>
                <a:lnTo>
                  <a:pt x="10467" y="1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8"/>
          <p:cNvSpPr/>
          <p:nvPr/>
        </p:nvSpPr>
        <p:spPr>
          <a:xfrm>
            <a:off x="5780585" y="2649689"/>
            <a:ext cx="463614" cy="272126"/>
          </a:xfrm>
          <a:custGeom>
            <a:avLst/>
            <a:gdLst/>
            <a:ahLst/>
            <a:cxnLst/>
            <a:rect l="l" t="t" r="r" b="b"/>
            <a:pathLst>
              <a:path w="18766" h="11015" fill="none" extrusionOk="0">
                <a:moveTo>
                  <a:pt x="1" y="1"/>
                </a:moveTo>
                <a:lnTo>
                  <a:pt x="1" y="1"/>
                </a:lnTo>
                <a:lnTo>
                  <a:pt x="72" y="1072"/>
                </a:lnTo>
                <a:lnTo>
                  <a:pt x="274" y="2680"/>
                </a:lnTo>
                <a:lnTo>
                  <a:pt x="489" y="3739"/>
                </a:lnTo>
                <a:lnTo>
                  <a:pt x="786" y="4763"/>
                </a:lnTo>
                <a:lnTo>
                  <a:pt x="1156" y="5763"/>
                </a:lnTo>
                <a:lnTo>
                  <a:pt x="1632" y="6716"/>
                </a:lnTo>
                <a:lnTo>
                  <a:pt x="2227" y="7633"/>
                </a:lnTo>
                <a:lnTo>
                  <a:pt x="2561" y="8061"/>
                </a:lnTo>
                <a:lnTo>
                  <a:pt x="2894" y="8442"/>
                </a:lnTo>
                <a:lnTo>
                  <a:pt x="3620" y="9121"/>
                </a:lnTo>
                <a:lnTo>
                  <a:pt x="4406" y="9705"/>
                </a:lnTo>
                <a:lnTo>
                  <a:pt x="5252" y="10181"/>
                </a:lnTo>
                <a:lnTo>
                  <a:pt x="6156" y="10550"/>
                </a:lnTo>
                <a:lnTo>
                  <a:pt x="7085" y="10812"/>
                </a:lnTo>
                <a:lnTo>
                  <a:pt x="8062" y="10967"/>
                </a:lnTo>
                <a:lnTo>
                  <a:pt x="9050" y="11014"/>
                </a:lnTo>
                <a:lnTo>
                  <a:pt x="9562" y="10990"/>
                </a:lnTo>
                <a:lnTo>
                  <a:pt x="10086" y="10943"/>
                </a:lnTo>
                <a:lnTo>
                  <a:pt x="11110" y="10764"/>
                </a:lnTo>
                <a:lnTo>
                  <a:pt x="12074" y="10478"/>
                </a:lnTo>
                <a:lnTo>
                  <a:pt x="12979" y="10109"/>
                </a:lnTo>
                <a:lnTo>
                  <a:pt x="13836" y="9645"/>
                </a:lnTo>
                <a:lnTo>
                  <a:pt x="14634" y="9109"/>
                </a:lnTo>
                <a:lnTo>
                  <a:pt x="15360" y="8490"/>
                </a:lnTo>
                <a:lnTo>
                  <a:pt x="16039" y="7811"/>
                </a:lnTo>
                <a:lnTo>
                  <a:pt x="16634" y="7061"/>
                </a:lnTo>
                <a:lnTo>
                  <a:pt x="17170" y="6264"/>
                </a:lnTo>
                <a:lnTo>
                  <a:pt x="17635" y="5418"/>
                </a:lnTo>
                <a:lnTo>
                  <a:pt x="18016" y="4513"/>
                </a:lnTo>
                <a:lnTo>
                  <a:pt x="18325" y="3584"/>
                </a:lnTo>
                <a:lnTo>
                  <a:pt x="18551" y="2620"/>
                </a:lnTo>
                <a:lnTo>
                  <a:pt x="18706" y="1620"/>
                </a:lnTo>
                <a:lnTo>
                  <a:pt x="18766" y="608"/>
                </a:lnTo>
                <a:lnTo>
                  <a:pt x="18766" y="108"/>
                </a:lnTo>
              </a:path>
            </a:pathLst>
          </a:custGeom>
          <a:noFill/>
          <a:ln w="9525" cap="flat" cmpd="sng">
            <a:solidFill>
              <a:srgbClr val="1E1E1C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8"/>
          <p:cNvSpPr/>
          <p:nvPr/>
        </p:nvSpPr>
        <p:spPr>
          <a:xfrm>
            <a:off x="5557002" y="2614381"/>
            <a:ext cx="842786" cy="791894"/>
          </a:xfrm>
          <a:custGeom>
            <a:avLst/>
            <a:gdLst/>
            <a:ahLst/>
            <a:cxnLst/>
            <a:rect l="l" t="t" r="r" b="b"/>
            <a:pathLst>
              <a:path w="34114" h="32054" extrusionOk="0">
                <a:moveTo>
                  <a:pt x="2120" y="1"/>
                </a:moveTo>
                <a:lnTo>
                  <a:pt x="1656" y="96"/>
                </a:lnTo>
                <a:lnTo>
                  <a:pt x="1239" y="275"/>
                </a:lnTo>
                <a:lnTo>
                  <a:pt x="858" y="525"/>
                </a:lnTo>
                <a:lnTo>
                  <a:pt x="536" y="846"/>
                </a:lnTo>
                <a:lnTo>
                  <a:pt x="286" y="1227"/>
                </a:lnTo>
                <a:lnTo>
                  <a:pt x="108" y="1644"/>
                </a:lnTo>
                <a:lnTo>
                  <a:pt x="12" y="2108"/>
                </a:lnTo>
                <a:lnTo>
                  <a:pt x="1" y="2346"/>
                </a:lnTo>
                <a:lnTo>
                  <a:pt x="1" y="28172"/>
                </a:lnTo>
                <a:lnTo>
                  <a:pt x="24" y="28565"/>
                </a:lnTo>
                <a:lnTo>
                  <a:pt x="179" y="29327"/>
                </a:lnTo>
                <a:lnTo>
                  <a:pt x="465" y="30018"/>
                </a:lnTo>
                <a:lnTo>
                  <a:pt x="894" y="30649"/>
                </a:lnTo>
                <a:lnTo>
                  <a:pt x="1417" y="31173"/>
                </a:lnTo>
                <a:lnTo>
                  <a:pt x="2037" y="31589"/>
                </a:lnTo>
                <a:lnTo>
                  <a:pt x="2727" y="31887"/>
                </a:lnTo>
                <a:lnTo>
                  <a:pt x="3489" y="32042"/>
                </a:lnTo>
                <a:lnTo>
                  <a:pt x="3894" y="32054"/>
                </a:lnTo>
                <a:lnTo>
                  <a:pt x="30232" y="32054"/>
                </a:lnTo>
                <a:lnTo>
                  <a:pt x="30625" y="32042"/>
                </a:lnTo>
                <a:lnTo>
                  <a:pt x="31387" y="31887"/>
                </a:lnTo>
                <a:lnTo>
                  <a:pt x="32089" y="31589"/>
                </a:lnTo>
                <a:lnTo>
                  <a:pt x="32708" y="31173"/>
                </a:lnTo>
                <a:lnTo>
                  <a:pt x="33232" y="30649"/>
                </a:lnTo>
                <a:lnTo>
                  <a:pt x="33649" y="30018"/>
                </a:lnTo>
                <a:lnTo>
                  <a:pt x="33947" y="29327"/>
                </a:lnTo>
                <a:lnTo>
                  <a:pt x="34101" y="28565"/>
                </a:lnTo>
                <a:lnTo>
                  <a:pt x="34113" y="28172"/>
                </a:lnTo>
                <a:lnTo>
                  <a:pt x="34113" y="2346"/>
                </a:lnTo>
                <a:lnTo>
                  <a:pt x="34101" y="2108"/>
                </a:lnTo>
                <a:lnTo>
                  <a:pt x="34018" y="1644"/>
                </a:lnTo>
                <a:lnTo>
                  <a:pt x="33839" y="1227"/>
                </a:lnTo>
                <a:lnTo>
                  <a:pt x="33578" y="846"/>
                </a:lnTo>
                <a:lnTo>
                  <a:pt x="33256" y="525"/>
                </a:lnTo>
                <a:lnTo>
                  <a:pt x="32887" y="275"/>
                </a:lnTo>
                <a:lnTo>
                  <a:pt x="32458" y="96"/>
                </a:lnTo>
                <a:lnTo>
                  <a:pt x="32006" y="1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6035647" y="2121899"/>
            <a:ext cx="239169" cy="452151"/>
          </a:xfrm>
          <a:custGeom>
            <a:avLst/>
            <a:gdLst/>
            <a:ahLst/>
            <a:cxnLst/>
            <a:rect l="l" t="t" r="r" b="b"/>
            <a:pathLst>
              <a:path w="9681" h="18302" extrusionOk="0">
                <a:moveTo>
                  <a:pt x="1" y="1"/>
                </a:moveTo>
                <a:lnTo>
                  <a:pt x="1" y="18302"/>
                </a:lnTo>
                <a:lnTo>
                  <a:pt x="4478" y="18302"/>
                </a:lnTo>
                <a:lnTo>
                  <a:pt x="5014" y="18290"/>
                </a:lnTo>
                <a:lnTo>
                  <a:pt x="6026" y="18075"/>
                </a:lnTo>
                <a:lnTo>
                  <a:pt x="6954" y="17682"/>
                </a:lnTo>
                <a:lnTo>
                  <a:pt x="7788" y="17123"/>
                </a:lnTo>
                <a:lnTo>
                  <a:pt x="8490" y="16420"/>
                </a:lnTo>
                <a:lnTo>
                  <a:pt x="9050" y="15587"/>
                </a:lnTo>
                <a:lnTo>
                  <a:pt x="9455" y="14646"/>
                </a:lnTo>
                <a:lnTo>
                  <a:pt x="9657" y="13634"/>
                </a:lnTo>
                <a:lnTo>
                  <a:pt x="9681" y="13098"/>
                </a:lnTo>
                <a:lnTo>
                  <a:pt x="9681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5722917" y="2015703"/>
            <a:ext cx="514506" cy="779542"/>
          </a:xfrm>
          <a:custGeom>
            <a:avLst/>
            <a:gdLst/>
            <a:ahLst/>
            <a:cxnLst/>
            <a:rect l="l" t="t" r="r" b="b"/>
            <a:pathLst>
              <a:path w="20826" h="31554" extrusionOk="0">
                <a:moveTo>
                  <a:pt x="3013" y="1"/>
                </a:moveTo>
                <a:lnTo>
                  <a:pt x="2358" y="143"/>
                </a:lnTo>
                <a:lnTo>
                  <a:pt x="1751" y="393"/>
                </a:lnTo>
                <a:lnTo>
                  <a:pt x="1215" y="763"/>
                </a:lnTo>
                <a:lnTo>
                  <a:pt x="763" y="1215"/>
                </a:lnTo>
                <a:lnTo>
                  <a:pt x="394" y="1751"/>
                </a:lnTo>
                <a:lnTo>
                  <a:pt x="144" y="2358"/>
                </a:lnTo>
                <a:lnTo>
                  <a:pt x="13" y="3013"/>
                </a:lnTo>
                <a:lnTo>
                  <a:pt x="1" y="3358"/>
                </a:lnTo>
                <a:lnTo>
                  <a:pt x="1" y="17456"/>
                </a:lnTo>
                <a:lnTo>
                  <a:pt x="13" y="17801"/>
                </a:lnTo>
                <a:lnTo>
                  <a:pt x="144" y="18456"/>
                </a:lnTo>
                <a:lnTo>
                  <a:pt x="394" y="19063"/>
                </a:lnTo>
                <a:lnTo>
                  <a:pt x="763" y="19599"/>
                </a:lnTo>
                <a:lnTo>
                  <a:pt x="1215" y="20051"/>
                </a:lnTo>
                <a:lnTo>
                  <a:pt x="1751" y="20421"/>
                </a:lnTo>
                <a:lnTo>
                  <a:pt x="2358" y="20671"/>
                </a:lnTo>
                <a:lnTo>
                  <a:pt x="3013" y="20814"/>
                </a:lnTo>
                <a:lnTo>
                  <a:pt x="3359" y="20825"/>
                </a:lnTo>
                <a:lnTo>
                  <a:pt x="3918" y="20825"/>
                </a:lnTo>
                <a:lnTo>
                  <a:pt x="3918" y="24231"/>
                </a:lnTo>
                <a:lnTo>
                  <a:pt x="3883" y="24231"/>
                </a:lnTo>
                <a:lnTo>
                  <a:pt x="3883" y="26457"/>
                </a:lnTo>
                <a:lnTo>
                  <a:pt x="3906" y="26981"/>
                </a:lnTo>
                <a:lnTo>
                  <a:pt x="4109" y="27969"/>
                </a:lnTo>
                <a:lnTo>
                  <a:pt x="4502" y="28886"/>
                </a:lnTo>
                <a:lnTo>
                  <a:pt x="5049" y="29696"/>
                </a:lnTo>
                <a:lnTo>
                  <a:pt x="5740" y="30398"/>
                </a:lnTo>
                <a:lnTo>
                  <a:pt x="6550" y="30946"/>
                </a:lnTo>
                <a:lnTo>
                  <a:pt x="7466" y="31327"/>
                </a:lnTo>
                <a:lnTo>
                  <a:pt x="8467" y="31541"/>
                </a:lnTo>
                <a:lnTo>
                  <a:pt x="8991" y="31553"/>
                </a:lnTo>
                <a:lnTo>
                  <a:pt x="9264" y="31553"/>
                </a:lnTo>
                <a:lnTo>
                  <a:pt x="9812" y="31494"/>
                </a:lnTo>
                <a:lnTo>
                  <a:pt x="10598" y="31315"/>
                </a:lnTo>
                <a:lnTo>
                  <a:pt x="11574" y="30899"/>
                </a:lnTo>
                <a:lnTo>
                  <a:pt x="12432" y="30315"/>
                </a:lnTo>
                <a:lnTo>
                  <a:pt x="13170" y="29565"/>
                </a:lnTo>
                <a:lnTo>
                  <a:pt x="13741" y="28696"/>
                </a:lnTo>
                <a:lnTo>
                  <a:pt x="14146" y="27719"/>
                </a:lnTo>
                <a:lnTo>
                  <a:pt x="14313" y="26922"/>
                </a:lnTo>
                <a:lnTo>
                  <a:pt x="14360" y="26374"/>
                </a:lnTo>
                <a:lnTo>
                  <a:pt x="14360" y="26100"/>
                </a:lnTo>
                <a:lnTo>
                  <a:pt x="14325" y="24231"/>
                </a:lnTo>
                <a:lnTo>
                  <a:pt x="14325" y="20825"/>
                </a:lnTo>
                <a:lnTo>
                  <a:pt x="14468" y="20825"/>
                </a:lnTo>
                <a:lnTo>
                  <a:pt x="14789" y="20814"/>
                </a:lnTo>
                <a:lnTo>
                  <a:pt x="15432" y="20754"/>
                </a:lnTo>
                <a:lnTo>
                  <a:pt x="16051" y="20623"/>
                </a:lnTo>
                <a:lnTo>
                  <a:pt x="16658" y="20433"/>
                </a:lnTo>
                <a:lnTo>
                  <a:pt x="17218" y="20194"/>
                </a:lnTo>
                <a:lnTo>
                  <a:pt x="17766" y="19897"/>
                </a:lnTo>
                <a:lnTo>
                  <a:pt x="18266" y="19563"/>
                </a:lnTo>
                <a:lnTo>
                  <a:pt x="18742" y="19170"/>
                </a:lnTo>
                <a:lnTo>
                  <a:pt x="19171" y="18742"/>
                </a:lnTo>
                <a:lnTo>
                  <a:pt x="19564" y="18265"/>
                </a:lnTo>
                <a:lnTo>
                  <a:pt x="19909" y="17765"/>
                </a:lnTo>
                <a:lnTo>
                  <a:pt x="20195" y="17218"/>
                </a:lnTo>
                <a:lnTo>
                  <a:pt x="20445" y="16646"/>
                </a:lnTo>
                <a:lnTo>
                  <a:pt x="20623" y="16051"/>
                </a:lnTo>
                <a:lnTo>
                  <a:pt x="20754" y="15432"/>
                </a:lnTo>
                <a:lnTo>
                  <a:pt x="20814" y="14789"/>
                </a:lnTo>
                <a:lnTo>
                  <a:pt x="20826" y="14467"/>
                </a:lnTo>
                <a:lnTo>
                  <a:pt x="20826" y="3358"/>
                </a:lnTo>
                <a:lnTo>
                  <a:pt x="20814" y="3013"/>
                </a:lnTo>
                <a:lnTo>
                  <a:pt x="20671" y="2358"/>
                </a:lnTo>
                <a:lnTo>
                  <a:pt x="20421" y="1751"/>
                </a:lnTo>
                <a:lnTo>
                  <a:pt x="20064" y="1215"/>
                </a:lnTo>
                <a:lnTo>
                  <a:pt x="19599" y="763"/>
                </a:lnTo>
                <a:lnTo>
                  <a:pt x="19064" y="393"/>
                </a:lnTo>
                <a:lnTo>
                  <a:pt x="18468" y="143"/>
                </a:lnTo>
                <a:lnTo>
                  <a:pt x="17801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5557002" y="1841536"/>
            <a:ext cx="749229" cy="731886"/>
          </a:xfrm>
          <a:custGeom>
            <a:avLst/>
            <a:gdLst/>
            <a:ahLst/>
            <a:cxnLst/>
            <a:rect l="l" t="t" r="r" b="b"/>
            <a:pathLst>
              <a:path w="30327" h="29625" extrusionOk="0">
                <a:moveTo>
                  <a:pt x="9800" y="1"/>
                </a:moveTo>
                <a:lnTo>
                  <a:pt x="9300" y="13"/>
                </a:lnTo>
                <a:lnTo>
                  <a:pt x="8323" y="96"/>
                </a:lnTo>
                <a:lnTo>
                  <a:pt x="7383" y="275"/>
                </a:lnTo>
                <a:lnTo>
                  <a:pt x="6478" y="548"/>
                </a:lnTo>
                <a:lnTo>
                  <a:pt x="5609" y="906"/>
                </a:lnTo>
                <a:lnTo>
                  <a:pt x="4787" y="1346"/>
                </a:lnTo>
                <a:lnTo>
                  <a:pt x="4001" y="1858"/>
                </a:lnTo>
                <a:lnTo>
                  <a:pt x="3287" y="2442"/>
                </a:lnTo>
                <a:lnTo>
                  <a:pt x="2620" y="3085"/>
                </a:lnTo>
                <a:lnTo>
                  <a:pt x="2025" y="3799"/>
                </a:lnTo>
                <a:lnTo>
                  <a:pt x="1501" y="4561"/>
                </a:lnTo>
                <a:lnTo>
                  <a:pt x="1048" y="5371"/>
                </a:lnTo>
                <a:lnTo>
                  <a:pt x="667" y="6228"/>
                </a:lnTo>
                <a:lnTo>
                  <a:pt x="382" y="7133"/>
                </a:lnTo>
                <a:lnTo>
                  <a:pt x="179" y="8074"/>
                </a:lnTo>
                <a:lnTo>
                  <a:pt x="60" y="9050"/>
                </a:lnTo>
                <a:lnTo>
                  <a:pt x="48" y="9538"/>
                </a:lnTo>
                <a:lnTo>
                  <a:pt x="12" y="12550"/>
                </a:lnTo>
                <a:lnTo>
                  <a:pt x="1" y="14348"/>
                </a:lnTo>
                <a:lnTo>
                  <a:pt x="1" y="25136"/>
                </a:lnTo>
                <a:lnTo>
                  <a:pt x="24" y="25600"/>
                </a:lnTo>
                <a:lnTo>
                  <a:pt x="203" y="26469"/>
                </a:lnTo>
                <a:lnTo>
                  <a:pt x="536" y="27279"/>
                </a:lnTo>
                <a:lnTo>
                  <a:pt x="1024" y="27993"/>
                </a:lnTo>
                <a:lnTo>
                  <a:pt x="1632" y="28601"/>
                </a:lnTo>
                <a:lnTo>
                  <a:pt x="2346" y="29089"/>
                </a:lnTo>
                <a:lnTo>
                  <a:pt x="3156" y="29422"/>
                </a:lnTo>
                <a:lnTo>
                  <a:pt x="4037" y="29613"/>
                </a:lnTo>
                <a:lnTo>
                  <a:pt x="4489" y="29625"/>
                </a:lnTo>
                <a:lnTo>
                  <a:pt x="9585" y="29625"/>
                </a:lnTo>
                <a:lnTo>
                  <a:pt x="9740" y="29613"/>
                </a:lnTo>
                <a:lnTo>
                  <a:pt x="10014" y="29565"/>
                </a:lnTo>
                <a:lnTo>
                  <a:pt x="10407" y="29387"/>
                </a:lnTo>
                <a:lnTo>
                  <a:pt x="10800" y="28994"/>
                </a:lnTo>
                <a:lnTo>
                  <a:pt x="10967" y="28601"/>
                </a:lnTo>
                <a:lnTo>
                  <a:pt x="11026" y="28327"/>
                </a:lnTo>
                <a:lnTo>
                  <a:pt x="11038" y="28172"/>
                </a:lnTo>
                <a:lnTo>
                  <a:pt x="11038" y="23719"/>
                </a:lnTo>
                <a:lnTo>
                  <a:pt x="11014" y="23445"/>
                </a:lnTo>
                <a:lnTo>
                  <a:pt x="10812" y="22969"/>
                </a:lnTo>
                <a:lnTo>
                  <a:pt x="10455" y="22612"/>
                </a:lnTo>
                <a:lnTo>
                  <a:pt x="9978" y="22409"/>
                </a:lnTo>
                <a:lnTo>
                  <a:pt x="9716" y="22397"/>
                </a:lnTo>
                <a:lnTo>
                  <a:pt x="8300" y="22397"/>
                </a:lnTo>
                <a:lnTo>
                  <a:pt x="8014" y="22374"/>
                </a:lnTo>
                <a:lnTo>
                  <a:pt x="7526" y="22171"/>
                </a:lnTo>
                <a:lnTo>
                  <a:pt x="7145" y="21790"/>
                </a:lnTo>
                <a:lnTo>
                  <a:pt x="6942" y="21302"/>
                </a:lnTo>
                <a:lnTo>
                  <a:pt x="6918" y="21016"/>
                </a:lnTo>
                <a:lnTo>
                  <a:pt x="6918" y="17087"/>
                </a:lnTo>
                <a:lnTo>
                  <a:pt x="6942" y="16801"/>
                </a:lnTo>
                <a:lnTo>
                  <a:pt x="7145" y="16313"/>
                </a:lnTo>
                <a:lnTo>
                  <a:pt x="7526" y="15932"/>
                </a:lnTo>
                <a:lnTo>
                  <a:pt x="8014" y="15730"/>
                </a:lnTo>
                <a:lnTo>
                  <a:pt x="8300" y="15706"/>
                </a:lnTo>
                <a:lnTo>
                  <a:pt x="8573" y="15694"/>
                </a:lnTo>
                <a:lnTo>
                  <a:pt x="9109" y="15587"/>
                </a:lnTo>
                <a:lnTo>
                  <a:pt x="9609" y="15372"/>
                </a:lnTo>
                <a:lnTo>
                  <a:pt x="10038" y="15087"/>
                </a:lnTo>
                <a:lnTo>
                  <a:pt x="10407" y="14706"/>
                </a:lnTo>
                <a:lnTo>
                  <a:pt x="10705" y="14277"/>
                </a:lnTo>
                <a:lnTo>
                  <a:pt x="10919" y="13789"/>
                </a:lnTo>
                <a:lnTo>
                  <a:pt x="11026" y="13253"/>
                </a:lnTo>
                <a:lnTo>
                  <a:pt x="11038" y="12967"/>
                </a:lnTo>
                <a:lnTo>
                  <a:pt x="11038" y="10610"/>
                </a:lnTo>
                <a:lnTo>
                  <a:pt x="11038" y="10503"/>
                </a:lnTo>
                <a:lnTo>
                  <a:pt x="11133" y="10300"/>
                </a:lnTo>
                <a:lnTo>
                  <a:pt x="11276" y="10145"/>
                </a:lnTo>
                <a:lnTo>
                  <a:pt x="11479" y="10062"/>
                </a:lnTo>
                <a:lnTo>
                  <a:pt x="15622" y="10062"/>
                </a:lnTo>
                <a:lnTo>
                  <a:pt x="15801" y="10133"/>
                </a:lnTo>
                <a:lnTo>
                  <a:pt x="15920" y="10264"/>
                </a:lnTo>
                <a:lnTo>
                  <a:pt x="16003" y="10443"/>
                </a:lnTo>
                <a:lnTo>
                  <a:pt x="16003" y="10538"/>
                </a:lnTo>
                <a:lnTo>
                  <a:pt x="16003" y="11634"/>
                </a:lnTo>
                <a:lnTo>
                  <a:pt x="16015" y="11753"/>
                </a:lnTo>
                <a:lnTo>
                  <a:pt x="16098" y="11943"/>
                </a:lnTo>
                <a:lnTo>
                  <a:pt x="16253" y="12098"/>
                </a:lnTo>
                <a:lnTo>
                  <a:pt x="16456" y="12181"/>
                </a:lnTo>
                <a:lnTo>
                  <a:pt x="16563" y="12193"/>
                </a:lnTo>
                <a:lnTo>
                  <a:pt x="27815" y="12193"/>
                </a:lnTo>
                <a:lnTo>
                  <a:pt x="28077" y="12181"/>
                </a:lnTo>
                <a:lnTo>
                  <a:pt x="28565" y="12086"/>
                </a:lnTo>
                <a:lnTo>
                  <a:pt x="29017" y="11896"/>
                </a:lnTo>
                <a:lnTo>
                  <a:pt x="29422" y="11622"/>
                </a:lnTo>
                <a:lnTo>
                  <a:pt x="29755" y="11276"/>
                </a:lnTo>
                <a:lnTo>
                  <a:pt x="30029" y="10884"/>
                </a:lnTo>
                <a:lnTo>
                  <a:pt x="30220" y="10431"/>
                </a:lnTo>
                <a:lnTo>
                  <a:pt x="30327" y="9931"/>
                </a:lnTo>
                <a:lnTo>
                  <a:pt x="30327" y="9681"/>
                </a:lnTo>
                <a:lnTo>
                  <a:pt x="30327" y="5656"/>
                </a:lnTo>
                <a:lnTo>
                  <a:pt x="30327" y="3859"/>
                </a:lnTo>
                <a:lnTo>
                  <a:pt x="30315" y="3478"/>
                </a:lnTo>
                <a:lnTo>
                  <a:pt x="30160" y="2751"/>
                </a:lnTo>
                <a:lnTo>
                  <a:pt x="29875" y="2073"/>
                </a:lnTo>
                <a:lnTo>
                  <a:pt x="29470" y="1477"/>
                </a:lnTo>
                <a:lnTo>
                  <a:pt x="28958" y="965"/>
                </a:lnTo>
                <a:lnTo>
                  <a:pt x="28362" y="572"/>
                </a:lnTo>
                <a:lnTo>
                  <a:pt x="27684" y="287"/>
                </a:lnTo>
                <a:lnTo>
                  <a:pt x="26957" y="144"/>
                </a:lnTo>
                <a:lnTo>
                  <a:pt x="26564" y="132"/>
                </a:lnTo>
                <a:lnTo>
                  <a:pt x="25314" y="144"/>
                </a:lnTo>
                <a:lnTo>
                  <a:pt x="24743" y="144"/>
                </a:lnTo>
                <a:lnTo>
                  <a:pt x="9800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5905633" y="2821509"/>
            <a:ext cx="231511" cy="276820"/>
          </a:xfrm>
          <a:custGeom>
            <a:avLst/>
            <a:gdLst/>
            <a:ahLst/>
            <a:cxnLst/>
            <a:rect l="l" t="t" r="r" b="b"/>
            <a:pathLst>
              <a:path w="9371" h="11205" extrusionOk="0">
                <a:moveTo>
                  <a:pt x="298" y="0"/>
                </a:moveTo>
                <a:lnTo>
                  <a:pt x="167" y="60"/>
                </a:lnTo>
                <a:lnTo>
                  <a:pt x="60" y="155"/>
                </a:lnTo>
                <a:lnTo>
                  <a:pt x="12" y="286"/>
                </a:lnTo>
                <a:lnTo>
                  <a:pt x="0" y="369"/>
                </a:lnTo>
                <a:lnTo>
                  <a:pt x="0" y="10835"/>
                </a:lnTo>
                <a:lnTo>
                  <a:pt x="12" y="10919"/>
                </a:lnTo>
                <a:lnTo>
                  <a:pt x="60" y="11050"/>
                </a:lnTo>
                <a:lnTo>
                  <a:pt x="167" y="11145"/>
                </a:lnTo>
                <a:lnTo>
                  <a:pt x="298" y="11204"/>
                </a:lnTo>
                <a:lnTo>
                  <a:pt x="9085" y="11204"/>
                </a:lnTo>
                <a:lnTo>
                  <a:pt x="9216" y="11145"/>
                </a:lnTo>
                <a:lnTo>
                  <a:pt x="9311" y="11050"/>
                </a:lnTo>
                <a:lnTo>
                  <a:pt x="9371" y="10919"/>
                </a:lnTo>
                <a:lnTo>
                  <a:pt x="9371" y="10835"/>
                </a:lnTo>
                <a:lnTo>
                  <a:pt x="9371" y="369"/>
                </a:lnTo>
                <a:lnTo>
                  <a:pt x="9371" y="286"/>
                </a:lnTo>
                <a:lnTo>
                  <a:pt x="9311" y="155"/>
                </a:lnTo>
                <a:lnTo>
                  <a:pt x="9216" y="60"/>
                </a:lnTo>
                <a:lnTo>
                  <a:pt x="9085" y="0"/>
                </a:lnTo>
                <a:close/>
              </a:path>
            </a:pathLst>
          </a:custGeom>
          <a:solidFill>
            <a:srgbClr val="0D678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5939458" y="2208698"/>
            <a:ext cx="82959" cy="62677"/>
          </a:xfrm>
          <a:custGeom>
            <a:avLst/>
            <a:gdLst/>
            <a:ahLst/>
            <a:cxnLst/>
            <a:rect l="l" t="t" r="r" b="b"/>
            <a:pathLst>
              <a:path w="3358" h="2537" fill="none" extrusionOk="0">
                <a:moveTo>
                  <a:pt x="0" y="2537"/>
                </a:moveTo>
                <a:lnTo>
                  <a:pt x="0" y="1679"/>
                </a:lnTo>
                <a:lnTo>
                  <a:pt x="12" y="1501"/>
                </a:lnTo>
                <a:lnTo>
                  <a:pt x="72" y="1179"/>
                </a:lnTo>
                <a:lnTo>
                  <a:pt x="203" y="870"/>
                </a:lnTo>
                <a:lnTo>
                  <a:pt x="381" y="608"/>
                </a:lnTo>
                <a:lnTo>
                  <a:pt x="608" y="381"/>
                </a:lnTo>
                <a:lnTo>
                  <a:pt x="881" y="203"/>
                </a:lnTo>
                <a:lnTo>
                  <a:pt x="1179" y="72"/>
                </a:lnTo>
                <a:lnTo>
                  <a:pt x="1501" y="0"/>
                </a:lnTo>
                <a:lnTo>
                  <a:pt x="1679" y="0"/>
                </a:lnTo>
                <a:lnTo>
                  <a:pt x="1679" y="0"/>
                </a:lnTo>
                <a:lnTo>
                  <a:pt x="1846" y="0"/>
                </a:lnTo>
                <a:lnTo>
                  <a:pt x="2179" y="72"/>
                </a:lnTo>
                <a:lnTo>
                  <a:pt x="2477" y="203"/>
                </a:lnTo>
                <a:lnTo>
                  <a:pt x="2739" y="381"/>
                </a:lnTo>
                <a:lnTo>
                  <a:pt x="2977" y="608"/>
                </a:lnTo>
                <a:lnTo>
                  <a:pt x="3156" y="870"/>
                </a:lnTo>
                <a:lnTo>
                  <a:pt x="3275" y="1179"/>
                </a:lnTo>
                <a:lnTo>
                  <a:pt x="3346" y="1501"/>
                </a:lnTo>
                <a:lnTo>
                  <a:pt x="3358" y="1679"/>
                </a:lnTo>
                <a:lnTo>
                  <a:pt x="3358" y="2537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8"/>
          <p:cNvSpPr/>
          <p:nvPr/>
        </p:nvSpPr>
        <p:spPr>
          <a:xfrm>
            <a:off x="6236869" y="2614381"/>
            <a:ext cx="217429" cy="463614"/>
          </a:xfrm>
          <a:custGeom>
            <a:avLst/>
            <a:gdLst/>
            <a:ahLst/>
            <a:cxnLst/>
            <a:rect l="l" t="t" r="r" b="b"/>
            <a:pathLst>
              <a:path w="8801" h="18766" extrusionOk="0">
                <a:moveTo>
                  <a:pt x="1" y="1"/>
                </a:moveTo>
                <a:lnTo>
                  <a:pt x="1" y="18766"/>
                </a:lnTo>
                <a:lnTo>
                  <a:pt x="7883" y="18766"/>
                </a:lnTo>
                <a:lnTo>
                  <a:pt x="8074" y="18754"/>
                </a:lnTo>
                <a:lnTo>
                  <a:pt x="8395" y="18623"/>
                </a:lnTo>
                <a:lnTo>
                  <a:pt x="8645" y="18373"/>
                </a:lnTo>
                <a:lnTo>
                  <a:pt x="8788" y="18039"/>
                </a:lnTo>
                <a:lnTo>
                  <a:pt x="8800" y="17861"/>
                </a:lnTo>
                <a:lnTo>
                  <a:pt x="8800" y="2156"/>
                </a:lnTo>
                <a:lnTo>
                  <a:pt x="8788" y="1930"/>
                </a:lnTo>
                <a:lnTo>
                  <a:pt x="8705" y="1513"/>
                </a:lnTo>
                <a:lnTo>
                  <a:pt x="8538" y="1120"/>
                </a:lnTo>
                <a:lnTo>
                  <a:pt x="8312" y="787"/>
                </a:lnTo>
                <a:lnTo>
                  <a:pt x="8014" y="489"/>
                </a:lnTo>
                <a:lnTo>
                  <a:pt x="7669" y="263"/>
                </a:lnTo>
                <a:lnTo>
                  <a:pt x="7288" y="96"/>
                </a:lnTo>
                <a:lnTo>
                  <a:pt x="6859" y="13"/>
                </a:lnTo>
                <a:lnTo>
                  <a:pt x="6645" y="1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8"/>
          <p:cNvSpPr/>
          <p:nvPr/>
        </p:nvSpPr>
        <p:spPr>
          <a:xfrm>
            <a:off x="6033003" y="2917994"/>
            <a:ext cx="192699" cy="232993"/>
          </a:xfrm>
          <a:custGeom>
            <a:avLst/>
            <a:gdLst/>
            <a:ahLst/>
            <a:cxnLst/>
            <a:rect l="l" t="t" r="r" b="b"/>
            <a:pathLst>
              <a:path w="7800" h="9431" extrusionOk="0">
                <a:moveTo>
                  <a:pt x="4370" y="1"/>
                </a:moveTo>
                <a:lnTo>
                  <a:pt x="3930" y="12"/>
                </a:lnTo>
                <a:lnTo>
                  <a:pt x="3073" y="191"/>
                </a:lnTo>
                <a:lnTo>
                  <a:pt x="2287" y="524"/>
                </a:lnTo>
                <a:lnTo>
                  <a:pt x="1584" y="989"/>
                </a:lnTo>
                <a:lnTo>
                  <a:pt x="989" y="1584"/>
                </a:lnTo>
                <a:lnTo>
                  <a:pt x="525" y="2287"/>
                </a:lnTo>
                <a:lnTo>
                  <a:pt x="191" y="3072"/>
                </a:lnTo>
                <a:lnTo>
                  <a:pt x="13" y="3930"/>
                </a:lnTo>
                <a:lnTo>
                  <a:pt x="1" y="4382"/>
                </a:lnTo>
                <a:lnTo>
                  <a:pt x="1" y="5049"/>
                </a:lnTo>
                <a:lnTo>
                  <a:pt x="13" y="5501"/>
                </a:lnTo>
                <a:lnTo>
                  <a:pt x="191" y="6347"/>
                </a:lnTo>
                <a:lnTo>
                  <a:pt x="525" y="7133"/>
                </a:lnTo>
                <a:lnTo>
                  <a:pt x="989" y="7835"/>
                </a:lnTo>
                <a:lnTo>
                  <a:pt x="1584" y="8430"/>
                </a:lnTo>
                <a:lnTo>
                  <a:pt x="2287" y="8907"/>
                </a:lnTo>
                <a:lnTo>
                  <a:pt x="3073" y="9240"/>
                </a:lnTo>
                <a:lnTo>
                  <a:pt x="3930" y="9407"/>
                </a:lnTo>
                <a:lnTo>
                  <a:pt x="4370" y="9431"/>
                </a:lnTo>
                <a:lnTo>
                  <a:pt x="6740" y="9431"/>
                </a:lnTo>
                <a:lnTo>
                  <a:pt x="6954" y="9407"/>
                </a:lnTo>
                <a:lnTo>
                  <a:pt x="7335" y="9252"/>
                </a:lnTo>
                <a:lnTo>
                  <a:pt x="7621" y="8966"/>
                </a:lnTo>
                <a:lnTo>
                  <a:pt x="7788" y="8585"/>
                </a:lnTo>
                <a:lnTo>
                  <a:pt x="7800" y="8371"/>
                </a:lnTo>
                <a:lnTo>
                  <a:pt x="7800" y="1060"/>
                </a:lnTo>
                <a:lnTo>
                  <a:pt x="7788" y="834"/>
                </a:lnTo>
                <a:lnTo>
                  <a:pt x="7621" y="465"/>
                </a:lnTo>
                <a:lnTo>
                  <a:pt x="7335" y="167"/>
                </a:lnTo>
                <a:lnTo>
                  <a:pt x="6954" y="12"/>
                </a:lnTo>
                <a:lnTo>
                  <a:pt x="674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8"/>
          <p:cNvSpPr/>
          <p:nvPr/>
        </p:nvSpPr>
        <p:spPr>
          <a:xfrm>
            <a:off x="5816486" y="2855038"/>
            <a:ext cx="95337" cy="190648"/>
          </a:xfrm>
          <a:custGeom>
            <a:avLst/>
            <a:gdLst/>
            <a:ahLst/>
            <a:cxnLst/>
            <a:rect l="l" t="t" r="r" b="b"/>
            <a:pathLst>
              <a:path w="3859" h="7717" fill="none" extrusionOk="0">
                <a:moveTo>
                  <a:pt x="3858" y="7716"/>
                </a:moveTo>
                <a:lnTo>
                  <a:pt x="3465" y="7704"/>
                </a:lnTo>
                <a:lnTo>
                  <a:pt x="2703" y="7549"/>
                </a:lnTo>
                <a:lnTo>
                  <a:pt x="2012" y="7264"/>
                </a:lnTo>
                <a:lnTo>
                  <a:pt x="1393" y="6847"/>
                </a:lnTo>
                <a:lnTo>
                  <a:pt x="869" y="6323"/>
                </a:lnTo>
                <a:lnTo>
                  <a:pt x="453" y="5704"/>
                </a:lnTo>
                <a:lnTo>
                  <a:pt x="167" y="5013"/>
                </a:lnTo>
                <a:lnTo>
                  <a:pt x="12" y="4251"/>
                </a:lnTo>
                <a:lnTo>
                  <a:pt x="0" y="3858"/>
                </a:lnTo>
                <a:lnTo>
                  <a:pt x="12" y="3465"/>
                </a:lnTo>
                <a:lnTo>
                  <a:pt x="167" y="2715"/>
                </a:lnTo>
                <a:lnTo>
                  <a:pt x="453" y="2013"/>
                </a:lnTo>
                <a:lnTo>
                  <a:pt x="869" y="1405"/>
                </a:lnTo>
                <a:lnTo>
                  <a:pt x="1393" y="882"/>
                </a:lnTo>
                <a:lnTo>
                  <a:pt x="2012" y="465"/>
                </a:lnTo>
                <a:lnTo>
                  <a:pt x="2703" y="167"/>
                </a:lnTo>
                <a:lnTo>
                  <a:pt x="3465" y="12"/>
                </a:lnTo>
                <a:lnTo>
                  <a:pt x="3858" y="0"/>
                </a:lnTo>
              </a:path>
            </a:pathLst>
          </a:custGeom>
          <a:noFill/>
          <a:ln w="9525" cap="flat" cmpd="sng">
            <a:solidFill>
              <a:srgbClr val="0D678F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8"/>
          <p:cNvSpPr/>
          <p:nvPr/>
        </p:nvSpPr>
        <p:spPr>
          <a:xfrm>
            <a:off x="6174802" y="2911520"/>
            <a:ext cx="279191" cy="247124"/>
          </a:xfrm>
          <a:custGeom>
            <a:avLst/>
            <a:gdLst/>
            <a:ahLst/>
            <a:cxnLst/>
            <a:rect l="l" t="t" r="r" b="b"/>
            <a:pathLst>
              <a:path w="11301" h="10003" extrusionOk="0">
                <a:moveTo>
                  <a:pt x="298" y="1"/>
                </a:moveTo>
                <a:lnTo>
                  <a:pt x="167" y="60"/>
                </a:lnTo>
                <a:lnTo>
                  <a:pt x="60" y="167"/>
                </a:lnTo>
                <a:lnTo>
                  <a:pt x="1" y="298"/>
                </a:lnTo>
                <a:lnTo>
                  <a:pt x="1" y="382"/>
                </a:lnTo>
                <a:lnTo>
                  <a:pt x="1" y="9621"/>
                </a:lnTo>
                <a:lnTo>
                  <a:pt x="1" y="9705"/>
                </a:lnTo>
                <a:lnTo>
                  <a:pt x="60" y="9836"/>
                </a:lnTo>
                <a:lnTo>
                  <a:pt x="167" y="9943"/>
                </a:lnTo>
                <a:lnTo>
                  <a:pt x="298" y="10002"/>
                </a:lnTo>
                <a:lnTo>
                  <a:pt x="10121" y="10002"/>
                </a:lnTo>
                <a:lnTo>
                  <a:pt x="10360" y="9990"/>
                </a:lnTo>
                <a:lnTo>
                  <a:pt x="10788" y="9812"/>
                </a:lnTo>
                <a:lnTo>
                  <a:pt x="11098" y="9490"/>
                </a:lnTo>
                <a:lnTo>
                  <a:pt x="11276" y="9073"/>
                </a:lnTo>
                <a:lnTo>
                  <a:pt x="11300" y="8835"/>
                </a:lnTo>
                <a:lnTo>
                  <a:pt x="11300" y="1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8"/>
          <p:cNvSpPr/>
          <p:nvPr/>
        </p:nvSpPr>
        <p:spPr>
          <a:xfrm>
            <a:off x="5687634" y="2842387"/>
            <a:ext cx="192699" cy="232993"/>
          </a:xfrm>
          <a:custGeom>
            <a:avLst/>
            <a:gdLst/>
            <a:ahLst/>
            <a:cxnLst/>
            <a:rect l="l" t="t" r="r" b="b"/>
            <a:pathLst>
              <a:path w="7800" h="9431" extrusionOk="0">
                <a:moveTo>
                  <a:pt x="1060" y="0"/>
                </a:moveTo>
                <a:lnTo>
                  <a:pt x="834" y="12"/>
                </a:lnTo>
                <a:lnTo>
                  <a:pt x="464" y="179"/>
                </a:lnTo>
                <a:lnTo>
                  <a:pt x="167" y="465"/>
                </a:lnTo>
                <a:lnTo>
                  <a:pt x="12" y="846"/>
                </a:lnTo>
                <a:lnTo>
                  <a:pt x="0" y="1060"/>
                </a:lnTo>
                <a:lnTo>
                  <a:pt x="0" y="8371"/>
                </a:lnTo>
                <a:lnTo>
                  <a:pt x="12" y="8585"/>
                </a:lnTo>
                <a:lnTo>
                  <a:pt x="167" y="8966"/>
                </a:lnTo>
                <a:lnTo>
                  <a:pt x="464" y="9252"/>
                </a:lnTo>
                <a:lnTo>
                  <a:pt x="834" y="9419"/>
                </a:lnTo>
                <a:lnTo>
                  <a:pt x="1060" y="9431"/>
                </a:lnTo>
                <a:lnTo>
                  <a:pt x="3417" y="9431"/>
                </a:lnTo>
                <a:lnTo>
                  <a:pt x="3870" y="9407"/>
                </a:lnTo>
                <a:lnTo>
                  <a:pt x="4727" y="9240"/>
                </a:lnTo>
                <a:lnTo>
                  <a:pt x="5513" y="8907"/>
                </a:lnTo>
                <a:lnTo>
                  <a:pt x="6204" y="8430"/>
                </a:lnTo>
                <a:lnTo>
                  <a:pt x="6799" y="7835"/>
                </a:lnTo>
                <a:lnTo>
                  <a:pt x="7275" y="7145"/>
                </a:lnTo>
                <a:lnTo>
                  <a:pt x="7609" y="6359"/>
                </a:lnTo>
                <a:lnTo>
                  <a:pt x="7787" y="5501"/>
                </a:lnTo>
                <a:lnTo>
                  <a:pt x="7799" y="5049"/>
                </a:lnTo>
                <a:lnTo>
                  <a:pt x="7799" y="4382"/>
                </a:lnTo>
                <a:lnTo>
                  <a:pt x="7787" y="3930"/>
                </a:lnTo>
                <a:lnTo>
                  <a:pt x="7609" y="3072"/>
                </a:lnTo>
                <a:lnTo>
                  <a:pt x="7275" y="2287"/>
                </a:lnTo>
                <a:lnTo>
                  <a:pt x="6799" y="1584"/>
                </a:lnTo>
                <a:lnTo>
                  <a:pt x="6204" y="1001"/>
                </a:lnTo>
                <a:lnTo>
                  <a:pt x="5513" y="524"/>
                </a:lnTo>
                <a:lnTo>
                  <a:pt x="4727" y="191"/>
                </a:lnTo>
                <a:lnTo>
                  <a:pt x="3870" y="12"/>
                </a:lnTo>
                <a:lnTo>
                  <a:pt x="3417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8"/>
          <p:cNvSpPr/>
          <p:nvPr/>
        </p:nvSpPr>
        <p:spPr>
          <a:xfrm>
            <a:off x="5452858" y="2614381"/>
            <a:ext cx="217108" cy="463614"/>
          </a:xfrm>
          <a:custGeom>
            <a:avLst/>
            <a:gdLst/>
            <a:ahLst/>
            <a:cxnLst/>
            <a:rect l="l" t="t" r="r" b="b"/>
            <a:pathLst>
              <a:path w="8788" h="18766" extrusionOk="0">
                <a:moveTo>
                  <a:pt x="2156" y="1"/>
                </a:moveTo>
                <a:lnTo>
                  <a:pt x="1929" y="13"/>
                </a:lnTo>
                <a:lnTo>
                  <a:pt x="1513" y="96"/>
                </a:lnTo>
                <a:lnTo>
                  <a:pt x="1132" y="263"/>
                </a:lnTo>
                <a:lnTo>
                  <a:pt x="786" y="489"/>
                </a:lnTo>
                <a:lnTo>
                  <a:pt x="489" y="787"/>
                </a:lnTo>
                <a:lnTo>
                  <a:pt x="262" y="1120"/>
                </a:lnTo>
                <a:lnTo>
                  <a:pt x="96" y="1513"/>
                </a:lnTo>
                <a:lnTo>
                  <a:pt x="12" y="1930"/>
                </a:lnTo>
                <a:lnTo>
                  <a:pt x="1" y="2156"/>
                </a:lnTo>
                <a:lnTo>
                  <a:pt x="1" y="17861"/>
                </a:lnTo>
                <a:lnTo>
                  <a:pt x="12" y="18039"/>
                </a:lnTo>
                <a:lnTo>
                  <a:pt x="155" y="18373"/>
                </a:lnTo>
                <a:lnTo>
                  <a:pt x="405" y="18623"/>
                </a:lnTo>
                <a:lnTo>
                  <a:pt x="727" y="18754"/>
                </a:lnTo>
                <a:lnTo>
                  <a:pt x="917" y="18766"/>
                </a:lnTo>
                <a:lnTo>
                  <a:pt x="8788" y="18766"/>
                </a:lnTo>
                <a:lnTo>
                  <a:pt x="8788" y="1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8"/>
          <p:cNvSpPr/>
          <p:nvPr/>
        </p:nvSpPr>
        <p:spPr>
          <a:xfrm>
            <a:off x="5452858" y="2839743"/>
            <a:ext cx="266542" cy="238280"/>
          </a:xfrm>
          <a:custGeom>
            <a:avLst/>
            <a:gdLst/>
            <a:ahLst/>
            <a:cxnLst/>
            <a:rect l="l" t="t" r="r" b="b"/>
            <a:pathLst>
              <a:path w="10789" h="9645" extrusionOk="0">
                <a:moveTo>
                  <a:pt x="310" y="0"/>
                </a:moveTo>
                <a:lnTo>
                  <a:pt x="167" y="60"/>
                </a:lnTo>
                <a:lnTo>
                  <a:pt x="72" y="167"/>
                </a:lnTo>
                <a:lnTo>
                  <a:pt x="12" y="298"/>
                </a:lnTo>
                <a:lnTo>
                  <a:pt x="1" y="381"/>
                </a:lnTo>
                <a:lnTo>
                  <a:pt x="1" y="8573"/>
                </a:lnTo>
                <a:lnTo>
                  <a:pt x="24" y="8799"/>
                </a:lnTo>
                <a:lnTo>
                  <a:pt x="179" y="9180"/>
                </a:lnTo>
                <a:lnTo>
                  <a:pt x="477" y="9466"/>
                </a:lnTo>
                <a:lnTo>
                  <a:pt x="858" y="9633"/>
                </a:lnTo>
                <a:lnTo>
                  <a:pt x="1072" y="9645"/>
                </a:lnTo>
                <a:lnTo>
                  <a:pt x="10788" y="9645"/>
                </a:lnTo>
                <a:lnTo>
                  <a:pt x="10788" y="381"/>
                </a:lnTo>
                <a:lnTo>
                  <a:pt x="10776" y="298"/>
                </a:lnTo>
                <a:lnTo>
                  <a:pt x="10717" y="167"/>
                </a:lnTo>
                <a:lnTo>
                  <a:pt x="10609" y="60"/>
                </a:lnTo>
                <a:lnTo>
                  <a:pt x="10478" y="0"/>
                </a:lnTo>
                <a:close/>
              </a:path>
            </a:pathLst>
          </a:custGeom>
          <a:solidFill>
            <a:srgbClr val="9AD1C1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8"/>
          <p:cNvSpPr/>
          <p:nvPr/>
        </p:nvSpPr>
        <p:spPr>
          <a:xfrm>
            <a:off x="6524298" y="2135142"/>
            <a:ext cx="513913" cy="180050"/>
          </a:xfrm>
          <a:custGeom>
            <a:avLst/>
            <a:gdLst/>
            <a:ahLst/>
            <a:cxnLst/>
            <a:rect l="l" t="t" r="r" b="b"/>
            <a:pathLst>
              <a:path w="20802" h="7288" extrusionOk="0">
                <a:moveTo>
                  <a:pt x="1" y="1"/>
                </a:moveTo>
                <a:lnTo>
                  <a:pt x="1" y="2037"/>
                </a:lnTo>
                <a:lnTo>
                  <a:pt x="13" y="2573"/>
                </a:lnTo>
                <a:lnTo>
                  <a:pt x="227" y="3597"/>
                </a:lnTo>
                <a:lnTo>
                  <a:pt x="620" y="4537"/>
                </a:lnTo>
                <a:lnTo>
                  <a:pt x="1192" y="5383"/>
                </a:lnTo>
                <a:lnTo>
                  <a:pt x="1906" y="6097"/>
                </a:lnTo>
                <a:lnTo>
                  <a:pt x="2739" y="6657"/>
                </a:lnTo>
                <a:lnTo>
                  <a:pt x="3680" y="7061"/>
                </a:lnTo>
                <a:lnTo>
                  <a:pt x="4704" y="7264"/>
                </a:lnTo>
                <a:lnTo>
                  <a:pt x="5252" y="7288"/>
                </a:lnTo>
                <a:lnTo>
                  <a:pt x="17480" y="7288"/>
                </a:lnTo>
                <a:lnTo>
                  <a:pt x="17825" y="7276"/>
                </a:lnTo>
                <a:lnTo>
                  <a:pt x="18480" y="7145"/>
                </a:lnTo>
                <a:lnTo>
                  <a:pt x="19075" y="6883"/>
                </a:lnTo>
                <a:lnTo>
                  <a:pt x="19599" y="6526"/>
                </a:lnTo>
                <a:lnTo>
                  <a:pt x="20052" y="6085"/>
                </a:lnTo>
                <a:lnTo>
                  <a:pt x="20409" y="5549"/>
                </a:lnTo>
                <a:lnTo>
                  <a:pt x="20659" y="4954"/>
                </a:lnTo>
                <a:lnTo>
                  <a:pt x="20790" y="4299"/>
                </a:lnTo>
                <a:lnTo>
                  <a:pt x="20802" y="3966"/>
                </a:lnTo>
                <a:lnTo>
                  <a:pt x="20802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8"/>
          <p:cNvSpPr/>
          <p:nvPr/>
        </p:nvSpPr>
        <p:spPr>
          <a:xfrm>
            <a:off x="6454003" y="1692101"/>
            <a:ext cx="680104" cy="442714"/>
          </a:xfrm>
          <a:custGeom>
            <a:avLst/>
            <a:gdLst/>
            <a:ahLst/>
            <a:cxnLst/>
            <a:rect l="l" t="t" r="r" b="b"/>
            <a:pathLst>
              <a:path w="27529" h="17920" extrusionOk="0">
                <a:moveTo>
                  <a:pt x="4346" y="0"/>
                </a:moveTo>
                <a:lnTo>
                  <a:pt x="3906" y="12"/>
                </a:lnTo>
                <a:lnTo>
                  <a:pt x="3048" y="179"/>
                </a:lnTo>
                <a:lnTo>
                  <a:pt x="2274" y="512"/>
                </a:lnTo>
                <a:lnTo>
                  <a:pt x="1572" y="988"/>
                </a:lnTo>
                <a:lnTo>
                  <a:pt x="988" y="1572"/>
                </a:lnTo>
                <a:lnTo>
                  <a:pt x="512" y="2262"/>
                </a:lnTo>
                <a:lnTo>
                  <a:pt x="191" y="3048"/>
                </a:lnTo>
                <a:lnTo>
                  <a:pt x="12" y="3894"/>
                </a:lnTo>
                <a:lnTo>
                  <a:pt x="0" y="4346"/>
                </a:lnTo>
                <a:lnTo>
                  <a:pt x="0" y="4882"/>
                </a:lnTo>
                <a:lnTo>
                  <a:pt x="12" y="5334"/>
                </a:lnTo>
                <a:lnTo>
                  <a:pt x="191" y="6180"/>
                </a:lnTo>
                <a:lnTo>
                  <a:pt x="512" y="6966"/>
                </a:lnTo>
                <a:lnTo>
                  <a:pt x="988" y="7656"/>
                </a:lnTo>
                <a:lnTo>
                  <a:pt x="1572" y="8252"/>
                </a:lnTo>
                <a:lnTo>
                  <a:pt x="2274" y="8716"/>
                </a:lnTo>
                <a:lnTo>
                  <a:pt x="3048" y="9049"/>
                </a:lnTo>
                <a:lnTo>
                  <a:pt x="3906" y="9216"/>
                </a:lnTo>
                <a:lnTo>
                  <a:pt x="4346" y="9240"/>
                </a:lnTo>
                <a:lnTo>
                  <a:pt x="20039" y="9240"/>
                </a:lnTo>
                <a:lnTo>
                  <a:pt x="20039" y="10907"/>
                </a:lnTo>
                <a:lnTo>
                  <a:pt x="20039" y="11062"/>
                </a:lnTo>
                <a:lnTo>
                  <a:pt x="20099" y="11371"/>
                </a:lnTo>
                <a:lnTo>
                  <a:pt x="20218" y="11657"/>
                </a:lnTo>
                <a:lnTo>
                  <a:pt x="20396" y="11919"/>
                </a:lnTo>
                <a:lnTo>
                  <a:pt x="20611" y="12133"/>
                </a:lnTo>
                <a:lnTo>
                  <a:pt x="20861" y="12300"/>
                </a:lnTo>
                <a:lnTo>
                  <a:pt x="21147" y="12419"/>
                </a:lnTo>
                <a:lnTo>
                  <a:pt x="21468" y="12490"/>
                </a:lnTo>
                <a:lnTo>
                  <a:pt x="21813" y="12490"/>
                </a:lnTo>
                <a:lnTo>
                  <a:pt x="21968" y="12502"/>
                </a:lnTo>
                <a:lnTo>
                  <a:pt x="22254" y="12562"/>
                </a:lnTo>
                <a:lnTo>
                  <a:pt x="22528" y="12669"/>
                </a:lnTo>
                <a:lnTo>
                  <a:pt x="22766" y="12836"/>
                </a:lnTo>
                <a:lnTo>
                  <a:pt x="23064" y="13157"/>
                </a:lnTo>
                <a:lnTo>
                  <a:pt x="23254" y="13550"/>
                </a:lnTo>
                <a:lnTo>
                  <a:pt x="23314" y="13848"/>
                </a:lnTo>
                <a:lnTo>
                  <a:pt x="23314" y="14002"/>
                </a:lnTo>
                <a:lnTo>
                  <a:pt x="23314" y="16420"/>
                </a:lnTo>
                <a:lnTo>
                  <a:pt x="23314" y="16574"/>
                </a:lnTo>
                <a:lnTo>
                  <a:pt x="23254" y="16872"/>
                </a:lnTo>
                <a:lnTo>
                  <a:pt x="23135" y="17134"/>
                </a:lnTo>
                <a:lnTo>
                  <a:pt x="22968" y="17384"/>
                </a:lnTo>
                <a:lnTo>
                  <a:pt x="22659" y="17682"/>
                </a:lnTo>
                <a:lnTo>
                  <a:pt x="22254" y="17860"/>
                </a:lnTo>
                <a:lnTo>
                  <a:pt x="21971" y="17919"/>
                </a:lnTo>
                <a:lnTo>
                  <a:pt x="21971" y="17919"/>
                </a:lnTo>
                <a:lnTo>
                  <a:pt x="25219" y="17908"/>
                </a:lnTo>
                <a:lnTo>
                  <a:pt x="25457" y="17908"/>
                </a:lnTo>
                <a:lnTo>
                  <a:pt x="25909" y="17813"/>
                </a:lnTo>
                <a:lnTo>
                  <a:pt x="26314" y="17634"/>
                </a:lnTo>
                <a:lnTo>
                  <a:pt x="26683" y="17384"/>
                </a:lnTo>
                <a:lnTo>
                  <a:pt x="27005" y="17074"/>
                </a:lnTo>
                <a:lnTo>
                  <a:pt x="27255" y="16705"/>
                </a:lnTo>
                <a:lnTo>
                  <a:pt x="27421" y="16289"/>
                </a:lnTo>
                <a:lnTo>
                  <a:pt x="27517" y="15836"/>
                </a:lnTo>
                <a:lnTo>
                  <a:pt x="27529" y="15598"/>
                </a:lnTo>
                <a:lnTo>
                  <a:pt x="27529" y="4346"/>
                </a:lnTo>
                <a:lnTo>
                  <a:pt x="27505" y="3894"/>
                </a:lnTo>
                <a:lnTo>
                  <a:pt x="27338" y="3048"/>
                </a:lnTo>
                <a:lnTo>
                  <a:pt x="27005" y="2262"/>
                </a:lnTo>
                <a:lnTo>
                  <a:pt x="26540" y="1572"/>
                </a:lnTo>
                <a:lnTo>
                  <a:pt x="25945" y="988"/>
                </a:lnTo>
                <a:lnTo>
                  <a:pt x="25254" y="512"/>
                </a:lnTo>
                <a:lnTo>
                  <a:pt x="24469" y="179"/>
                </a:lnTo>
                <a:lnTo>
                  <a:pt x="23623" y="12"/>
                </a:lnTo>
                <a:lnTo>
                  <a:pt x="23183" y="0"/>
                </a:lnTo>
                <a:close/>
                <a:moveTo>
                  <a:pt x="21971" y="17919"/>
                </a:moveTo>
                <a:lnTo>
                  <a:pt x="21813" y="17920"/>
                </a:lnTo>
                <a:lnTo>
                  <a:pt x="21968" y="17920"/>
                </a:lnTo>
                <a:lnTo>
                  <a:pt x="21971" y="17919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8"/>
          <p:cNvSpPr/>
          <p:nvPr/>
        </p:nvSpPr>
        <p:spPr>
          <a:xfrm>
            <a:off x="6682577" y="2180753"/>
            <a:ext cx="112976" cy="55018"/>
          </a:xfrm>
          <a:custGeom>
            <a:avLst/>
            <a:gdLst/>
            <a:ahLst/>
            <a:cxnLst/>
            <a:rect l="l" t="t" r="r" b="b"/>
            <a:pathLst>
              <a:path w="4573" h="2227" fill="none" extrusionOk="0">
                <a:moveTo>
                  <a:pt x="1" y="0"/>
                </a:moveTo>
                <a:lnTo>
                  <a:pt x="1" y="36"/>
                </a:lnTo>
                <a:lnTo>
                  <a:pt x="1" y="238"/>
                </a:lnTo>
                <a:lnTo>
                  <a:pt x="84" y="631"/>
                </a:lnTo>
                <a:lnTo>
                  <a:pt x="144" y="822"/>
                </a:lnTo>
                <a:lnTo>
                  <a:pt x="275" y="1119"/>
                </a:lnTo>
                <a:lnTo>
                  <a:pt x="679" y="1631"/>
                </a:lnTo>
                <a:lnTo>
                  <a:pt x="1215" y="2012"/>
                </a:lnTo>
                <a:lnTo>
                  <a:pt x="1846" y="2215"/>
                </a:lnTo>
                <a:lnTo>
                  <a:pt x="2192" y="2227"/>
                </a:lnTo>
                <a:lnTo>
                  <a:pt x="2370" y="2227"/>
                </a:lnTo>
                <a:lnTo>
                  <a:pt x="2680" y="2215"/>
                </a:lnTo>
                <a:lnTo>
                  <a:pt x="3239" y="2060"/>
                </a:lnTo>
                <a:lnTo>
                  <a:pt x="3739" y="1762"/>
                </a:lnTo>
                <a:lnTo>
                  <a:pt x="4132" y="1358"/>
                </a:lnTo>
                <a:lnTo>
                  <a:pt x="4287" y="1108"/>
                </a:lnTo>
                <a:lnTo>
                  <a:pt x="4406" y="869"/>
                </a:lnTo>
                <a:lnTo>
                  <a:pt x="4549" y="322"/>
                </a:lnTo>
                <a:lnTo>
                  <a:pt x="4573" y="36"/>
                </a:lnTo>
                <a:lnTo>
                  <a:pt x="4573" y="36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8"/>
          <p:cNvSpPr/>
          <p:nvPr/>
        </p:nvSpPr>
        <p:spPr>
          <a:xfrm rot="-328894">
            <a:off x="4792839" y="2249594"/>
            <a:ext cx="666875" cy="1615837"/>
          </a:xfrm>
          <a:custGeom>
            <a:avLst/>
            <a:gdLst/>
            <a:ahLst/>
            <a:cxnLst/>
            <a:rect l="l" t="t" r="r" b="b"/>
            <a:pathLst>
              <a:path w="26993" h="65404" fill="none" extrusionOk="0">
                <a:moveTo>
                  <a:pt x="0" y="0"/>
                </a:moveTo>
                <a:lnTo>
                  <a:pt x="988" y="631"/>
                </a:lnTo>
                <a:lnTo>
                  <a:pt x="2917" y="1941"/>
                </a:lnTo>
                <a:lnTo>
                  <a:pt x="4763" y="3322"/>
                </a:lnTo>
                <a:lnTo>
                  <a:pt x="6549" y="4751"/>
                </a:lnTo>
                <a:lnTo>
                  <a:pt x="7418" y="5501"/>
                </a:lnTo>
                <a:lnTo>
                  <a:pt x="8204" y="6204"/>
                </a:lnTo>
                <a:lnTo>
                  <a:pt x="9752" y="7656"/>
                </a:lnTo>
                <a:lnTo>
                  <a:pt x="11228" y="9145"/>
                </a:lnTo>
                <a:lnTo>
                  <a:pt x="12633" y="10692"/>
                </a:lnTo>
                <a:lnTo>
                  <a:pt x="13991" y="12276"/>
                </a:lnTo>
                <a:lnTo>
                  <a:pt x="15277" y="13907"/>
                </a:lnTo>
                <a:lnTo>
                  <a:pt x="16491" y="15574"/>
                </a:lnTo>
                <a:lnTo>
                  <a:pt x="17658" y="17277"/>
                </a:lnTo>
                <a:lnTo>
                  <a:pt x="18741" y="19027"/>
                </a:lnTo>
                <a:lnTo>
                  <a:pt x="19777" y="20801"/>
                </a:lnTo>
                <a:lnTo>
                  <a:pt x="20730" y="22611"/>
                </a:lnTo>
                <a:lnTo>
                  <a:pt x="21623" y="24445"/>
                </a:lnTo>
                <a:lnTo>
                  <a:pt x="22456" y="26314"/>
                </a:lnTo>
                <a:lnTo>
                  <a:pt x="23218" y="28207"/>
                </a:lnTo>
                <a:lnTo>
                  <a:pt x="23909" y="30112"/>
                </a:lnTo>
                <a:lnTo>
                  <a:pt x="24528" y="32053"/>
                </a:lnTo>
                <a:lnTo>
                  <a:pt x="25088" y="34018"/>
                </a:lnTo>
                <a:lnTo>
                  <a:pt x="25564" y="35982"/>
                </a:lnTo>
                <a:lnTo>
                  <a:pt x="25981" y="37983"/>
                </a:lnTo>
                <a:lnTo>
                  <a:pt x="26326" y="39983"/>
                </a:lnTo>
                <a:lnTo>
                  <a:pt x="26600" y="41995"/>
                </a:lnTo>
                <a:lnTo>
                  <a:pt x="26802" y="44031"/>
                </a:lnTo>
                <a:lnTo>
                  <a:pt x="26933" y="46055"/>
                </a:lnTo>
                <a:lnTo>
                  <a:pt x="26993" y="48103"/>
                </a:lnTo>
                <a:lnTo>
                  <a:pt x="26981" y="50151"/>
                </a:lnTo>
                <a:lnTo>
                  <a:pt x="26898" y="52187"/>
                </a:lnTo>
                <a:lnTo>
                  <a:pt x="26731" y="54235"/>
                </a:lnTo>
                <a:lnTo>
                  <a:pt x="26505" y="56283"/>
                </a:lnTo>
                <a:lnTo>
                  <a:pt x="26195" y="58319"/>
                </a:lnTo>
                <a:lnTo>
                  <a:pt x="25814" y="60355"/>
                </a:lnTo>
                <a:lnTo>
                  <a:pt x="25350" y="62380"/>
                </a:lnTo>
                <a:lnTo>
                  <a:pt x="24814" y="64392"/>
                </a:lnTo>
                <a:lnTo>
                  <a:pt x="24516" y="65404"/>
                </a:lnTo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8"/>
          <p:cNvSpPr/>
          <p:nvPr/>
        </p:nvSpPr>
        <p:spPr>
          <a:xfrm rot="-328894">
            <a:off x="4976334" y="2142164"/>
            <a:ext cx="137387" cy="346247"/>
          </a:xfrm>
          <a:custGeom>
            <a:avLst/>
            <a:gdLst/>
            <a:ahLst/>
            <a:cxnLst/>
            <a:rect l="l" t="t" r="r" b="b"/>
            <a:pathLst>
              <a:path w="5561" h="14015" extrusionOk="0">
                <a:moveTo>
                  <a:pt x="2918" y="1"/>
                </a:moveTo>
                <a:lnTo>
                  <a:pt x="2787" y="144"/>
                </a:lnTo>
                <a:lnTo>
                  <a:pt x="2465" y="501"/>
                </a:lnTo>
                <a:lnTo>
                  <a:pt x="1870" y="1251"/>
                </a:lnTo>
                <a:lnTo>
                  <a:pt x="1358" y="2049"/>
                </a:lnTo>
                <a:lnTo>
                  <a:pt x="929" y="2870"/>
                </a:lnTo>
                <a:lnTo>
                  <a:pt x="584" y="3727"/>
                </a:lnTo>
                <a:lnTo>
                  <a:pt x="322" y="4609"/>
                </a:lnTo>
                <a:lnTo>
                  <a:pt x="131" y="5502"/>
                </a:lnTo>
                <a:lnTo>
                  <a:pt x="24" y="6406"/>
                </a:lnTo>
                <a:lnTo>
                  <a:pt x="0" y="7323"/>
                </a:lnTo>
                <a:lnTo>
                  <a:pt x="60" y="8228"/>
                </a:lnTo>
                <a:lnTo>
                  <a:pt x="191" y="9133"/>
                </a:lnTo>
                <a:lnTo>
                  <a:pt x="405" y="10026"/>
                </a:lnTo>
                <a:lnTo>
                  <a:pt x="703" y="10907"/>
                </a:lnTo>
                <a:lnTo>
                  <a:pt x="1096" y="11753"/>
                </a:lnTo>
                <a:lnTo>
                  <a:pt x="1548" y="12574"/>
                </a:lnTo>
                <a:lnTo>
                  <a:pt x="2096" y="13360"/>
                </a:lnTo>
                <a:lnTo>
                  <a:pt x="2406" y="13741"/>
                </a:lnTo>
                <a:lnTo>
                  <a:pt x="2632" y="14015"/>
                </a:lnTo>
                <a:lnTo>
                  <a:pt x="2977" y="13646"/>
                </a:lnTo>
                <a:lnTo>
                  <a:pt x="3596" y="12884"/>
                </a:lnTo>
                <a:lnTo>
                  <a:pt x="4132" y="12074"/>
                </a:lnTo>
                <a:lnTo>
                  <a:pt x="4585" y="11229"/>
                </a:lnTo>
                <a:lnTo>
                  <a:pt x="4942" y="10360"/>
                </a:lnTo>
                <a:lnTo>
                  <a:pt x="5228" y="9455"/>
                </a:lnTo>
                <a:lnTo>
                  <a:pt x="5418" y="8538"/>
                </a:lnTo>
                <a:lnTo>
                  <a:pt x="5537" y="7609"/>
                </a:lnTo>
                <a:lnTo>
                  <a:pt x="5561" y="6680"/>
                </a:lnTo>
                <a:lnTo>
                  <a:pt x="5501" y="5740"/>
                </a:lnTo>
                <a:lnTo>
                  <a:pt x="5359" y="4811"/>
                </a:lnTo>
                <a:lnTo>
                  <a:pt x="5132" y="3894"/>
                </a:lnTo>
                <a:lnTo>
                  <a:pt x="4811" y="3001"/>
                </a:lnTo>
                <a:lnTo>
                  <a:pt x="4406" y="2132"/>
                </a:lnTo>
                <a:lnTo>
                  <a:pt x="3930" y="1298"/>
                </a:lnTo>
                <a:lnTo>
                  <a:pt x="3346" y="501"/>
                </a:lnTo>
                <a:lnTo>
                  <a:pt x="3025" y="120"/>
                </a:lnTo>
                <a:lnTo>
                  <a:pt x="2918" y="1"/>
                </a:lnTo>
                <a:close/>
              </a:path>
            </a:pathLst>
          </a:custGeom>
          <a:solidFill>
            <a:srgbClr val="0680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8"/>
          <p:cNvSpPr/>
          <p:nvPr/>
        </p:nvSpPr>
        <p:spPr>
          <a:xfrm rot="-328894">
            <a:off x="4827458" y="2616880"/>
            <a:ext cx="344468" cy="152383"/>
          </a:xfrm>
          <a:custGeom>
            <a:avLst/>
            <a:gdLst/>
            <a:ahLst/>
            <a:cxnLst/>
            <a:rect l="l" t="t" r="r" b="b"/>
            <a:pathLst>
              <a:path w="13943" h="6168" extrusionOk="0">
                <a:moveTo>
                  <a:pt x="4501" y="0"/>
                </a:moveTo>
                <a:lnTo>
                  <a:pt x="3560" y="95"/>
                </a:lnTo>
                <a:lnTo>
                  <a:pt x="2620" y="286"/>
                </a:lnTo>
                <a:lnTo>
                  <a:pt x="1691" y="560"/>
                </a:lnTo>
                <a:lnTo>
                  <a:pt x="774" y="917"/>
                </a:lnTo>
                <a:lnTo>
                  <a:pt x="333" y="1131"/>
                </a:lnTo>
                <a:lnTo>
                  <a:pt x="0" y="1298"/>
                </a:lnTo>
                <a:lnTo>
                  <a:pt x="286" y="1727"/>
                </a:lnTo>
                <a:lnTo>
                  <a:pt x="905" y="2524"/>
                </a:lnTo>
                <a:lnTo>
                  <a:pt x="1584" y="3251"/>
                </a:lnTo>
                <a:lnTo>
                  <a:pt x="2322" y="3894"/>
                </a:lnTo>
                <a:lnTo>
                  <a:pt x="3120" y="4465"/>
                </a:lnTo>
                <a:lnTo>
                  <a:pt x="3953" y="4953"/>
                </a:lnTo>
                <a:lnTo>
                  <a:pt x="4822" y="5358"/>
                </a:lnTo>
                <a:lnTo>
                  <a:pt x="5715" y="5692"/>
                </a:lnTo>
                <a:lnTo>
                  <a:pt x="6644" y="5930"/>
                </a:lnTo>
                <a:lnTo>
                  <a:pt x="7597" y="6096"/>
                </a:lnTo>
                <a:lnTo>
                  <a:pt x="8549" y="6168"/>
                </a:lnTo>
                <a:lnTo>
                  <a:pt x="9525" y="6156"/>
                </a:lnTo>
                <a:lnTo>
                  <a:pt x="10490" y="6049"/>
                </a:lnTo>
                <a:lnTo>
                  <a:pt x="11454" y="5846"/>
                </a:lnTo>
                <a:lnTo>
                  <a:pt x="12395" y="5561"/>
                </a:lnTo>
                <a:lnTo>
                  <a:pt x="13336" y="5168"/>
                </a:lnTo>
                <a:lnTo>
                  <a:pt x="13788" y="4941"/>
                </a:lnTo>
                <a:lnTo>
                  <a:pt x="13943" y="4858"/>
                </a:lnTo>
                <a:lnTo>
                  <a:pt x="13824" y="4691"/>
                </a:lnTo>
                <a:lnTo>
                  <a:pt x="13550" y="4275"/>
                </a:lnTo>
                <a:lnTo>
                  <a:pt x="12931" y="3513"/>
                </a:lnTo>
                <a:lnTo>
                  <a:pt x="12252" y="2822"/>
                </a:lnTo>
                <a:lnTo>
                  <a:pt x="11526" y="2203"/>
                </a:lnTo>
                <a:lnTo>
                  <a:pt x="10752" y="1655"/>
                </a:lnTo>
                <a:lnTo>
                  <a:pt x="9942" y="1179"/>
                </a:lnTo>
                <a:lnTo>
                  <a:pt x="9085" y="786"/>
                </a:lnTo>
                <a:lnTo>
                  <a:pt x="8204" y="464"/>
                </a:lnTo>
                <a:lnTo>
                  <a:pt x="7299" y="226"/>
                </a:lnTo>
                <a:lnTo>
                  <a:pt x="6382" y="72"/>
                </a:lnTo>
                <a:lnTo>
                  <a:pt x="5441" y="0"/>
                </a:lnTo>
                <a:close/>
              </a:path>
            </a:pathLst>
          </a:custGeom>
          <a:solidFill>
            <a:srgbClr val="0680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8"/>
          <p:cNvSpPr/>
          <p:nvPr/>
        </p:nvSpPr>
        <p:spPr>
          <a:xfrm rot="-328894">
            <a:off x="5049898" y="2260611"/>
            <a:ext cx="618" cy="269463"/>
          </a:xfrm>
          <a:custGeom>
            <a:avLst/>
            <a:gdLst/>
            <a:ahLst/>
            <a:cxnLst/>
            <a:rect l="l" t="t" r="r" b="b"/>
            <a:pathLst>
              <a:path w="25" h="10907" fill="none" extrusionOk="0">
                <a:moveTo>
                  <a:pt x="1" y="10907"/>
                </a:moveTo>
                <a:lnTo>
                  <a:pt x="24" y="0"/>
                </a:lnTo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8"/>
          <p:cNvSpPr/>
          <p:nvPr/>
        </p:nvSpPr>
        <p:spPr>
          <a:xfrm rot="-328894">
            <a:off x="4966050" y="2685895"/>
            <a:ext cx="268894" cy="55019"/>
          </a:xfrm>
          <a:custGeom>
            <a:avLst/>
            <a:gdLst/>
            <a:ahLst/>
            <a:cxnLst/>
            <a:rect l="l" t="t" r="r" b="b"/>
            <a:pathLst>
              <a:path w="10884" h="2227" fill="none" extrusionOk="0">
                <a:moveTo>
                  <a:pt x="10884" y="2227"/>
                </a:moveTo>
                <a:lnTo>
                  <a:pt x="1" y="0"/>
                </a:lnTo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8"/>
          <p:cNvSpPr/>
          <p:nvPr/>
        </p:nvSpPr>
        <p:spPr>
          <a:xfrm rot="-328894">
            <a:off x="4499192" y="2067134"/>
            <a:ext cx="435978" cy="435978"/>
          </a:xfrm>
          <a:custGeom>
            <a:avLst/>
            <a:gdLst/>
            <a:ahLst/>
            <a:cxnLst/>
            <a:rect l="l" t="t" r="r" b="b"/>
            <a:pathLst>
              <a:path w="17647" h="17647" extrusionOk="0">
                <a:moveTo>
                  <a:pt x="8823" y="0"/>
                </a:moveTo>
                <a:lnTo>
                  <a:pt x="8371" y="12"/>
                </a:lnTo>
                <a:lnTo>
                  <a:pt x="7478" y="96"/>
                </a:lnTo>
                <a:lnTo>
                  <a:pt x="6620" y="274"/>
                </a:lnTo>
                <a:lnTo>
                  <a:pt x="5787" y="536"/>
                </a:lnTo>
                <a:lnTo>
                  <a:pt x="5001" y="870"/>
                </a:lnTo>
                <a:lnTo>
                  <a:pt x="4251" y="1274"/>
                </a:lnTo>
                <a:lnTo>
                  <a:pt x="3549" y="1751"/>
                </a:lnTo>
                <a:lnTo>
                  <a:pt x="2894" y="2286"/>
                </a:lnTo>
                <a:lnTo>
                  <a:pt x="2286" y="2894"/>
                </a:lnTo>
                <a:lnTo>
                  <a:pt x="1751" y="3549"/>
                </a:lnTo>
                <a:lnTo>
                  <a:pt x="1274" y="4251"/>
                </a:lnTo>
                <a:lnTo>
                  <a:pt x="870" y="5001"/>
                </a:lnTo>
                <a:lnTo>
                  <a:pt x="536" y="5787"/>
                </a:lnTo>
                <a:lnTo>
                  <a:pt x="274" y="6620"/>
                </a:lnTo>
                <a:lnTo>
                  <a:pt x="96" y="7478"/>
                </a:lnTo>
                <a:lnTo>
                  <a:pt x="12" y="8371"/>
                </a:lnTo>
                <a:lnTo>
                  <a:pt x="0" y="8823"/>
                </a:lnTo>
                <a:lnTo>
                  <a:pt x="12" y="9276"/>
                </a:lnTo>
                <a:lnTo>
                  <a:pt x="96" y="10169"/>
                </a:lnTo>
                <a:lnTo>
                  <a:pt x="274" y="11038"/>
                </a:lnTo>
                <a:lnTo>
                  <a:pt x="536" y="11859"/>
                </a:lnTo>
                <a:lnTo>
                  <a:pt x="870" y="12657"/>
                </a:lnTo>
                <a:lnTo>
                  <a:pt x="1274" y="13407"/>
                </a:lnTo>
                <a:lnTo>
                  <a:pt x="1751" y="14110"/>
                </a:lnTo>
                <a:lnTo>
                  <a:pt x="2286" y="14765"/>
                </a:lnTo>
                <a:lnTo>
                  <a:pt x="2894" y="15360"/>
                </a:lnTo>
                <a:lnTo>
                  <a:pt x="3549" y="15896"/>
                </a:lnTo>
                <a:lnTo>
                  <a:pt x="4251" y="16372"/>
                </a:lnTo>
                <a:lnTo>
                  <a:pt x="5001" y="16789"/>
                </a:lnTo>
                <a:lnTo>
                  <a:pt x="5787" y="17122"/>
                </a:lnTo>
                <a:lnTo>
                  <a:pt x="6620" y="17372"/>
                </a:lnTo>
                <a:lnTo>
                  <a:pt x="7478" y="17551"/>
                </a:lnTo>
                <a:lnTo>
                  <a:pt x="8371" y="17646"/>
                </a:lnTo>
                <a:lnTo>
                  <a:pt x="9276" y="17646"/>
                </a:lnTo>
                <a:lnTo>
                  <a:pt x="10169" y="17551"/>
                </a:lnTo>
                <a:lnTo>
                  <a:pt x="11026" y="17372"/>
                </a:lnTo>
                <a:lnTo>
                  <a:pt x="11859" y="17122"/>
                </a:lnTo>
                <a:lnTo>
                  <a:pt x="12657" y="16789"/>
                </a:lnTo>
                <a:lnTo>
                  <a:pt x="13407" y="16372"/>
                </a:lnTo>
                <a:lnTo>
                  <a:pt x="14110" y="15896"/>
                </a:lnTo>
                <a:lnTo>
                  <a:pt x="14765" y="15360"/>
                </a:lnTo>
                <a:lnTo>
                  <a:pt x="15360" y="14765"/>
                </a:lnTo>
                <a:lnTo>
                  <a:pt x="15896" y="14110"/>
                </a:lnTo>
                <a:lnTo>
                  <a:pt x="16372" y="13407"/>
                </a:lnTo>
                <a:lnTo>
                  <a:pt x="16777" y="12657"/>
                </a:lnTo>
                <a:lnTo>
                  <a:pt x="17122" y="11859"/>
                </a:lnTo>
                <a:lnTo>
                  <a:pt x="17372" y="11038"/>
                </a:lnTo>
                <a:lnTo>
                  <a:pt x="17551" y="10169"/>
                </a:lnTo>
                <a:lnTo>
                  <a:pt x="17646" y="9276"/>
                </a:lnTo>
                <a:lnTo>
                  <a:pt x="17646" y="8823"/>
                </a:lnTo>
                <a:lnTo>
                  <a:pt x="17646" y="8371"/>
                </a:lnTo>
                <a:lnTo>
                  <a:pt x="17551" y="7478"/>
                </a:lnTo>
                <a:lnTo>
                  <a:pt x="17372" y="6620"/>
                </a:lnTo>
                <a:lnTo>
                  <a:pt x="17122" y="5787"/>
                </a:lnTo>
                <a:lnTo>
                  <a:pt x="16777" y="5001"/>
                </a:lnTo>
                <a:lnTo>
                  <a:pt x="16372" y="4251"/>
                </a:lnTo>
                <a:lnTo>
                  <a:pt x="15896" y="3549"/>
                </a:lnTo>
                <a:lnTo>
                  <a:pt x="15360" y="2894"/>
                </a:lnTo>
                <a:lnTo>
                  <a:pt x="14765" y="2286"/>
                </a:lnTo>
                <a:lnTo>
                  <a:pt x="14110" y="1751"/>
                </a:lnTo>
                <a:lnTo>
                  <a:pt x="13407" y="1274"/>
                </a:lnTo>
                <a:lnTo>
                  <a:pt x="12657" y="870"/>
                </a:lnTo>
                <a:lnTo>
                  <a:pt x="11859" y="536"/>
                </a:lnTo>
                <a:lnTo>
                  <a:pt x="11026" y="274"/>
                </a:lnTo>
                <a:lnTo>
                  <a:pt x="10169" y="96"/>
                </a:lnTo>
                <a:lnTo>
                  <a:pt x="9276" y="12"/>
                </a:lnTo>
                <a:lnTo>
                  <a:pt x="8823" y="0"/>
                </a:lnTo>
                <a:close/>
              </a:path>
            </a:pathLst>
          </a:custGeom>
          <a:solidFill>
            <a:srgbClr val="0680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28"/>
          <p:cNvGrpSpPr/>
          <p:nvPr/>
        </p:nvGrpSpPr>
        <p:grpSpPr>
          <a:xfrm>
            <a:off x="4574986" y="2185786"/>
            <a:ext cx="283330" cy="183857"/>
            <a:chOff x="4653035" y="2839960"/>
            <a:chExt cx="722966" cy="469263"/>
          </a:xfrm>
        </p:grpSpPr>
        <p:sp>
          <p:nvSpPr>
            <p:cNvPr id="806" name="Google Shape;806;p28"/>
            <p:cNvSpPr/>
            <p:nvPr/>
          </p:nvSpPr>
          <p:spPr>
            <a:xfrm>
              <a:off x="4653035" y="2839960"/>
              <a:ext cx="722966" cy="469263"/>
            </a:xfrm>
            <a:custGeom>
              <a:avLst/>
              <a:gdLst/>
              <a:ahLst/>
              <a:cxnLst/>
              <a:rect l="l" t="t" r="r" b="b"/>
              <a:pathLst>
                <a:path w="11467" h="7443" fill="none" extrusionOk="0">
                  <a:moveTo>
                    <a:pt x="9264" y="7395"/>
                  </a:moveTo>
                  <a:lnTo>
                    <a:pt x="2703" y="7442"/>
                  </a:lnTo>
                  <a:lnTo>
                    <a:pt x="2429" y="7430"/>
                  </a:lnTo>
                  <a:lnTo>
                    <a:pt x="1905" y="7323"/>
                  </a:lnTo>
                  <a:lnTo>
                    <a:pt x="1417" y="7121"/>
                  </a:lnTo>
                  <a:lnTo>
                    <a:pt x="988" y="6835"/>
                  </a:lnTo>
                  <a:lnTo>
                    <a:pt x="619" y="6478"/>
                  </a:lnTo>
                  <a:lnTo>
                    <a:pt x="322" y="6049"/>
                  </a:lnTo>
                  <a:lnTo>
                    <a:pt x="119" y="5573"/>
                  </a:lnTo>
                  <a:lnTo>
                    <a:pt x="12" y="5049"/>
                  </a:lnTo>
                  <a:lnTo>
                    <a:pt x="0" y="4763"/>
                  </a:lnTo>
                  <a:lnTo>
                    <a:pt x="0" y="4489"/>
                  </a:lnTo>
                  <a:lnTo>
                    <a:pt x="107" y="3954"/>
                  </a:lnTo>
                  <a:lnTo>
                    <a:pt x="310" y="3466"/>
                  </a:lnTo>
                  <a:lnTo>
                    <a:pt x="607" y="3037"/>
                  </a:lnTo>
                  <a:lnTo>
                    <a:pt x="976" y="2668"/>
                  </a:lnTo>
                  <a:lnTo>
                    <a:pt x="1417" y="2370"/>
                  </a:lnTo>
                  <a:lnTo>
                    <a:pt x="1905" y="2168"/>
                  </a:lnTo>
                  <a:lnTo>
                    <a:pt x="2429" y="2061"/>
                  </a:lnTo>
                  <a:lnTo>
                    <a:pt x="2715" y="2061"/>
                  </a:lnTo>
                  <a:lnTo>
                    <a:pt x="2834" y="1822"/>
                  </a:lnTo>
                  <a:lnTo>
                    <a:pt x="3120" y="1406"/>
                  </a:lnTo>
                  <a:lnTo>
                    <a:pt x="3465" y="1025"/>
                  </a:lnTo>
                  <a:lnTo>
                    <a:pt x="3858" y="703"/>
                  </a:lnTo>
                  <a:lnTo>
                    <a:pt x="4287" y="429"/>
                  </a:lnTo>
                  <a:lnTo>
                    <a:pt x="4739" y="227"/>
                  </a:lnTo>
                  <a:lnTo>
                    <a:pt x="5239" y="84"/>
                  </a:lnTo>
                  <a:lnTo>
                    <a:pt x="5751" y="1"/>
                  </a:lnTo>
                  <a:lnTo>
                    <a:pt x="6013" y="1"/>
                  </a:lnTo>
                  <a:lnTo>
                    <a:pt x="6334" y="1"/>
                  </a:lnTo>
                  <a:lnTo>
                    <a:pt x="6954" y="108"/>
                  </a:lnTo>
                  <a:lnTo>
                    <a:pt x="7549" y="310"/>
                  </a:lnTo>
                  <a:lnTo>
                    <a:pt x="8097" y="620"/>
                  </a:lnTo>
                  <a:lnTo>
                    <a:pt x="8347" y="810"/>
                  </a:lnTo>
                  <a:lnTo>
                    <a:pt x="8561" y="989"/>
                  </a:lnTo>
                  <a:lnTo>
                    <a:pt x="8942" y="1394"/>
                  </a:lnTo>
                  <a:lnTo>
                    <a:pt x="9264" y="1858"/>
                  </a:lnTo>
                  <a:lnTo>
                    <a:pt x="9502" y="2370"/>
                  </a:lnTo>
                  <a:lnTo>
                    <a:pt x="9585" y="2632"/>
                  </a:lnTo>
                  <a:lnTo>
                    <a:pt x="9787" y="2680"/>
                  </a:lnTo>
                  <a:lnTo>
                    <a:pt x="10157" y="2846"/>
                  </a:lnTo>
                  <a:lnTo>
                    <a:pt x="10502" y="3061"/>
                  </a:lnTo>
                  <a:lnTo>
                    <a:pt x="10800" y="3323"/>
                  </a:lnTo>
                  <a:lnTo>
                    <a:pt x="11050" y="3632"/>
                  </a:lnTo>
                  <a:lnTo>
                    <a:pt x="11240" y="3978"/>
                  </a:lnTo>
                  <a:lnTo>
                    <a:pt x="11383" y="4359"/>
                  </a:lnTo>
                  <a:lnTo>
                    <a:pt x="11454" y="4751"/>
                  </a:lnTo>
                  <a:lnTo>
                    <a:pt x="11466" y="4966"/>
                  </a:lnTo>
                  <a:lnTo>
                    <a:pt x="11454" y="5192"/>
                  </a:lnTo>
                  <a:lnTo>
                    <a:pt x="11383" y="5633"/>
                  </a:lnTo>
                  <a:lnTo>
                    <a:pt x="11216" y="6049"/>
                  </a:lnTo>
                  <a:lnTo>
                    <a:pt x="10990" y="6418"/>
                  </a:lnTo>
                  <a:lnTo>
                    <a:pt x="10847" y="6597"/>
                  </a:lnTo>
                  <a:lnTo>
                    <a:pt x="10692" y="6752"/>
                  </a:lnTo>
                  <a:lnTo>
                    <a:pt x="10359" y="7014"/>
                  </a:lnTo>
                  <a:lnTo>
                    <a:pt x="9990" y="7204"/>
                  </a:lnTo>
                  <a:lnTo>
                    <a:pt x="9597" y="7335"/>
                  </a:lnTo>
                  <a:lnTo>
                    <a:pt x="9383" y="7371"/>
                  </a:lnTo>
                  <a:lnTo>
                    <a:pt x="9323" y="7383"/>
                  </a:lnTo>
                  <a:lnTo>
                    <a:pt x="9264" y="7395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4927040" y="2971351"/>
              <a:ext cx="210200" cy="244750"/>
            </a:xfrm>
            <a:custGeom>
              <a:avLst/>
              <a:gdLst/>
              <a:ahLst/>
              <a:cxnLst/>
              <a:rect l="l" t="t" r="r" b="b"/>
              <a:pathLst>
                <a:path w="3334" h="3882" fill="none" extrusionOk="0">
                  <a:moveTo>
                    <a:pt x="1988" y="1941"/>
                  </a:moveTo>
                  <a:lnTo>
                    <a:pt x="1977" y="322"/>
                  </a:lnTo>
                  <a:lnTo>
                    <a:pt x="1953" y="191"/>
                  </a:lnTo>
                  <a:lnTo>
                    <a:pt x="1774" y="12"/>
                  </a:lnTo>
                  <a:lnTo>
                    <a:pt x="1643" y="0"/>
                  </a:lnTo>
                  <a:lnTo>
                    <a:pt x="1643" y="0"/>
                  </a:lnTo>
                  <a:lnTo>
                    <a:pt x="1512" y="12"/>
                  </a:lnTo>
                  <a:lnTo>
                    <a:pt x="1334" y="191"/>
                  </a:lnTo>
                  <a:lnTo>
                    <a:pt x="1310" y="322"/>
                  </a:lnTo>
                  <a:lnTo>
                    <a:pt x="1322" y="1941"/>
                  </a:lnTo>
                  <a:lnTo>
                    <a:pt x="1322" y="1989"/>
                  </a:lnTo>
                  <a:lnTo>
                    <a:pt x="1262" y="2048"/>
                  </a:lnTo>
                  <a:lnTo>
                    <a:pt x="1215" y="2060"/>
                  </a:lnTo>
                  <a:lnTo>
                    <a:pt x="143" y="2072"/>
                  </a:lnTo>
                  <a:lnTo>
                    <a:pt x="60" y="2096"/>
                  </a:lnTo>
                  <a:lnTo>
                    <a:pt x="0" y="2239"/>
                  </a:lnTo>
                  <a:lnTo>
                    <a:pt x="36" y="2310"/>
                  </a:lnTo>
                  <a:lnTo>
                    <a:pt x="238" y="2525"/>
                  </a:lnTo>
                  <a:lnTo>
                    <a:pt x="357" y="2632"/>
                  </a:lnTo>
                  <a:lnTo>
                    <a:pt x="1584" y="3846"/>
                  </a:lnTo>
                  <a:lnTo>
                    <a:pt x="1631" y="3882"/>
                  </a:lnTo>
                  <a:lnTo>
                    <a:pt x="1715" y="3882"/>
                  </a:lnTo>
                  <a:lnTo>
                    <a:pt x="1750" y="3846"/>
                  </a:lnTo>
                  <a:lnTo>
                    <a:pt x="2965" y="2620"/>
                  </a:lnTo>
                  <a:lnTo>
                    <a:pt x="3084" y="2501"/>
                  </a:lnTo>
                  <a:lnTo>
                    <a:pt x="3286" y="2310"/>
                  </a:lnTo>
                  <a:lnTo>
                    <a:pt x="3334" y="2239"/>
                  </a:lnTo>
                  <a:lnTo>
                    <a:pt x="3274" y="2084"/>
                  </a:lnTo>
                  <a:lnTo>
                    <a:pt x="3179" y="2072"/>
                  </a:lnTo>
                  <a:lnTo>
                    <a:pt x="2108" y="2048"/>
                  </a:lnTo>
                  <a:lnTo>
                    <a:pt x="2060" y="2048"/>
                  </a:lnTo>
                  <a:lnTo>
                    <a:pt x="1988" y="1989"/>
                  </a:lnTo>
                  <a:lnTo>
                    <a:pt x="1988" y="194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28"/>
          <p:cNvSpPr/>
          <p:nvPr/>
        </p:nvSpPr>
        <p:spPr>
          <a:xfrm rot="-328894">
            <a:off x="4898404" y="1984324"/>
            <a:ext cx="57984" cy="57984"/>
          </a:xfrm>
          <a:custGeom>
            <a:avLst/>
            <a:gdLst/>
            <a:ahLst/>
            <a:cxnLst/>
            <a:rect l="l" t="t" r="r" b="b"/>
            <a:pathLst>
              <a:path w="2347" h="2347" fill="none" extrusionOk="0">
                <a:moveTo>
                  <a:pt x="2346" y="1180"/>
                </a:moveTo>
                <a:lnTo>
                  <a:pt x="2323" y="1418"/>
                </a:lnTo>
                <a:lnTo>
                  <a:pt x="2156" y="1834"/>
                </a:lnTo>
                <a:lnTo>
                  <a:pt x="1835" y="2156"/>
                </a:lnTo>
                <a:lnTo>
                  <a:pt x="1406" y="2335"/>
                </a:lnTo>
                <a:lnTo>
                  <a:pt x="1168" y="2346"/>
                </a:lnTo>
                <a:lnTo>
                  <a:pt x="930" y="2335"/>
                </a:lnTo>
                <a:lnTo>
                  <a:pt x="513" y="2156"/>
                </a:lnTo>
                <a:lnTo>
                  <a:pt x="191" y="1834"/>
                </a:lnTo>
                <a:lnTo>
                  <a:pt x="13" y="1418"/>
                </a:lnTo>
                <a:lnTo>
                  <a:pt x="1" y="1180"/>
                </a:lnTo>
                <a:lnTo>
                  <a:pt x="13" y="941"/>
                </a:lnTo>
                <a:lnTo>
                  <a:pt x="191" y="513"/>
                </a:lnTo>
                <a:lnTo>
                  <a:pt x="513" y="191"/>
                </a:lnTo>
                <a:lnTo>
                  <a:pt x="930" y="25"/>
                </a:lnTo>
                <a:lnTo>
                  <a:pt x="1168" y="1"/>
                </a:lnTo>
                <a:lnTo>
                  <a:pt x="1406" y="25"/>
                </a:lnTo>
                <a:lnTo>
                  <a:pt x="1835" y="191"/>
                </a:lnTo>
                <a:lnTo>
                  <a:pt x="2156" y="513"/>
                </a:lnTo>
                <a:lnTo>
                  <a:pt x="2323" y="941"/>
                </a:lnTo>
                <a:lnTo>
                  <a:pt x="2346" y="1180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8"/>
          <p:cNvSpPr/>
          <p:nvPr/>
        </p:nvSpPr>
        <p:spPr>
          <a:xfrm rot="-328894">
            <a:off x="4791336" y="2712485"/>
            <a:ext cx="18850" cy="18554"/>
          </a:xfrm>
          <a:custGeom>
            <a:avLst/>
            <a:gdLst/>
            <a:ahLst/>
            <a:cxnLst/>
            <a:rect l="l" t="t" r="r" b="b"/>
            <a:pathLst>
              <a:path w="763" h="751" fill="none" extrusionOk="0">
                <a:moveTo>
                  <a:pt x="762" y="370"/>
                </a:moveTo>
                <a:lnTo>
                  <a:pt x="750" y="453"/>
                </a:lnTo>
                <a:lnTo>
                  <a:pt x="703" y="584"/>
                </a:lnTo>
                <a:lnTo>
                  <a:pt x="595" y="691"/>
                </a:lnTo>
                <a:lnTo>
                  <a:pt x="464" y="751"/>
                </a:lnTo>
                <a:lnTo>
                  <a:pt x="381" y="751"/>
                </a:lnTo>
                <a:lnTo>
                  <a:pt x="310" y="751"/>
                </a:lnTo>
                <a:lnTo>
                  <a:pt x="167" y="691"/>
                </a:lnTo>
                <a:lnTo>
                  <a:pt x="72" y="584"/>
                </a:lnTo>
                <a:lnTo>
                  <a:pt x="12" y="453"/>
                </a:lnTo>
                <a:lnTo>
                  <a:pt x="0" y="370"/>
                </a:lnTo>
                <a:lnTo>
                  <a:pt x="12" y="299"/>
                </a:lnTo>
                <a:lnTo>
                  <a:pt x="72" y="168"/>
                </a:lnTo>
                <a:lnTo>
                  <a:pt x="167" y="60"/>
                </a:lnTo>
                <a:lnTo>
                  <a:pt x="310" y="1"/>
                </a:lnTo>
                <a:lnTo>
                  <a:pt x="381" y="1"/>
                </a:lnTo>
                <a:lnTo>
                  <a:pt x="464" y="1"/>
                </a:lnTo>
                <a:lnTo>
                  <a:pt x="595" y="60"/>
                </a:lnTo>
                <a:lnTo>
                  <a:pt x="703" y="168"/>
                </a:lnTo>
                <a:lnTo>
                  <a:pt x="750" y="299"/>
                </a:lnTo>
                <a:lnTo>
                  <a:pt x="762" y="370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8"/>
          <p:cNvSpPr/>
          <p:nvPr/>
        </p:nvSpPr>
        <p:spPr>
          <a:xfrm rot="-328894">
            <a:off x="4821738" y="2736225"/>
            <a:ext cx="37379" cy="37379"/>
          </a:xfrm>
          <a:custGeom>
            <a:avLst/>
            <a:gdLst/>
            <a:ahLst/>
            <a:cxnLst/>
            <a:rect l="l" t="t" r="r" b="b"/>
            <a:pathLst>
              <a:path w="1513" h="1513" extrusionOk="0">
                <a:moveTo>
                  <a:pt x="763" y="0"/>
                </a:moveTo>
                <a:lnTo>
                  <a:pt x="608" y="12"/>
                </a:lnTo>
                <a:lnTo>
                  <a:pt x="334" y="119"/>
                </a:lnTo>
                <a:lnTo>
                  <a:pt x="131" y="334"/>
                </a:lnTo>
                <a:lnTo>
                  <a:pt x="12" y="596"/>
                </a:lnTo>
                <a:lnTo>
                  <a:pt x="0" y="750"/>
                </a:lnTo>
                <a:lnTo>
                  <a:pt x="12" y="905"/>
                </a:lnTo>
                <a:lnTo>
                  <a:pt x="131" y="1179"/>
                </a:lnTo>
                <a:lnTo>
                  <a:pt x="334" y="1381"/>
                </a:lnTo>
                <a:lnTo>
                  <a:pt x="608" y="1500"/>
                </a:lnTo>
                <a:lnTo>
                  <a:pt x="763" y="1512"/>
                </a:lnTo>
                <a:lnTo>
                  <a:pt x="917" y="1500"/>
                </a:lnTo>
                <a:lnTo>
                  <a:pt x="1179" y="1381"/>
                </a:lnTo>
                <a:lnTo>
                  <a:pt x="1394" y="1179"/>
                </a:lnTo>
                <a:lnTo>
                  <a:pt x="1501" y="905"/>
                </a:lnTo>
                <a:lnTo>
                  <a:pt x="1513" y="750"/>
                </a:lnTo>
                <a:lnTo>
                  <a:pt x="1501" y="596"/>
                </a:lnTo>
                <a:lnTo>
                  <a:pt x="1394" y="334"/>
                </a:lnTo>
                <a:lnTo>
                  <a:pt x="1179" y="119"/>
                </a:lnTo>
                <a:lnTo>
                  <a:pt x="917" y="12"/>
                </a:lnTo>
                <a:lnTo>
                  <a:pt x="763" y="0"/>
                </a:lnTo>
                <a:close/>
              </a:path>
            </a:pathLst>
          </a:custGeom>
          <a:solidFill>
            <a:srgbClr val="0F68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8"/>
          <p:cNvSpPr/>
          <p:nvPr/>
        </p:nvSpPr>
        <p:spPr>
          <a:xfrm rot="-328894">
            <a:off x="4885117" y="2056884"/>
            <a:ext cx="37404" cy="37379"/>
          </a:xfrm>
          <a:custGeom>
            <a:avLst/>
            <a:gdLst/>
            <a:ahLst/>
            <a:cxnLst/>
            <a:rect l="l" t="t" r="r" b="b"/>
            <a:pathLst>
              <a:path w="1514" h="1513" extrusionOk="0">
                <a:moveTo>
                  <a:pt x="763" y="1"/>
                </a:moveTo>
                <a:lnTo>
                  <a:pt x="608" y="13"/>
                </a:lnTo>
                <a:lnTo>
                  <a:pt x="334" y="132"/>
                </a:lnTo>
                <a:lnTo>
                  <a:pt x="132" y="334"/>
                </a:lnTo>
                <a:lnTo>
                  <a:pt x="13" y="608"/>
                </a:lnTo>
                <a:lnTo>
                  <a:pt x="1" y="763"/>
                </a:lnTo>
                <a:lnTo>
                  <a:pt x="13" y="917"/>
                </a:lnTo>
                <a:lnTo>
                  <a:pt x="132" y="1179"/>
                </a:lnTo>
                <a:lnTo>
                  <a:pt x="334" y="1394"/>
                </a:lnTo>
                <a:lnTo>
                  <a:pt x="608" y="1501"/>
                </a:lnTo>
                <a:lnTo>
                  <a:pt x="763" y="1513"/>
                </a:lnTo>
                <a:lnTo>
                  <a:pt x="918" y="1501"/>
                </a:lnTo>
                <a:lnTo>
                  <a:pt x="1192" y="1394"/>
                </a:lnTo>
                <a:lnTo>
                  <a:pt x="1394" y="1179"/>
                </a:lnTo>
                <a:lnTo>
                  <a:pt x="1501" y="917"/>
                </a:lnTo>
                <a:lnTo>
                  <a:pt x="1513" y="763"/>
                </a:lnTo>
                <a:lnTo>
                  <a:pt x="1501" y="608"/>
                </a:lnTo>
                <a:lnTo>
                  <a:pt x="1394" y="334"/>
                </a:lnTo>
                <a:lnTo>
                  <a:pt x="1192" y="132"/>
                </a:lnTo>
                <a:lnTo>
                  <a:pt x="918" y="13"/>
                </a:lnTo>
                <a:lnTo>
                  <a:pt x="763" y="1"/>
                </a:lnTo>
                <a:close/>
              </a:path>
            </a:pathLst>
          </a:custGeom>
          <a:solidFill>
            <a:srgbClr val="0F68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8"/>
          <p:cNvSpPr/>
          <p:nvPr/>
        </p:nvSpPr>
        <p:spPr>
          <a:xfrm rot="-328894">
            <a:off x="4956170" y="2051855"/>
            <a:ext cx="37379" cy="37379"/>
          </a:xfrm>
          <a:custGeom>
            <a:avLst/>
            <a:gdLst/>
            <a:ahLst/>
            <a:cxnLst/>
            <a:rect l="l" t="t" r="r" b="b"/>
            <a:pathLst>
              <a:path w="1513" h="1513" fill="none" extrusionOk="0">
                <a:moveTo>
                  <a:pt x="1513" y="750"/>
                </a:moveTo>
                <a:lnTo>
                  <a:pt x="1501" y="905"/>
                </a:lnTo>
                <a:lnTo>
                  <a:pt x="1393" y="1179"/>
                </a:lnTo>
                <a:lnTo>
                  <a:pt x="1179" y="1381"/>
                </a:lnTo>
                <a:lnTo>
                  <a:pt x="917" y="1500"/>
                </a:lnTo>
                <a:lnTo>
                  <a:pt x="762" y="1512"/>
                </a:lnTo>
                <a:lnTo>
                  <a:pt x="608" y="1500"/>
                </a:lnTo>
                <a:lnTo>
                  <a:pt x="334" y="1381"/>
                </a:lnTo>
                <a:lnTo>
                  <a:pt x="131" y="1179"/>
                </a:lnTo>
                <a:lnTo>
                  <a:pt x="12" y="905"/>
                </a:lnTo>
                <a:lnTo>
                  <a:pt x="0" y="750"/>
                </a:lnTo>
                <a:lnTo>
                  <a:pt x="12" y="595"/>
                </a:lnTo>
                <a:lnTo>
                  <a:pt x="131" y="333"/>
                </a:lnTo>
                <a:lnTo>
                  <a:pt x="334" y="119"/>
                </a:lnTo>
                <a:lnTo>
                  <a:pt x="608" y="12"/>
                </a:lnTo>
                <a:lnTo>
                  <a:pt x="762" y="0"/>
                </a:lnTo>
                <a:lnTo>
                  <a:pt x="917" y="12"/>
                </a:lnTo>
                <a:lnTo>
                  <a:pt x="1179" y="119"/>
                </a:lnTo>
                <a:lnTo>
                  <a:pt x="1393" y="333"/>
                </a:lnTo>
                <a:lnTo>
                  <a:pt x="1501" y="595"/>
                </a:lnTo>
                <a:lnTo>
                  <a:pt x="1513" y="750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8"/>
          <p:cNvSpPr/>
          <p:nvPr/>
        </p:nvSpPr>
        <p:spPr>
          <a:xfrm>
            <a:off x="3887243" y="3369709"/>
            <a:ext cx="33253" cy="33549"/>
          </a:xfrm>
          <a:custGeom>
            <a:avLst/>
            <a:gdLst/>
            <a:ahLst/>
            <a:cxnLst/>
            <a:rect l="l" t="t" r="r" b="b"/>
            <a:pathLst>
              <a:path w="1346" h="1358" fill="none" extrusionOk="0">
                <a:moveTo>
                  <a:pt x="1346" y="679"/>
                </a:moveTo>
                <a:lnTo>
                  <a:pt x="1334" y="822"/>
                </a:lnTo>
                <a:lnTo>
                  <a:pt x="1239" y="1060"/>
                </a:lnTo>
                <a:lnTo>
                  <a:pt x="1048" y="1239"/>
                </a:lnTo>
                <a:lnTo>
                  <a:pt x="810" y="1346"/>
                </a:lnTo>
                <a:lnTo>
                  <a:pt x="667" y="1358"/>
                </a:lnTo>
                <a:lnTo>
                  <a:pt x="536" y="1346"/>
                </a:lnTo>
                <a:lnTo>
                  <a:pt x="298" y="1239"/>
                </a:lnTo>
                <a:lnTo>
                  <a:pt x="108" y="1060"/>
                </a:lnTo>
                <a:lnTo>
                  <a:pt x="12" y="822"/>
                </a:lnTo>
                <a:lnTo>
                  <a:pt x="0" y="679"/>
                </a:lnTo>
                <a:lnTo>
                  <a:pt x="12" y="548"/>
                </a:lnTo>
                <a:lnTo>
                  <a:pt x="108" y="298"/>
                </a:lnTo>
                <a:lnTo>
                  <a:pt x="298" y="119"/>
                </a:lnTo>
                <a:lnTo>
                  <a:pt x="536" y="12"/>
                </a:lnTo>
                <a:lnTo>
                  <a:pt x="667" y="0"/>
                </a:lnTo>
                <a:lnTo>
                  <a:pt x="810" y="12"/>
                </a:lnTo>
                <a:lnTo>
                  <a:pt x="1048" y="119"/>
                </a:lnTo>
                <a:lnTo>
                  <a:pt x="1239" y="298"/>
                </a:lnTo>
                <a:lnTo>
                  <a:pt x="1334" y="548"/>
                </a:lnTo>
                <a:lnTo>
                  <a:pt x="1346" y="679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8"/>
          <p:cNvSpPr/>
          <p:nvPr/>
        </p:nvSpPr>
        <p:spPr>
          <a:xfrm>
            <a:off x="3742800" y="3021077"/>
            <a:ext cx="1297235" cy="2495946"/>
          </a:xfrm>
          <a:custGeom>
            <a:avLst/>
            <a:gdLst/>
            <a:ahLst/>
            <a:cxnLst/>
            <a:rect l="l" t="t" r="r" b="b"/>
            <a:pathLst>
              <a:path w="52509" h="101030" fill="none" extrusionOk="0">
                <a:moveTo>
                  <a:pt x="0" y="1"/>
                </a:moveTo>
                <a:lnTo>
                  <a:pt x="1298" y="251"/>
                </a:lnTo>
                <a:lnTo>
                  <a:pt x="3834" y="834"/>
                </a:lnTo>
                <a:lnTo>
                  <a:pt x="6335" y="1525"/>
                </a:lnTo>
                <a:lnTo>
                  <a:pt x="8787" y="2299"/>
                </a:lnTo>
                <a:lnTo>
                  <a:pt x="10002" y="2727"/>
                </a:lnTo>
                <a:lnTo>
                  <a:pt x="11359" y="3227"/>
                </a:lnTo>
                <a:lnTo>
                  <a:pt x="14038" y="4335"/>
                </a:lnTo>
                <a:lnTo>
                  <a:pt x="16646" y="5549"/>
                </a:lnTo>
                <a:lnTo>
                  <a:pt x="19182" y="6871"/>
                </a:lnTo>
                <a:lnTo>
                  <a:pt x="21635" y="8300"/>
                </a:lnTo>
                <a:lnTo>
                  <a:pt x="24028" y="9824"/>
                </a:lnTo>
                <a:lnTo>
                  <a:pt x="26326" y="11455"/>
                </a:lnTo>
                <a:lnTo>
                  <a:pt x="28553" y="13182"/>
                </a:lnTo>
                <a:lnTo>
                  <a:pt x="30696" y="14991"/>
                </a:lnTo>
                <a:lnTo>
                  <a:pt x="32756" y="16885"/>
                </a:lnTo>
                <a:lnTo>
                  <a:pt x="34732" y="18873"/>
                </a:lnTo>
                <a:lnTo>
                  <a:pt x="36613" y="20945"/>
                </a:lnTo>
                <a:lnTo>
                  <a:pt x="38399" y="23076"/>
                </a:lnTo>
                <a:lnTo>
                  <a:pt x="40090" y="25291"/>
                </a:lnTo>
                <a:lnTo>
                  <a:pt x="41686" y="27577"/>
                </a:lnTo>
                <a:lnTo>
                  <a:pt x="43186" y="29934"/>
                </a:lnTo>
                <a:lnTo>
                  <a:pt x="44579" y="32351"/>
                </a:lnTo>
                <a:lnTo>
                  <a:pt x="45865" y="34828"/>
                </a:lnTo>
                <a:lnTo>
                  <a:pt x="47044" y="37352"/>
                </a:lnTo>
                <a:lnTo>
                  <a:pt x="48127" y="39936"/>
                </a:lnTo>
                <a:lnTo>
                  <a:pt x="49080" y="42579"/>
                </a:lnTo>
                <a:lnTo>
                  <a:pt x="49937" y="45258"/>
                </a:lnTo>
                <a:lnTo>
                  <a:pt x="50663" y="47973"/>
                </a:lnTo>
                <a:lnTo>
                  <a:pt x="51283" y="50735"/>
                </a:lnTo>
                <a:lnTo>
                  <a:pt x="51771" y="53533"/>
                </a:lnTo>
                <a:lnTo>
                  <a:pt x="52152" y="56355"/>
                </a:lnTo>
                <a:lnTo>
                  <a:pt x="52390" y="59213"/>
                </a:lnTo>
                <a:lnTo>
                  <a:pt x="52509" y="62094"/>
                </a:lnTo>
                <a:lnTo>
                  <a:pt x="52497" y="65000"/>
                </a:lnTo>
                <a:lnTo>
                  <a:pt x="52354" y="67929"/>
                </a:lnTo>
                <a:lnTo>
                  <a:pt x="52068" y="70858"/>
                </a:lnTo>
                <a:lnTo>
                  <a:pt x="51652" y="73811"/>
                </a:lnTo>
                <a:lnTo>
                  <a:pt x="51390" y="75287"/>
                </a:lnTo>
                <a:lnTo>
                  <a:pt x="51032" y="77085"/>
                </a:lnTo>
                <a:lnTo>
                  <a:pt x="50163" y="80597"/>
                </a:lnTo>
                <a:lnTo>
                  <a:pt x="49115" y="84027"/>
                </a:lnTo>
                <a:lnTo>
                  <a:pt x="47889" y="87349"/>
                </a:lnTo>
                <a:lnTo>
                  <a:pt x="46484" y="90575"/>
                </a:lnTo>
                <a:lnTo>
                  <a:pt x="44924" y="93707"/>
                </a:lnTo>
                <a:lnTo>
                  <a:pt x="43210" y="96719"/>
                </a:lnTo>
                <a:lnTo>
                  <a:pt x="41340" y="99624"/>
                </a:lnTo>
                <a:lnTo>
                  <a:pt x="40352" y="101029"/>
                </a:lnTo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8"/>
          <p:cNvSpPr/>
          <p:nvPr/>
        </p:nvSpPr>
        <p:spPr>
          <a:xfrm>
            <a:off x="4258210" y="2703059"/>
            <a:ext cx="205941" cy="520386"/>
          </a:xfrm>
          <a:custGeom>
            <a:avLst/>
            <a:gdLst/>
            <a:ahLst/>
            <a:cxnLst/>
            <a:rect l="l" t="t" r="r" b="b"/>
            <a:pathLst>
              <a:path w="8336" h="21064" extrusionOk="0">
                <a:moveTo>
                  <a:pt x="4025" y="1"/>
                </a:moveTo>
                <a:lnTo>
                  <a:pt x="3835" y="215"/>
                </a:lnTo>
                <a:lnTo>
                  <a:pt x="3358" y="775"/>
                </a:lnTo>
                <a:lnTo>
                  <a:pt x="2513" y="1929"/>
                </a:lnTo>
                <a:lnTo>
                  <a:pt x="1787" y="3156"/>
                </a:lnTo>
                <a:lnTo>
                  <a:pt x="1191" y="4418"/>
                </a:lnTo>
                <a:lnTo>
                  <a:pt x="703" y="5716"/>
                </a:lnTo>
                <a:lnTo>
                  <a:pt x="346" y="7049"/>
                </a:lnTo>
                <a:lnTo>
                  <a:pt x="120" y="8407"/>
                </a:lnTo>
                <a:lnTo>
                  <a:pt x="1" y="9776"/>
                </a:lnTo>
                <a:lnTo>
                  <a:pt x="13" y="11145"/>
                </a:lnTo>
                <a:lnTo>
                  <a:pt x="144" y="12515"/>
                </a:lnTo>
                <a:lnTo>
                  <a:pt x="394" y="13860"/>
                </a:lnTo>
                <a:lnTo>
                  <a:pt x="763" y="15194"/>
                </a:lnTo>
                <a:lnTo>
                  <a:pt x="1263" y="16491"/>
                </a:lnTo>
                <a:lnTo>
                  <a:pt x="1882" y="17754"/>
                </a:lnTo>
                <a:lnTo>
                  <a:pt x="2608" y="18956"/>
                </a:lnTo>
                <a:lnTo>
                  <a:pt x="3478" y="20111"/>
                </a:lnTo>
                <a:lnTo>
                  <a:pt x="3954" y="20659"/>
                </a:lnTo>
                <a:lnTo>
                  <a:pt x="4311" y="21064"/>
                </a:lnTo>
                <a:lnTo>
                  <a:pt x="4811" y="20492"/>
                </a:lnTo>
                <a:lnTo>
                  <a:pt x="5704" y="19313"/>
                </a:lnTo>
                <a:lnTo>
                  <a:pt x="6454" y="18075"/>
                </a:lnTo>
                <a:lnTo>
                  <a:pt x="7097" y="16789"/>
                </a:lnTo>
                <a:lnTo>
                  <a:pt x="7597" y="15456"/>
                </a:lnTo>
                <a:lnTo>
                  <a:pt x="7966" y="14086"/>
                </a:lnTo>
                <a:lnTo>
                  <a:pt x="8216" y="12705"/>
                </a:lnTo>
                <a:lnTo>
                  <a:pt x="8335" y="11300"/>
                </a:lnTo>
                <a:lnTo>
                  <a:pt x="8335" y="9895"/>
                </a:lnTo>
                <a:lnTo>
                  <a:pt x="8193" y="8490"/>
                </a:lnTo>
                <a:lnTo>
                  <a:pt x="7931" y="7109"/>
                </a:lnTo>
                <a:lnTo>
                  <a:pt x="7538" y="5752"/>
                </a:lnTo>
                <a:lnTo>
                  <a:pt x="7026" y="4418"/>
                </a:lnTo>
                <a:lnTo>
                  <a:pt x="6371" y="3132"/>
                </a:lnTo>
                <a:lnTo>
                  <a:pt x="5597" y="1906"/>
                </a:lnTo>
                <a:lnTo>
                  <a:pt x="4692" y="739"/>
                </a:lnTo>
                <a:lnTo>
                  <a:pt x="4192" y="179"/>
                </a:lnTo>
                <a:lnTo>
                  <a:pt x="4025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8"/>
          <p:cNvSpPr/>
          <p:nvPr/>
        </p:nvSpPr>
        <p:spPr>
          <a:xfrm>
            <a:off x="3974907" y="3294102"/>
            <a:ext cx="395675" cy="161521"/>
          </a:xfrm>
          <a:custGeom>
            <a:avLst/>
            <a:gdLst/>
            <a:ahLst/>
            <a:cxnLst/>
            <a:rect l="l" t="t" r="r" b="b"/>
            <a:pathLst>
              <a:path w="16016" h="6538" extrusionOk="0">
                <a:moveTo>
                  <a:pt x="9288" y="0"/>
                </a:moveTo>
                <a:lnTo>
                  <a:pt x="8240" y="24"/>
                </a:lnTo>
                <a:lnTo>
                  <a:pt x="7192" y="155"/>
                </a:lnTo>
                <a:lnTo>
                  <a:pt x="6156" y="357"/>
                </a:lnTo>
                <a:lnTo>
                  <a:pt x="5156" y="667"/>
                </a:lnTo>
                <a:lnTo>
                  <a:pt x="4168" y="1060"/>
                </a:lnTo>
                <a:lnTo>
                  <a:pt x="3227" y="1548"/>
                </a:lnTo>
                <a:lnTo>
                  <a:pt x="2310" y="2120"/>
                </a:lnTo>
                <a:lnTo>
                  <a:pt x="1453" y="2786"/>
                </a:lnTo>
                <a:lnTo>
                  <a:pt x="644" y="3537"/>
                </a:lnTo>
                <a:lnTo>
                  <a:pt x="274" y="3941"/>
                </a:lnTo>
                <a:lnTo>
                  <a:pt x="1" y="4251"/>
                </a:lnTo>
                <a:lnTo>
                  <a:pt x="465" y="4584"/>
                </a:lnTo>
                <a:lnTo>
                  <a:pt x="1441" y="5156"/>
                </a:lnTo>
                <a:lnTo>
                  <a:pt x="2441" y="5632"/>
                </a:lnTo>
                <a:lnTo>
                  <a:pt x="3489" y="6013"/>
                </a:lnTo>
                <a:lnTo>
                  <a:pt x="4537" y="6287"/>
                </a:lnTo>
                <a:lnTo>
                  <a:pt x="5609" y="6454"/>
                </a:lnTo>
                <a:lnTo>
                  <a:pt x="6692" y="6537"/>
                </a:lnTo>
                <a:lnTo>
                  <a:pt x="7764" y="6501"/>
                </a:lnTo>
                <a:lnTo>
                  <a:pt x="8835" y="6382"/>
                </a:lnTo>
                <a:lnTo>
                  <a:pt x="9895" y="6168"/>
                </a:lnTo>
                <a:lnTo>
                  <a:pt x="10931" y="5846"/>
                </a:lnTo>
                <a:lnTo>
                  <a:pt x="11931" y="5442"/>
                </a:lnTo>
                <a:lnTo>
                  <a:pt x="12896" y="4930"/>
                </a:lnTo>
                <a:lnTo>
                  <a:pt x="13824" y="4334"/>
                </a:lnTo>
                <a:lnTo>
                  <a:pt x="14693" y="3644"/>
                </a:lnTo>
                <a:lnTo>
                  <a:pt x="15515" y="2858"/>
                </a:lnTo>
                <a:lnTo>
                  <a:pt x="15896" y="2429"/>
                </a:lnTo>
                <a:lnTo>
                  <a:pt x="16015" y="2286"/>
                </a:lnTo>
                <a:lnTo>
                  <a:pt x="15837" y="2155"/>
                </a:lnTo>
                <a:lnTo>
                  <a:pt x="15372" y="1834"/>
                </a:lnTo>
                <a:lnTo>
                  <a:pt x="14420" y="1286"/>
                </a:lnTo>
                <a:lnTo>
                  <a:pt x="13431" y="846"/>
                </a:lnTo>
                <a:lnTo>
                  <a:pt x="12419" y="488"/>
                </a:lnTo>
                <a:lnTo>
                  <a:pt x="11383" y="226"/>
                </a:lnTo>
                <a:lnTo>
                  <a:pt x="10336" y="72"/>
                </a:lnTo>
                <a:lnTo>
                  <a:pt x="9288" y="0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8"/>
          <p:cNvSpPr/>
          <p:nvPr/>
        </p:nvSpPr>
        <p:spPr>
          <a:xfrm>
            <a:off x="4355016" y="2881625"/>
            <a:ext cx="13242" cy="404791"/>
          </a:xfrm>
          <a:custGeom>
            <a:avLst/>
            <a:gdLst/>
            <a:ahLst/>
            <a:cxnLst/>
            <a:rect l="l" t="t" r="r" b="b"/>
            <a:pathLst>
              <a:path w="536" h="16385" fill="none" extrusionOk="0">
                <a:moveTo>
                  <a:pt x="536" y="16385"/>
                </a:move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8"/>
          <p:cNvSpPr/>
          <p:nvPr/>
        </p:nvSpPr>
        <p:spPr>
          <a:xfrm>
            <a:off x="4136127" y="3339688"/>
            <a:ext cx="303600" cy="52399"/>
          </a:xfrm>
          <a:custGeom>
            <a:avLst/>
            <a:gdLst/>
            <a:ahLst/>
            <a:cxnLst/>
            <a:rect l="l" t="t" r="r" b="b"/>
            <a:pathLst>
              <a:path w="12289" h="2121" fill="none" extrusionOk="0">
                <a:moveTo>
                  <a:pt x="12288" y="1"/>
                </a:moveTo>
                <a:lnTo>
                  <a:pt x="0" y="2120"/>
                </a:lnTo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8"/>
          <p:cNvSpPr/>
          <p:nvPr/>
        </p:nvSpPr>
        <p:spPr>
          <a:xfrm>
            <a:off x="3916374" y="3435012"/>
            <a:ext cx="51782" cy="51806"/>
          </a:xfrm>
          <a:custGeom>
            <a:avLst/>
            <a:gdLst/>
            <a:ahLst/>
            <a:cxnLst/>
            <a:rect l="l" t="t" r="r" b="b"/>
            <a:pathLst>
              <a:path w="2096" h="2097" fill="none" extrusionOk="0">
                <a:moveTo>
                  <a:pt x="2096" y="1048"/>
                </a:moveTo>
                <a:lnTo>
                  <a:pt x="2084" y="1263"/>
                </a:lnTo>
                <a:lnTo>
                  <a:pt x="1929" y="1644"/>
                </a:lnTo>
                <a:lnTo>
                  <a:pt x="1643" y="1929"/>
                </a:lnTo>
                <a:lnTo>
                  <a:pt x="1262" y="2084"/>
                </a:lnTo>
                <a:lnTo>
                  <a:pt x="1048" y="2096"/>
                </a:lnTo>
                <a:lnTo>
                  <a:pt x="834" y="2084"/>
                </a:lnTo>
                <a:lnTo>
                  <a:pt x="464" y="1929"/>
                </a:lnTo>
                <a:lnTo>
                  <a:pt x="179" y="1644"/>
                </a:lnTo>
                <a:lnTo>
                  <a:pt x="12" y="1263"/>
                </a:lnTo>
                <a:lnTo>
                  <a:pt x="0" y="1048"/>
                </a:lnTo>
                <a:lnTo>
                  <a:pt x="12" y="834"/>
                </a:lnTo>
                <a:lnTo>
                  <a:pt x="179" y="465"/>
                </a:lnTo>
                <a:lnTo>
                  <a:pt x="464" y="179"/>
                </a:lnTo>
                <a:lnTo>
                  <a:pt x="834" y="12"/>
                </a:lnTo>
                <a:lnTo>
                  <a:pt x="1048" y="1"/>
                </a:lnTo>
                <a:lnTo>
                  <a:pt x="1262" y="12"/>
                </a:lnTo>
                <a:lnTo>
                  <a:pt x="1643" y="179"/>
                </a:lnTo>
                <a:lnTo>
                  <a:pt x="1929" y="465"/>
                </a:lnTo>
                <a:lnTo>
                  <a:pt x="2084" y="834"/>
                </a:lnTo>
                <a:lnTo>
                  <a:pt x="2096" y="1048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8"/>
          <p:cNvSpPr/>
          <p:nvPr/>
        </p:nvSpPr>
        <p:spPr>
          <a:xfrm>
            <a:off x="4230561" y="2658930"/>
            <a:ext cx="51806" cy="5180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2096" y="1048"/>
                </a:moveTo>
                <a:lnTo>
                  <a:pt x="2072" y="1263"/>
                </a:lnTo>
                <a:lnTo>
                  <a:pt x="1918" y="1632"/>
                </a:lnTo>
                <a:lnTo>
                  <a:pt x="1632" y="1918"/>
                </a:lnTo>
                <a:lnTo>
                  <a:pt x="1263" y="2084"/>
                </a:lnTo>
                <a:lnTo>
                  <a:pt x="1048" y="2096"/>
                </a:lnTo>
                <a:lnTo>
                  <a:pt x="834" y="2084"/>
                </a:lnTo>
                <a:lnTo>
                  <a:pt x="453" y="1918"/>
                </a:lnTo>
                <a:lnTo>
                  <a:pt x="167" y="1632"/>
                </a:lnTo>
                <a:lnTo>
                  <a:pt x="12" y="1263"/>
                </a:lnTo>
                <a:lnTo>
                  <a:pt x="1" y="1048"/>
                </a:lnTo>
                <a:lnTo>
                  <a:pt x="12" y="834"/>
                </a:lnTo>
                <a:lnTo>
                  <a:pt x="167" y="453"/>
                </a:lnTo>
                <a:lnTo>
                  <a:pt x="453" y="167"/>
                </a:lnTo>
                <a:lnTo>
                  <a:pt x="834" y="12"/>
                </a:lnTo>
                <a:lnTo>
                  <a:pt x="1048" y="1"/>
                </a:lnTo>
                <a:lnTo>
                  <a:pt x="1263" y="12"/>
                </a:lnTo>
                <a:lnTo>
                  <a:pt x="1632" y="167"/>
                </a:lnTo>
                <a:lnTo>
                  <a:pt x="1918" y="453"/>
                </a:lnTo>
                <a:lnTo>
                  <a:pt x="2072" y="834"/>
                </a:lnTo>
                <a:lnTo>
                  <a:pt x="2096" y="1048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8"/>
          <p:cNvSpPr/>
          <p:nvPr/>
        </p:nvSpPr>
        <p:spPr>
          <a:xfrm>
            <a:off x="3853690" y="3421176"/>
            <a:ext cx="33574" cy="33278"/>
          </a:xfrm>
          <a:custGeom>
            <a:avLst/>
            <a:gdLst/>
            <a:ahLst/>
            <a:cxnLst/>
            <a:rect l="l" t="t" r="r" b="b"/>
            <a:pathLst>
              <a:path w="1359" h="1347" extrusionOk="0">
                <a:moveTo>
                  <a:pt x="680" y="1"/>
                </a:moveTo>
                <a:lnTo>
                  <a:pt x="537" y="13"/>
                </a:lnTo>
                <a:lnTo>
                  <a:pt x="299" y="108"/>
                </a:lnTo>
                <a:lnTo>
                  <a:pt x="120" y="299"/>
                </a:lnTo>
                <a:lnTo>
                  <a:pt x="13" y="537"/>
                </a:lnTo>
                <a:lnTo>
                  <a:pt x="1" y="680"/>
                </a:lnTo>
                <a:lnTo>
                  <a:pt x="13" y="811"/>
                </a:lnTo>
                <a:lnTo>
                  <a:pt x="120" y="1049"/>
                </a:lnTo>
                <a:lnTo>
                  <a:pt x="299" y="1239"/>
                </a:lnTo>
                <a:lnTo>
                  <a:pt x="537" y="1334"/>
                </a:lnTo>
                <a:lnTo>
                  <a:pt x="680" y="1346"/>
                </a:lnTo>
                <a:lnTo>
                  <a:pt x="811" y="1334"/>
                </a:lnTo>
                <a:lnTo>
                  <a:pt x="1061" y="1239"/>
                </a:lnTo>
                <a:lnTo>
                  <a:pt x="1239" y="1049"/>
                </a:lnTo>
                <a:lnTo>
                  <a:pt x="1346" y="811"/>
                </a:lnTo>
                <a:lnTo>
                  <a:pt x="1358" y="680"/>
                </a:lnTo>
                <a:lnTo>
                  <a:pt x="1346" y="537"/>
                </a:lnTo>
                <a:lnTo>
                  <a:pt x="1239" y="299"/>
                </a:lnTo>
                <a:lnTo>
                  <a:pt x="1061" y="108"/>
                </a:lnTo>
                <a:lnTo>
                  <a:pt x="811" y="13"/>
                </a:lnTo>
                <a:lnTo>
                  <a:pt x="680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4174968" y="2680995"/>
            <a:ext cx="33253" cy="33278"/>
          </a:xfrm>
          <a:custGeom>
            <a:avLst/>
            <a:gdLst/>
            <a:ahLst/>
            <a:cxnLst/>
            <a:rect l="l" t="t" r="r" b="b"/>
            <a:pathLst>
              <a:path w="1346" h="1347" extrusionOk="0">
                <a:moveTo>
                  <a:pt x="536" y="1"/>
                </a:moveTo>
                <a:lnTo>
                  <a:pt x="298" y="108"/>
                </a:lnTo>
                <a:lnTo>
                  <a:pt x="107" y="286"/>
                </a:lnTo>
                <a:lnTo>
                  <a:pt x="12" y="536"/>
                </a:lnTo>
                <a:lnTo>
                  <a:pt x="0" y="667"/>
                </a:lnTo>
                <a:lnTo>
                  <a:pt x="12" y="810"/>
                </a:lnTo>
                <a:lnTo>
                  <a:pt x="107" y="1048"/>
                </a:lnTo>
                <a:lnTo>
                  <a:pt x="298" y="1239"/>
                </a:lnTo>
                <a:lnTo>
                  <a:pt x="536" y="1334"/>
                </a:lnTo>
                <a:lnTo>
                  <a:pt x="679" y="1346"/>
                </a:lnTo>
                <a:lnTo>
                  <a:pt x="810" y="1334"/>
                </a:lnTo>
                <a:lnTo>
                  <a:pt x="1060" y="1239"/>
                </a:lnTo>
                <a:lnTo>
                  <a:pt x="1238" y="1048"/>
                </a:lnTo>
                <a:lnTo>
                  <a:pt x="1346" y="810"/>
                </a:lnTo>
                <a:lnTo>
                  <a:pt x="1346" y="667"/>
                </a:lnTo>
                <a:lnTo>
                  <a:pt x="1346" y="536"/>
                </a:lnTo>
                <a:lnTo>
                  <a:pt x="1238" y="286"/>
                </a:lnTo>
                <a:lnTo>
                  <a:pt x="1060" y="108"/>
                </a:lnTo>
                <a:lnTo>
                  <a:pt x="810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8"/>
          <p:cNvSpPr/>
          <p:nvPr/>
        </p:nvSpPr>
        <p:spPr>
          <a:xfrm>
            <a:off x="4194092" y="2736885"/>
            <a:ext cx="33253" cy="33278"/>
          </a:xfrm>
          <a:custGeom>
            <a:avLst/>
            <a:gdLst/>
            <a:ahLst/>
            <a:cxnLst/>
            <a:rect l="l" t="t" r="r" b="b"/>
            <a:pathLst>
              <a:path w="1346" h="1347" fill="none" extrusionOk="0">
                <a:moveTo>
                  <a:pt x="1346" y="668"/>
                </a:moveTo>
                <a:lnTo>
                  <a:pt x="1334" y="811"/>
                </a:lnTo>
                <a:lnTo>
                  <a:pt x="1238" y="1049"/>
                </a:lnTo>
                <a:lnTo>
                  <a:pt x="1048" y="1239"/>
                </a:lnTo>
                <a:lnTo>
                  <a:pt x="810" y="1334"/>
                </a:lnTo>
                <a:lnTo>
                  <a:pt x="667" y="1346"/>
                </a:lnTo>
                <a:lnTo>
                  <a:pt x="536" y="1334"/>
                </a:lnTo>
                <a:lnTo>
                  <a:pt x="286" y="1239"/>
                </a:lnTo>
                <a:lnTo>
                  <a:pt x="107" y="1049"/>
                </a:lnTo>
                <a:lnTo>
                  <a:pt x="0" y="811"/>
                </a:lnTo>
                <a:lnTo>
                  <a:pt x="0" y="668"/>
                </a:lnTo>
                <a:lnTo>
                  <a:pt x="0" y="537"/>
                </a:lnTo>
                <a:lnTo>
                  <a:pt x="107" y="299"/>
                </a:lnTo>
                <a:lnTo>
                  <a:pt x="286" y="108"/>
                </a:lnTo>
                <a:lnTo>
                  <a:pt x="536" y="13"/>
                </a:lnTo>
                <a:lnTo>
                  <a:pt x="667" y="1"/>
                </a:lnTo>
                <a:lnTo>
                  <a:pt x="810" y="13"/>
                </a:lnTo>
                <a:lnTo>
                  <a:pt x="1048" y="108"/>
                </a:lnTo>
                <a:lnTo>
                  <a:pt x="1238" y="299"/>
                </a:lnTo>
                <a:lnTo>
                  <a:pt x="1334" y="537"/>
                </a:lnTo>
                <a:lnTo>
                  <a:pt x="1346" y="668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8"/>
          <p:cNvSpPr/>
          <p:nvPr/>
        </p:nvSpPr>
        <p:spPr>
          <a:xfrm>
            <a:off x="3498017" y="2776319"/>
            <a:ext cx="489505" cy="489505"/>
          </a:xfrm>
          <a:custGeom>
            <a:avLst/>
            <a:gdLst/>
            <a:ahLst/>
            <a:cxnLst/>
            <a:rect l="l" t="t" r="r" b="b"/>
            <a:pathLst>
              <a:path w="19814" h="19814" extrusionOk="0">
                <a:moveTo>
                  <a:pt x="9907" y="0"/>
                </a:moveTo>
                <a:lnTo>
                  <a:pt x="9395" y="12"/>
                </a:lnTo>
                <a:lnTo>
                  <a:pt x="8395" y="108"/>
                </a:lnTo>
                <a:lnTo>
                  <a:pt x="7431" y="310"/>
                </a:lnTo>
                <a:lnTo>
                  <a:pt x="6502" y="596"/>
                </a:lnTo>
                <a:lnTo>
                  <a:pt x="5609" y="977"/>
                </a:lnTo>
                <a:lnTo>
                  <a:pt x="4775" y="1429"/>
                </a:lnTo>
                <a:lnTo>
                  <a:pt x="3978" y="1965"/>
                </a:lnTo>
                <a:lnTo>
                  <a:pt x="3251" y="2572"/>
                </a:lnTo>
                <a:lnTo>
                  <a:pt x="2573" y="3239"/>
                </a:lnTo>
                <a:lnTo>
                  <a:pt x="1965" y="3977"/>
                </a:lnTo>
                <a:lnTo>
                  <a:pt x="1441" y="4763"/>
                </a:lnTo>
                <a:lnTo>
                  <a:pt x="977" y="5608"/>
                </a:lnTo>
                <a:lnTo>
                  <a:pt x="608" y="6501"/>
                </a:lnTo>
                <a:lnTo>
                  <a:pt x="310" y="7430"/>
                </a:lnTo>
                <a:lnTo>
                  <a:pt x="120" y="8395"/>
                </a:lnTo>
                <a:lnTo>
                  <a:pt x="13" y="9395"/>
                </a:lnTo>
                <a:lnTo>
                  <a:pt x="1" y="9907"/>
                </a:lnTo>
                <a:lnTo>
                  <a:pt x="13" y="10419"/>
                </a:lnTo>
                <a:lnTo>
                  <a:pt x="120" y="11419"/>
                </a:lnTo>
                <a:lnTo>
                  <a:pt x="310" y="12383"/>
                </a:lnTo>
                <a:lnTo>
                  <a:pt x="608" y="13312"/>
                </a:lnTo>
                <a:lnTo>
                  <a:pt x="977" y="14205"/>
                </a:lnTo>
                <a:lnTo>
                  <a:pt x="1441" y="15039"/>
                </a:lnTo>
                <a:lnTo>
                  <a:pt x="1965" y="15836"/>
                </a:lnTo>
                <a:lnTo>
                  <a:pt x="2573" y="16563"/>
                </a:lnTo>
                <a:lnTo>
                  <a:pt x="3251" y="17241"/>
                </a:lnTo>
                <a:lnTo>
                  <a:pt x="3978" y="17849"/>
                </a:lnTo>
                <a:lnTo>
                  <a:pt x="4775" y="18372"/>
                </a:lnTo>
                <a:lnTo>
                  <a:pt x="5609" y="18837"/>
                </a:lnTo>
                <a:lnTo>
                  <a:pt x="6502" y="19206"/>
                </a:lnTo>
                <a:lnTo>
                  <a:pt x="7431" y="19504"/>
                </a:lnTo>
                <a:lnTo>
                  <a:pt x="8395" y="19694"/>
                </a:lnTo>
                <a:lnTo>
                  <a:pt x="9395" y="19801"/>
                </a:lnTo>
                <a:lnTo>
                  <a:pt x="9907" y="19813"/>
                </a:lnTo>
                <a:lnTo>
                  <a:pt x="10419" y="19801"/>
                </a:lnTo>
                <a:lnTo>
                  <a:pt x="11419" y="19694"/>
                </a:lnTo>
                <a:lnTo>
                  <a:pt x="12384" y="19504"/>
                </a:lnTo>
                <a:lnTo>
                  <a:pt x="13312" y="19206"/>
                </a:lnTo>
                <a:lnTo>
                  <a:pt x="14205" y="18837"/>
                </a:lnTo>
                <a:lnTo>
                  <a:pt x="15051" y="18372"/>
                </a:lnTo>
                <a:lnTo>
                  <a:pt x="15837" y="17849"/>
                </a:lnTo>
                <a:lnTo>
                  <a:pt x="16575" y="17241"/>
                </a:lnTo>
                <a:lnTo>
                  <a:pt x="17242" y="16563"/>
                </a:lnTo>
                <a:lnTo>
                  <a:pt x="17849" y="15836"/>
                </a:lnTo>
                <a:lnTo>
                  <a:pt x="18385" y="15039"/>
                </a:lnTo>
                <a:lnTo>
                  <a:pt x="18837" y="14205"/>
                </a:lnTo>
                <a:lnTo>
                  <a:pt x="19218" y="13312"/>
                </a:lnTo>
                <a:lnTo>
                  <a:pt x="19504" y="12383"/>
                </a:lnTo>
                <a:lnTo>
                  <a:pt x="19706" y="11419"/>
                </a:lnTo>
                <a:lnTo>
                  <a:pt x="19802" y="10419"/>
                </a:lnTo>
                <a:lnTo>
                  <a:pt x="19814" y="9907"/>
                </a:lnTo>
                <a:lnTo>
                  <a:pt x="19802" y="9395"/>
                </a:lnTo>
                <a:lnTo>
                  <a:pt x="19706" y="8395"/>
                </a:lnTo>
                <a:lnTo>
                  <a:pt x="19504" y="7430"/>
                </a:lnTo>
                <a:lnTo>
                  <a:pt x="19218" y="6501"/>
                </a:lnTo>
                <a:lnTo>
                  <a:pt x="18837" y="5608"/>
                </a:lnTo>
                <a:lnTo>
                  <a:pt x="18385" y="4763"/>
                </a:lnTo>
                <a:lnTo>
                  <a:pt x="17849" y="3977"/>
                </a:lnTo>
                <a:lnTo>
                  <a:pt x="17242" y="3239"/>
                </a:lnTo>
                <a:lnTo>
                  <a:pt x="16575" y="2572"/>
                </a:lnTo>
                <a:lnTo>
                  <a:pt x="15837" y="1965"/>
                </a:lnTo>
                <a:lnTo>
                  <a:pt x="15051" y="1429"/>
                </a:lnTo>
                <a:lnTo>
                  <a:pt x="14205" y="977"/>
                </a:lnTo>
                <a:lnTo>
                  <a:pt x="13312" y="596"/>
                </a:lnTo>
                <a:lnTo>
                  <a:pt x="12384" y="310"/>
                </a:lnTo>
                <a:lnTo>
                  <a:pt x="11419" y="108"/>
                </a:lnTo>
                <a:lnTo>
                  <a:pt x="10419" y="12"/>
                </a:lnTo>
                <a:lnTo>
                  <a:pt x="9907" y="0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28"/>
          <p:cNvGrpSpPr/>
          <p:nvPr/>
        </p:nvGrpSpPr>
        <p:grpSpPr>
          <a:xfrm>
            <a:off x="3593055" y="2889439"/>
            <a:ext cx="299514" cy="262088"/>
            <a:chOff x="2507529" y="4524526"/>
            <a:chExt cx="764262" cy="668934"/>
          </a:xfrm>
        </p:grpSpPr>
        <p:sp>
          <p:nvSpPr>
            <p:cNvPr id="826" name="Google Shape;826;p28"/>
            <p:cNvSpPr/>
            <p:nvPr/>
          </p:nvSpPr>
          <p:spPr>
            <a:xfrm>
              <a:off x="2641883" y="4524526"/>
              <a:ext cx="523294" cy="233528"/>
            </a:xfrm>
            <a:custGeom>
              <a:avLst/>
              <a:gdLst/>
              <a:ahLst/>
              <a:cxnLst/>
              <a:rect l="l" t="t" r="r" b="b"/>
              <a:pathLst>
                <a:path w="8300" h="3704" fill="none" extrusionOk="0">
                  <a:moveTo>
                    <a:pt x="5204" y="3251"/>
                  </a:moveTo>
                  <a:lnTo>
                    <a:pt x="4609" y="3560"/>
                  </a:lnTo>
                  <a:lnTo>
                    <a:pt x="4573" y="3596"/>
                  </a:lnTo>
                  <a:lnTo>
                    <a:pt x="4597" y="3691"/>
                  </a:lnTo>
                  <a:lnTo>
                    <a:pt x="4645" y="3703"/>
                  </a:lnTo>
                  <a:lnTo>
                    <a:pt x="7074" y="3703"/>
                  </a:lnTo>
                  <a:lnTo>
                    <a:pt x="8288" y="1786"/>
                  </a:lnTo>
                  <a:lnTo>
                    <a:pt x="8300" y="1739"/>
                  </a:lnTo>
                  <a:lnTo>
                    <a:pt x="8240" y="1667"/>
                  </a:lnTo>
                  <a:lnTo>
                    <a:pt x="8193" y="1679"/>
                  </a:lnTo>
                  <a:lnTo>
                    <a:pt x="7574" y="2001"/>
                  </a:lnTo>
                  <a:lnTo>
                    <a:pt x="6704" y="631"/>
                  </a:lnTo>
                  <a:lnTo>
                    <a:pt x="6609" y="489"/>
                  </a:lnTo>
                  <a:lnTo>
                    <a:pt x="6359" y="262"/>
                  </a:lnTo>
                  <a:lnTo>
                    <a:pt x="6204" y="167"/>
                  </a:lnTo>
                  <a:lnTo>
                    <a:pt x="6038" y="96"/>
                  </a:lnTo>
                  <a:lnTo>
                    <a:pt x="5692" y="12"/>
                  </a:lnTo>
                  <a:lnTo>
                    <a:pt x="5514" y="0"/>
                  </a:lnTo>
                  <a:lnTo>
                    <a:pt x="2347" y="0"/>
                  </a:lnTo>
                  <a:lnTo>
                    <a:pt x="2347" y="0"/>
                  </a:lnTo>
                  <a:lnTo>
                    <a:pt x="2168" y="12"/>
                  </a:lnTo>
                  <a:lnTo>
                    <a:pt x="1835" y="96"/>
                  </a:lnTo>
                  <a:lnTo>
                    <a:pt x="1537" y="239"/>
                  </a:lnTo>
                  <a:lnTo>
                    <a:pt x="1287" y="453"/>
                  </a:lnTo>
                  <a:lnTo>
                    <a:pt x="1192" y="572"/>
                  </a:lnTo>
                  <a:lnTo>
                    <a:pt x="1192" y="572"/>
                  </a:lnTo>
                  <a:lnTo>
                    <a:pt x="1192" y="584"/>
                  </a:lnTo>
                  <a:lnTo>
                    <a:pt x="1" y="2453"/>
                  </a:lnTo>
                  <a:lnTo>
                    <a:pt x="2370" y="3703"/>
                  </a:lnTo>
                  <a:lnTo>
                    <a:pt x="3930" y="1251"/>
                  </a:lnTo>
                  <a:lnTo>
                    <a:pt x="3930" y="1251"/>
                  </a:lnTo>
                  <a:lnTo>
                    <a:pt x="5204" y="325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2889660" y="4757991"/>
              <a:ext cx="382131" cy="435469"/>
            </a:xfrm>
            <a:custGeom>
              <a:avLst/>
              <a:gdLst/>
              <a:ahLst/>
              <a:cxnLst/>
              <a:rect l="l" t="t" r="r" b="b"/>
              <a:pathLst>
                <a:path w="6061" h="6907" fill="none" extrusionOk="0">
                  <a:moveTo>
                    <a:pt x="5882" y="3072"/>
                  </a:moveTo>
                  <a:lnTo>
                    <a:pt x="5882" y="3072"/>
                  </a:lnTo>
                  <a:lnTo>
                    <a:pt x="5882" y="3072"/>
                  </a:lnTo>
                  <a:lnTo>
                    <a:pt x="5965" y="2929"/>
                  </a:lnTo>
                  <a:lnTo>
                    <a:pt x="6061" y="2620"/>
                  </a:lnTo>
                  <a:lnTo>
                    <a:pt x="6061" y="2310"/>
                  </a:lnTo>
                  <a:lnTo>
                    <a:pt x="5989" y="2013"/>
                  </a:lnTo>
                  <a:lnTo>
                    <a:pt x="5918" y="1870"/>
                  </a:lnTo>
                  <a:lnTo>
                    <a:pt x="5918" y="1870"/>
                  </a:lnTo>
                  <a:lnTo>
                    <a:pt x="5918" y="1870"/>
                  </a:lnTo>
                  <a:lnTo>
                    <a:pt x="4727" y="0"/>
                  </a:lnTo>
                  <a:lnTo>
                    <a:pt x="2346" y="1239"/>
                  </a:lnTo>
                  <a:lnTo>
                    <a:pt x="3906" y="3691"/>
                  </a:lnTo>
                  <a:lnTo>
                    <a:pt x="1369" y="3691"/>
                  </a:lnTo>
                  <a:lnTo>
                    <a:pt x="1369" y="3048"/>
                  </a:lnTo>
                  <a:lnTo>
                    <a:pt x="1358" y="2989"/>
                  </a:lnTo>
                  <a:lnTo>
                    <a:pt x="1262" y="2965"/>
                  </a:lnTo>
                  <a:lnTo>
                    <a:pt x="1227" y="3001"/>
                  </a:lnTo>
                  <a:lnTo>
                    <a:pt x="0" y="4942"/>
                  </a:lnTo>
                  <a:lnTo>
                    <a:pt x="1227" y="6871"/>
                  </a:lnTo>
                  <a:lnTo>
                    <a:pt x="1262" y="6906"/>
                  </a:lnTo>
                  <a:lnTo>
                    <a:pt x="1358" y="6882"/>
                  </a:lnTo>
                  <a:lnTo>
                    <a:pt x="1369" y="6835"/>
                  </a:lnTo>
                  <a:lnTo>
                    <a:pt x="1369" y="6180"/>
                  </a:lnTo>
                  <a:lnTo>
                    <a:pt x="3108" y="6180"/>
                  </a:lnTo>
                  <a:lnTo>
                    <a:pt x="3108" y="6180"/>
                  </a:lnTo>
                  <a:lnTo>
                    <a:pt x="3286" y="6180"/>
                  </a:lnTo>
                  <a:lnTo>
                    <a:pt x="3632" y="6097"/>
                  </a:lnTo>
                  <a:lnTo>
                    <a:pt x="3798" y="6013"/>
                  </a:lnTo>
                  <a:lnTo>
                    <a:pt x="3953" y="5930"/>
                  </a:lnTo>
                  <a:lnTo>
                    <a:pt x="4203" y="5692"/>
                  </a:lnTo>
                  <a:lnTo>
                    <a:pt x="4298" y="5561"/>
                  </a:lnTo>
                  <a:lnTo>
                    <a:pt x="5882" y="3072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2507529" y="4757991"/>
              <a:ext cx="331882" cy="390390"/>
            </a:xfrm>
            <a:custGeom>
              <a:avLst/>
              <a:gdLst/>
              <a:ahLst/>
              <a:cxnLst/>
              <a:rect l="l" t="t" r="r" b="b"/>
              <a:pathLst>
                <a:path w="5264" h="6192" fill="none" extrusionOk="0">
                  <a:moveTo>
                    <a:pt x="2156" y="3691"/>
                  </a:moveTo>
                  <a:lnTo>
                    <a:pt x="2156" y="3691"/>
                  </a:lnTo>
                  <a:lnTo>
                    <a:pt x="3430" y="1691"/>
                  </a:lnTo>
                  <a:lnTo>
                    <a:pt x="4049" y="2013"/>
                  </a:lnTo>
                  <a:lnTo>
                    <a:pt x="4097" y="2025"/>
                  </a:lnTo>
                  <a:lnTo>
                    <a:pt x="4156" y="1965"/>
                  </a:lnTo>
                  <a:lnTo>
                    <a:pt x="4144" y="1917"/>
                  </a:lnTo>
                  <a:lnTo>
                    <a:pt x="2918" y="0"/>
                  </a:lnTo>
                  <a:lnTo>
                    <a:pt x="489" y="0"/>
                  </a:lnTo>
                  <a:lnTo>
                    <a:pt x="441" y="12"/>
                  </a:lnTo>
                  <a:lnTo>
                    <a:pt x="417" y="96"/>
                  </a:lnTo>
                  <a:lnTo>
                    <a:pt x="453" y="131"/>
                  </a:lnTo>
                  <a:lnTo>
                    <a:pt x="1048" y="441"/>
                  </a:lnTo>
                  <a:lnTo>
                    <a:pt x="179" y="1822"/>
                  </a:lnTo>
                  <a:lnTo>
                    <a:pt x="96" y="1965"/>
                  </a:lnTo>
                  <a:lnTo>
                    <a:pt x="1" y="2275"/>
                  </a:lnTo>
                  <a:lnTo>
                    <a:pt x="1" y="2441"/>
                  </a:lnTo>
                  <a:lnTo>
                    <a:pt x="1" y="2620"/>
                  </a:lnTo>
                  <a:lnTo>
                    <a:pt x="96" y="2929"/>
                  </a:lnTo>
                  <a:lnTo>
                    <a:pt x="179" y="3072"/>
                  </a:lnTo>
                  <a:lnTo>
                    <a:pt x="1775" y="5573"/>
                  </a:lnTo>
                  <a:lnTo>
                    <a:pt x="1870" y="5716"/>
                  </a:lnTo>
                  <a:lnTo>
                    <a:pt x="2108" y="5942"/>
                  </a:lnTo>
                  <a:lnTo>
                    <a:pt x="2394" y="6097"/>
                  </a:lnTo>
                  <a:lnTo>
                    <a:pt x="2715" y="6180"/>
                  </a:lnTo>
                  <a:lnTo>
                    <a:pt x="2882" y="6192"/>
                  </a:lnTo>
                  <a:lnTo>
                    <a:pt x="2882" y="6192"/>
                  </a:lnTo>
                  <a:lnTo>
                    <a:pt x="5263" y="6192"/>
                  </a:lnTo>
                  <a:lnTo>
                    <a:pt x="5263" y="3691"/>
                  </a:lnTo>
                  <a:lnTo>
                    <a:pt x="2156" y="369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28"/>
          <p:cNvSpPr/>
          <p:nvPr/>
        </p:nvSpPr>
        <p:spPr>
          <a:xfrm>
            <a:off x="6362509" y="3405189"/>
            <a:ext cx="1716701" cy="858351"/>
          </a:xfrm>
          <a:custGeom>
            <a:avLst/>
            <a:gdLst/>
            <a:ahLst/>
            <a:cxnLst/>
            <a:rect l="l" t="t" r="r" b="b"/>
            <a:pathLst>
              <a:path w="69488" h="34744" extrusionOk="0">
                <a:moveTo>
                  <a:pt x="33851" y="0"/>
                </a:moveTo>
                <a:lnTo>
                  <a:pt x="32077" y="95"/>
                </a:lnTo>
                <a:lnTo>
                  <a:pt x="30327" y="274"/>
                </a:lnTo>
                <a:lnTo>
                  <a:pt x="28600" y="536"/>
                </a:lnTo>
                <a:lnTo>
                  <a:pt x="26909" y="881"/>
                </a:lnTo>
                <a:lnTo>
                  <a:pt x="25242" y="1310"/>
                </a:lnTo>
                <a:lnTo>
                  <a:pt x="23611" y="1822"/>
                </a:lnTo>
                <a:lnTo>
                  <a:pt x="22016" y="2405"/>
                </a:lnTo>
                <a:lnTo>
                  <a:pt x="20456" y="3072"/>
                </a:lnTo>
                <a:lnTo>
                  <a:pt x="18932" y="3798"/>
                </a:lnTo>
                <a:lnTo>
                  <a:pt x="17455" y="4608"/>
                </a:lnTo>
                <a:lnTo>
                  <a:pt x="16027" y="5477"/>
                </a:lnTo>
                <a:lnTo>
                  <a:pt x="14645" y="6406"/>
                </a:lnTo>
                <a:lnTo>
                  <a:pt x="13300" y="7418"/>
                </a:lnTo>
                <a:lnTo>
                  <a:pt x="12014" y="8478"/>
                </a:lnTo>
                <a:lnTo>
                  <a:pt x="10776" y="9597"/>
                </a:lnTo>
                <a:lnTo>
                  <a:pt x="9597" y="10776"/>
                </a:lnTo>
                <a:lnTo>
                  <a:pt x="8478" y="12014"/>
                </a:lnTo>
                <a:lnTo>
                  <a:pt x="7418" y="13300"/>
                </a:lnTo>
                <a:lnTo>
                  <a:pt x="6418" y="14633"/>
                </a:lnTo>
                <a:lnTo>
                  <a:pt x="5477" y="16027"/>
                </a:lnTo>
                <a:lnTo>
                  <a:pt x="4608" y="17455"/>
                </a:lnTo>
                <a:lnTo>
                  <a:pt x="3798" y="18932"/>
                </a:lnTo>
                <a:lnTo>
                  <a:pt x="3072" y="20456"/>
                </a:lnTo>
                <a:lnTo>
                  <a:pt x="2405" y="22016"/>
                </a:lnTo>
                <a:lnTo>
                  <a:pt x="1822" y="23611"/>
                </a:lnTo>
                <a:lnTo>
                  <a:pt x="1310" y="25242"/>
                </a:lnTo>
                <a:lnTo>
                  <a:pt x="881" y="26897"/>
                </a:lnTo>
                <a:lnTo>
                  <a:pt x="536" y="28600"/>
                </a:lnTo>
                <a:lnTo>
                  <a:pt x="274" y="30315"/>
                </a:lnTo>
                <a:lnTo>
                  <a:pt x="95" y="32065"/>
                </a:lnTo>
                <a:lnTo>
                  <a:pt x="12" y="33839"/>
                </a:lnTo>
                <a:lnTo>
                  <a:pt x="0" y="34744"/>
                </a:lnTo>
                <a:lnTo>
                  <a:pt x="19456" y="34744"/>
                </a:lnTo>
                <a:lnTo>
                  <a:pt x="19468" y="33958"/>
                </a:lnTo>
                <a:lnTo>
                  <a:pt x="19622" y="32410"/>
                </a:lnTo>
                <a:lnTo>
                  <a:pt x="19932" y="30922"/>
                </a:lnTo>
                <a:lnTo>
                  <a:pt x="20373" y="29481"/>
                </a:lnTo>
                <a:lnTo>
                  <a:pt x="20956" y="28112"/>
                </a:lnTo>
                <a:lnTo>
                  <a:pt x="21670" y="26814"/>
                </a:lnTo>
                <a:lnTo>
                  <a:pt x="22492" y="25600"/>
                </a:lnTo>
                <a:lnTo>
                  <a:pt x="23421" y="24456"/>
                </a:lnTo>
                <a:lnTo>
                  <a:pt x="24469" y="23421"/>
                </a:lnTo>
                <a:lnTo>
                  <a:pt x="25600" y="22492"/>
                </a:lnTo>
                <a:lnTo>
                  <a:pt x="26814" y="21658"/>
                </a:lnTo>
                <a:lnTo>
                  <a:pt x="28112" y="20956"/>
                </a:lnTo>
                <a:lnTo>
                  <a:pt x="29493" y="20372"/>
                </a:lnTo>
                <a:lnTo>
                  <a:pt x="30922" y="19932"/>
                </a:lnTo>
                <a:lnTo>
                  <a:pt x="32410" y="19622"/>
                </a:lnTo>
                <a:lnTo>
                  <a:pt x="33958" y="19468"/>
                </a:lnTo>
                <a:lnTo>
                  <a:pt x="34744" y="19456"/>
                </a:lnTo>
                <a:lnTo>
                  <a:pt x="35530" y="19468"/>
                </a:lnTo>
                <a:lnTo>
                  <a:pt x="37066" y="19622"/>
                </a:lnTo>
                <a:lnTo>
                  <a:pt x="38554" y="19932"/>
                </a:lnTo>
                <a:lnTo>
                  <a:pt x="39995" y="20372"/>
                </a:lnTo>
                <a:lnTo>
                  <a:pt x="41364" y="20956"/>
                </a:lnTo>
                <a:lnTo>
                  <a:pt x="42662" y="21658"/>
                </a:lnTo>
                <a:lnTo>
                  <a:pt x="43888" y="22492"/>
                </a:lnTo>
                <a:lnTo>
                  <a:pt x="45020" y="23421"/>
                </a:lnTo>
                <a:lnTo>
                  <a:pt x="46055" y="24456"/>
                </a:lnTo>
                <a:lnTo>
                  <a:pt x="46996" y="25600"/>
                </a:lnTo>
                <a:lnTo>
                  <a:pt x="47818" y="26814"/>
                </a:lnTo>
                <a:lnTo>
                  <a:pt x="48520" y="28112"/>
                </a:lnTo>
                <a:lnTo>
                  <a:pt x="49104" y="29481"/>
                </a:lnTo>
                <a:lnTo>
                  <a:pt x="49556" y="30922"/>
                </a:lnTo>
                <a:lnTo>
                  <a:pt x="49854" y="32410"/>
                </a:lnTo>
                <a:lnTo>
                  <a:pt x="50020" y="33958"/>
                </a:lnTo>
                <a:lnTo>
                  <a:pt x="50032" y="34744"/>
                </a:lnTo>
                <a:lnTo>
                  <a:pt x="69488" y="34744"/>
                </a:lnTo>
                <a:lnTo>
                  <a:pt x="69476" y="33839"/>
                </a:lnTo>
                <a:lnTo>
                  <a:pt x="69393" y="32065"/>
                </a:lnTo>
                <a:lnTo>
                  <a:pt x="69214" y="30315"/>
                </a:lnTo>
                <a:lnTo>
                  <a:pt x="68952" y="28600"/>
                </a:lnTo>
                <a:lnTo>
                  <a:pt x="68595" y="26897"/>
                </a:lnTo>
                <a:lnTo>
                  <a:pt x="68166" y="25242"/>
                </a:lnTo>
                <a:lnTo>
                  <a:pt x="67666" y="23611"/>
                </a:lnTo>
                <a:lnTo>
                  <a:pt x="67071" y="22016"/>
                </a:lnTo>
                <a:lnTo>
                  <a:pt x="66416" y="20456"/>
                </a:lnTo>
                <a:lnTo>
                  <a:pt x="65678" y="18932"/>
                </a:lnTo>
                <a:lnTo>
                  <a:pt x="64880" y="17455"/>
                </a:lnTo>
                <a:lnTo>
                  <a:pt x="64011" y="16027"/>
                </a:lnTo>
                <a:lnTo>
                  <a:pt x="63070" y="14633"/>
                </a:lnTo>
                <a:lnTo>
                  <a:pt x="62070" y="13300"/>
                </a:lnTo>
                <a:lnTo>
                  <a:pt x="61010" y="12014"/>
                </a:lnTo>
                <a:lnTo>
                  <a:pt x="59879" y="10776"/>
                </a:lnTo>
                <a:lnTo>
                  <a:pt x="58700" y="9597"/>
                </a:lnTo>
                <a:lnTo>
                  <a:pt x="57474" y="8478"/>
                </a:lnTo>
                <a:lnTo>
                  <a:pt x="56188" y="7418"/>
                </a:lnTo>
                <a:lnTo>
                  <a:pt x="54843" y="6406"/>
                </a:lnTo>
                <a:lnTo>
                  <a:pt x="53461" y="5477"/>
                </a:lnTo>
                <a:lnTo>
                  <a:pt x="52021" y="4608"/>
                </a:lnTo>
                <a:lnTo>
                  <a:pt x="50544" y="3798"/>
                </a:lnTo>
                <a:lnTo>
                  <a:pt x="49032" y="3072"/>
                </a:lnTo>
                <a:lnTo>
                  <a:pt x="47472" y="2405"/>
                </a:lnTo>
                <a:lnTo>
                  <a:pt x="45877" y="1822"/>
                </a:lnTo>
                <a:lnTo>
                  <a:pt x="44246" y="1310"/>
                </a:lnTo>
                <a:lnTo>
                  <a:pt x="42579" y="881"/>
                </a:lnTo>
                <a:lnTo>
                  <a:pt x="40888" y="536"/>
                </a:lnTo>
                <a:lnTo>
                  <a:pt x="39161" y="274"/>
                </a:lnTo>
                <a:lnTo>
                  <a:pt x="37411" y="95"/>
                </a:lnTo>
                <a:lnTo>
                  <a:pt x="35637" y="0"/>
                </a:lnTo>
                <a:close/>
              </a:path>
            </a:pathLst>
          </a:custGeom>
          <a:solidFill>
            <a:srgbClr val="0680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8"/>
          <p:cNvSpPr/>
          <p:nvPr/>
        </p:nvSpPr>
        <p:spPr>
          <a:xfrm>
            <a:off x="4448179" y="3066564"/>
            <a:ext cx="2393890" cy="1196933"/>
          </a:xfrm>
          <a:custGeom>
            <a:avLst/>
            <a:gdLst/>
            <a:ahLst/>
            <a:cxnLst/>
            <a:rect l="l" t="t" r="r" b="b"/>
            <a:pathLst>
              <a:path w="96899" h="48449" extrusionOk="0">
                <a:moveTo>
                  <a:pt x="47199" y="0"/>
                </a:moveTo>
                <a:lnTo>
                  <a:pt x="44723" y="131"/>
                </a:lnTo>
                <a:lnTo>
                  <a:pt x="42282" y="381"/>
                </a:lnTo>
                <a:lnTo>
                  <a:pt x="39877" y="751"/>
                </a:lnTo>
                <a:lnTo>
                  <a:pt x="37519" y="1227"/>
                </a:lnTo>
                <a:lnTo>
                  <a:pt x="35197" y="1834"/>
                </a:lnTo>
                <a:lnTo>
                  <a:pt x="32923" y="2537"/>
                </a:lnTo>
                <a:lnTo>
                  <a:pt x="30697" y="3358"/>
                </a:lnTo>
                <a:lnTo>
                  <a:pt x="28530" y="4275"/>
                </a:lnTo>
                <a:lnTo>
                  <a:pt x="26410" y="5299"/>
                </a:lnTo>
                <a:lnTo>
                  <a:pt x="24350" y="6418"/>
                </a:lnTo>
                <a:lnTo>
                  <a:pt x="22350" y="7633"/>
                </a:lnTo>
                <a:lnTo>
                  <a:pt x="20421" y="8942"/>
                </a:lnTo>
                <a:lnTo>
                  <a:pt x="18552" y="10335"/>
                </a:lnTo>
                <a:lnTo>
                  <a:pt x="16754" y="11824"/>
                </a:lnTo>
                <a:lnTo>
                  <a:pt x="15039" y="13384"/>
                </a:lnTo>
                <a:lnTo>
                  <a:pt x="13396" y="15027"/>
                </a:lnTo>
                <a:lnTo>
                  <a:pt x="11824" y="16753"/>
                </a:lnTo>
                <a:lnTo>
                  <a:pt x="10348" y="18551"/>
                </a:lnTo>
                <a:lnTo>
                  <a:pt x="8943" y="20409"/>
                </a:lnTo>
                <a:lnTo>
                  <a:pt x="7633" y="22349"/>
                </a:lnTo>
                <a:lnTo>
                  <a:pt x="6419" y="24350"/>
                </a:lnTo>
                <a:lnTo>
                  <a:pt x="5299" y="26410"/>
                </a:lnTo>
                <a:lnTo>
                  <a:pt x="4287" y="28517"/>
                </a:lnTo>
                <a:lnTo>
                  <a:pt x="3359" y="30696"/>
                </a:lnTo>
                <a:lnTo>
                  <a:pt x="2549" y="32923"/>
                </a:lnTo>
                <a:lnTo>
                  <a:pt x="1835" y="35197"/>
                </a:lnTo>
                <a:lnTo>
                  <a:pt x="1239" y="37519"/>
                </a:lnTo>
                <a:lnTo>
                  <a:pt x="751" y="39876"/>
                </a:lnTo>
                <a:lnTo>
                  <a:pt x="382" y="42281"/>
                </a:lnTo>
                <a:lnTo>
                  <a:pt x="132" y="44722"/>
                </a:lnTo>
                <a:lnTo>
                  <a:pt x="13" y="47199"/>
                </a:lnTo>
                <a:lnTo>
                  <a:pt x="1" y="48449"/>
                </a:lnTo>
                <a:lnTo>
                  <a:pt x="27136" y="48449"/>
                </a:lnTo>
                <a:lnTo>
                  <a:pt x="27148" y="47342"/>
                </a:lnTo>
                <a:lnTo>
                  <a:pt x="27375" y="45198"/>
                </a:lnTo>
                <a:lnTo>
                  <a:pt x="27791" y="43127"/>
                </a:lnTo>
                <a:lnTo>
                  <a:pt x="28422" y="41114"/>
                </a:lnTo>
                <a:lnTo>
                  <a:pt x="29232" y="39209"/>
                </a:lnTo>
                <a:lnTo>
                  <a:pt x="30220" y="37399"/>
                </a:lnTo>
                <a:lnTo>
                  <a:pt x="31363" y="35697"/>
                </a:lnTo>
                <a:lnTo>
                  <a:pt x="32673" y="34113"/>
                </a:lnTo>
                <a:lnTo>
                  <a:pt x="34114" y="32661"/>
                </a:lnTo>
                <a:lnTo>
                  <a:pt x="35697" y="31363"/>
                </a:lnTo>
                <a:lnTo>
                  <a:pt x="37400" y="30208"/>
                </a:lnTo>
                <a:lnTo>
                  <a:pt x="39210" y="29220"/>
                </a:lnTo>
                <a:lnTo>
                  <a:pt x="41127" y="28410"/>
                </a:lnTo>
                <a:lnTo>
                  <a:pt x="43127" y="27791"/>
                </a:lnTo>
                <a:lnTo>
                  <a:pt x="45199" y="27362"/>
                </a:lnTo>
                <a:lnTo>
                  <a:pt x="47354" y="27148"/>
                </a:lnTo>
                <a:lnTo>
                  <a:pt x="48450" y="27124"/>
                </a:lnTo>
                <a:lnTo>
                  <a:pt x="49545" y="27148"/>
                </a:lnTo>
                <a:lnTo>
                  <a:pt x="51688" y="27362"/>
                </a:lnTo>
                <a:lnTo>
                  <a:pt x="53772" y="27791"/>
                </a:lnTo>
                <a:lnTo>
                  <a:pt x="55772" y="28410"/>
                </a:lnTo>
                <a:lnTo>
                  <a:pt x="57689" y="29220"/>
                </a:lnTo>
                <a:lnTo>
                  <a:pt x="59499" y="30208"/>
                </a:lnTo>
                <a:lnTo>
                  <a:pt x="61202" y="31363"/>
                </a:lnTo>
                <a:lnTo>
                  <a:pt x="62785" y="32661"/>
                </a:lnTo>
                <a:lnTo>
                  <a:pt x="64226" y="34113"/>
                </a:lnTo>
                <a:lnTo>
                  <a:pt x="65536" y="35697"/>
                </a:lnTo>
                <a:lnTo>
                  <a:pt x="66679" y="37399"/>
                </a:lnTo>
                <a:lnTo>
                  <a:pt x="67667" y="39209"/>
                </a:lnTo>
                <a:lnTo>
                  <a:pt x="68477" y="41114"/>
                </a:lnTo>
                <a:lnTo>
                  <a:pt x="69108" y="43115"/>
                </a:lnTo>
                <a:lnTo>
                  <a:pt x="69524" y="45198"/>
                </a:lnTo>
                <a:lnTo>
                  <a:pt x="69751" y="47342"/>
                </a:lnTo>
                <a:lnTo>
                  <a:pt x="69763" y="48449"/>
                </a:lnTo>
                <a:lnTo>
                  <a:pt x="96898" y="48449"/>
                </a:lnTo>
                <a:lnTo>
                  <a:pt x="96886" y="47199"/>
                </a:lnTo>
                <a:lnTo>
                  <a:pt x="96767" y="44722"/>
                </a:lnTo>
                <a:lnTo>
                  <a:pt x="96517" y="42281"/>
                </a:lnTo>
                <a:lnTo>
                  <a:pt x="96148" y="39876"/>
                </a:lnTo>
                <a:lnTo>
                  <a:pt x="95660" y="37519"/>
                </a:lnTo>
                <a:lnTo>
                  <a:pt x="95064" y="35197"/>
                </a:lnTo>
                <a:lnTo>
                  <a:pt x="94350" y="32923"/>
                </a:lnTo>
                <a:lnTo>
                  <a:pt x="93540" y="30696"/>
                </a:lnTo>
                <a:lnTo>
                  <a:pt x="92612" y="28517"/>
                </a:lnTo>
                <a:lnTo>
                  <a:pt x="91600" y="26410"/>
                </a:lnTo>
                <a:lnTo>
                  <a:pt x="90480" y="24350"/>
                </a:lnTo>
                <a:lnTo>
                  <a:pt x="89266" y="22349"/>
                </a:lnTo>
                <a:lnTo>
                  <a:pt x="87956" y="20409"/>
                </a:lnTo>
                <a:lnTo>
                  <a:pt x="86551" y="18551"/>
                </a:lnTo>
                <a:lnTo>
                  <a:pt x="85075" y="16753"/>
                </a:lnTo>
                <a:lnTo>
                  <a:pt x="83503" y="15027"/>
                </a:lnTo>
                <a:lnTo>
                  <a:pt x="81860" y="13384"/>
                </a:lnTo>
                <a:lnTo>
                  <a:pt x="80145" y="11824"/>
                </a:lnTo>
                <a:lnTo>
                  <a:pt x="78347" y="10335"/>
                </a:lnTo>
                <a:lnTo>
                  <a:pt x="76478" y="8942"/>
                </a:lnTo>
                <a:lnTo>
                  <a:pt x="74549" y="7633"/>
                </a:lnTo>
                <a:lnTo>
                  <a:pt x="72549" y="6418"/>
                </a:lnTo>
                <a:lnTo>
                  <a:pt x="70489" y="5299"/>
                </a:lnTo>
                <a:lnTo>
                  <a:pt x="68370" y="4275"/>
                </a:lnTo>
                <a:lnTo>
                  <a:pt x="66202" y="3358"/>
                </a:lnTo>
                <a:lnTo>
                  <a:pt x="63976" y="2537"/>
                </a:lnTo>
                <a:lnTo>
                  <a:pt x="61702" y="1834"/>
                </a:lnTo>
                <a:lnTo>
                  <a:pt x="59380" y="1227"/>
                </a:lnTo>
                <a:lnTo>
                  <a:pt x="57022" y="751"/>
                </a:lnTo>
                <a:lnTo>
                  <a:pt x="54617" y="381"/>
                </a:lnTo>
                <a:lnTo>
                  <a:pt x="52176" y="131"/>
                </a:lnTo>
                <a:lnTo>
                  <a:pt x="49700" y="0"/>
                </a:lnTo>
                <a:close/>
              </a:path>
            </a:pathLst>
          </a:custGeom>
          <a:solidFill>
            <a:srgbClr val="0680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28"/>
          <p:cNvGrpSpPr/>
          <p:nvPr/>
        </p:nvGrpSpPr>
        <p:grpSpPr>
          <a:xfrm>
            <a:off x="4649895" y="1054989"/>
            <a:ext cx="1149237" cy="438527"/>
            <a:chOff x="7342642" y="1278407"/>
            <a:chExt cx="2143300" cy="817537"/>
          </a:xfrm>
        </p:grpSpPr>
        <p:sp>
          <p:nvSpPr>
            <p:cNvPr id="832" name="Google Shape;832;p28"/>
            <p:cNvSpPr/>
            <p:nvPr/>
          </p:nvSpPr>
          <p:spPr>
            <a:xfrm>
              <a:off x="7342642" y="1466793"/>
              <a:ext cx="871632" cy="399469"/>
            </a:xfrm>
            <a:custGeom>
              <a:avLst/>
              <a:gdLst/>
              <a:ahLst/>
              <a:cxnLst/>
              <a:rect l="l" t="t" r="r" b="b"/>
              <a:pathLst>
                <a:path w="13825" h="6336" fill="none" extrusionOk="0">
                  <a:moveTo>
                    <a:pt x="0" y="6335"/>
                  </a:moveTo>
                  <a:lnTo>
                    <a:pt x="60" y="5787"/>
                  </a:lnTo>
                  <a:lnTo>
                    <a:pt x="334" y="4728"/>
                  </a:lnTo>
                  <a:lnTo>
                    <a:pt x="774" y="3727"/>
                  </a:lnTo>
                  <a:lnTo>
                    <a:pt x="1358" y="2811"/>
                  </a:lnTo>
                  <a:lnTo>
                    <a:pt x="2072" y="1989"/>
                  </a:lnTo>
                  <a:lnTo>
                    <a:pt x="2906" y="1287"/>
                  </a:lnTo>
                  <a:lnTo>
                    <a:pt x="3870" y="715"/>
                  </a:lnTo>
                  <a:lnTo>
                    <a:pt x="4918" y="298"/>
                  </a:lnTo>
                  <a:lnTo>
                    <a:pt x="5489" y="155"/>
                  </a:lnTo>
                  <a:lnTo>
                    <a:pt x="5847" y="84"/>
                  </a:lnTo>
                  <a:lnTo>
                    <a:pt x="6549" y="1"/>
                  </a:lnTo>
                  <a:lnTo>
                    <a:pt x="7252" y="1"/>
                  </a:lnTo>
                  <a:lnTo>
                    <a:pt x="7930" y="60"/>
                  </a:lnTo>
                  <a:lnTo>
                    <a:pt x="8609" y="179"/>
                  </a:lnTo>
                  <a:lnTo>
                    <a:pt x="9252" y="370"/>
                  </a:lnTo>
                  <a:lnTo>
                    <a:pt x="9883" y="620"/>
                  </a:lnTo>
                  <a:lnTo>
                    <a:pt x="10478" y="929"/>
                  </a:lnTo>
                  <a:lnTo>
                    <a:pt x="11050" y="1299"/>
                  </a:lnTo>
                  <a:lnTo>
                    <a:pt x="11574" y="1715"/>
                  </a:lnTo>
                  <a:lnTo>
                    <a:pt x="12062" y="2180"/>
                  </a:lnTo>
                  <a:lnTo>
                    <a:pt x="12503" y="2692"/>
                  </a:lnTo>
                  <a:lnTo>
                    <a:pt x="12895" y="3251"/>
                  </a:lnTo>
                  <a:lnTo>
                    <a:pt x="13241" y="3847"/>
                  </a:lnTo>
                  <a:lnTo>
                    <a:pt x="13526" y="4490"/>
                  </a:lnTo>
                  <a:lnTo>
                    <a:pt x="13741" y="5168"/>
                  </a:lnTo>
                  <a:lnTo>
                    <a:pt x="13824" y="5513"/>
                  </a:lnTo>
                </a:path>
              </a:pathLst>
            </a:custGeom>
            <a:noFill/>
            <a:ln w="9525" cap="flat" cmpd="sng">
              <a:solidFill>
                <a:srgbClr val="0D678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8204438" y="1278407"/>
              <a:ext cx="822076" cy="536030"/>
            </a:xfrm>
            <a:custGeom>
              <a:avLst/>
              <a:gdLst/>
              <a:ahLst/>
              <a:cxnLst/>
              <a:rect l="l" t="t" r="r" b="b"/>
              <a:pathLst>
                <a:path w="13039" h="8502" fill="none" extrusionOk="0">
                  <a:moveTo>
                    <a:pt x="155" y="8501"/>
                  </a:moveTo>
                  <a:lnTo>
                    <a:pt x="84" y="8144"/>
                  </a:lnTo>
                  <a:lnTo>
                    <a:pt x="0" y="7442"/>
                  </a:lnTo>
                  <a:lnTo>
                    <a:pt x="0" y="6739"/>
                  </a:lnTo>
                  <a:lnTo>
                    <a:pt x="60" y="6061"/>
                  </a:lnTo>
                  <a:lnTo>
                    <a:pt x="179" y="5382"/>
                  </a:lnTo>
                  <a:lnTo>
                    <a:pt x="369" y="4739"/>
                  </a:lnTo>
                  <a:lnTo>
                    <a:pt x="620" y="4108"/>
                  </a:lnTo>
                  <a:lnTo>
                    <a:pt x="929" y="3513"/>
                  </a:lnTo>
                  <a:lnTo>
                    <a:pt x="1298" y="2941"/>
                  </a:lnTo>
                  <a:lnTo>
                    <a:pt x="1715" y="2417"/>
                  </a:lnTo>
                  <a:lnTo>
                    <a:pt x="2179" y="1929"/>
                  </a:lnTo>
                  <a:lnTo>
                    <a:pt x="2691" y="1488"/>
                  </a:lnTo>
                  <a:lnTo>
                    <a:pt x="3251" y="1096"/>
                  </a:lnTo>
                  <a:lnTo>
                    <a:pt x="3858" y="750"/>
                  </a:lnTo>
                  <a:lnTo>
                    <a:pt x="4489" y="464"/>
                  </a:lnTo>
                  <a:lnTo>
                    <a:pt x="5168" y="250"/>
                  </a:lnTo>
                  <a:lnTo>
                    <a:pt x="5513" y="167"/>
                  </a:lnTo>
                  <a:lnTo>
                    <a:pt x="6085" y="60"/>
                  </a:lnTo>
                  <a:lnTo>
                    <a:pt x="7204" y="0"/>
                  </a:lnTo>
                  <a:lnTo>
                    <a:pt x="8299" y="119"/>
                  </a:lnTo>
                  <a:lnTo>
                    <a:pt x="9347" y="405"/>
                  </a:lnTo>
                  <a:lnTo>
                    <a:pt x="10335" y="845"/>
                  </a:lnTo>
                  <a:lnTo>
                    <a:pt x="11240" y="1417"/>
                  </a:lnTo>
                  <a:lnTo>
                    <a:pt x="12050" y="2131"/>
                  </a:lnTo>
                  <a:lnTo>
                    <a:pt x="12741" y="2977"/>
                  </a:lnTo>
                  <a:lnTo>
                    <a:pt x="13038" y="3441"/>
                  </a:lnTo>
                </a:path>
              </a:pathLst>
            </a:custGeom>
            <a:noFill/>
            <a:ln w="9525" cap="flat" cmpd="sng">
              <a:solidFill>
                <a:srgbClr val="0D678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8380845" y="1815887"/>
              <a:ext cx="554061" cy="280057"/>
            </a:xfrm>
            <a:custGeom>
              <a:avLst/>
              <a:gdLst/>
              <a:ahLst/>
              <a:cxnLst/>
              <a:rect l="l" t="t" r="r" b="b"/>
              <a:pathLst>
                <a:path w="8788" h="4442" fill="none" extrusionOk="0">
                  <a:moveTo>
                    <a:pt x="0" y="3167"/>
                  </a:moveTo>
                  <a:lnTo>
                    <a:pt x="120" y="2834"/>
                  </a:lnTo>
                  <a:lnTo>
                    <a:pt x="429" y="2203"/>
                  </a:lnTo>
                  <a:lnTo>
                    <a:pt x="834" y="1632"/>
                  </a:lnTo>
                  <a:lnTo>
                    <a:pt x="1310" y="1120"/>
                  </a:lnTo>
                  <a:lnTo>
                    <a:pt x="1870" y="703"/>
                  </a:lnTo>
                  <a:lnTo>
                    <a:pt x="2489" y="369"/>
                  </a:lnTo>
                  <a:lnTo>
                    <a:pt x="3156" y="131"/>
                  </a:lnTo>
                  <a:lnTo>
                    <a:pt x="3882" y="12"/>
                  </a:lnTo>
                  <a:lnTo>
                    <a:pt x="4251" y="0"/>
                  </a:lnTo>
                  <a:lnTo>
                    <a:pt x="4716" y="12"/>
                  </a:lnTo>
                  <a:lnTo>
                    <a:pt x="5597" y="179"/>
                  </a:lnTo>
                  <a:lnTo>
                    <a:pt x="6406" y="512"/>
                  </a:lnTo>
                  <a:lnTo>
                    <a:pt x="7121" y="989"/>
                  </a:lnTo>
                  <a:lnTo>
                    <a:pt x="7740" y="1584"/>
                  </a:lnTo>
                  <a:lnTo>
                    <a:pt x="8228" y="2298"/>
                  </a:lnTo>
                  <a:lnTo>
                    <a:pt x="8585" y="3108"/>
                  </a:lnTo>
                  <a:lnTo>
                    <a:pt x="8764" y="3977"/>
                  </a:lnTo>
                  <a:lnTo>
                    <a:pt x="8788" y="4442"/>
                  </a:lnTo>
                </a:path>
              </a:pathLst>
            </a:custGeom>
            <a:noFill/>
            <a:ln w="9525" cap="flat" cmpd="sng">
              <a:solidFill>
                <a:srgbClr val="0D678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8934843" y="1809898"/>
              <a:ext cx="551098" cy="286047"/>
            </a:xfrm>
            <a:custGeom>
              <a:avLst/>
              <a:gdLst/>
              <a:ahLst/>
              <a:cxnLst/>
              <a:rect l="l" t="t" r="r" b="b"/>
              <a:pathLst>
                <a:path w="8741" h="4537" fill="none" extrusionOk="0">
                  <a:moveTo>
                    <a:pt x="1" y="4537"/>
                  </a:moveTo>
                  <a:lnTo>
                    <a:pt x="13" y="4072"/>
                  </a:lnTo>
                  <a:lnTo>
                    <a:pt x="179" y="3191"/>
                  </a:lnTo>
                  <a:lnTo>
                    <a:pt x="513" y="2381"/>
                  </a:lnTo>
                  <a:lnTo>
                    <a:pt x="989" y="1667"/>
                  </a:lnTo>
                  <a:lnTo>
                    <a:pt x="1596" y="1048"/>
                  </a:lnTo>
                  <a:lnTo>
                    <a:pt x="2311" y="560"/>
                  </a:lnTo>
                  <a:lnTo>
                    <a:pt x="3108" y="202"/>
                  </a:lnTo>
                  <a:lnTo>
                    <a:pt x="3989" y="12"/>
                  </a:lnTo>
                  <a:lnTo>
                    <a:pt x="4454" y="0"/>
                  </a:lnTo>
                  <a:lnTo>
                    <a:pt x="4823" y="0"/>
                  </a:lnTo>
                  <a:lnTo>
                    <a:pt x="5525" y="107"/>
                  </a:lnTo>
                  <a:lnTo>
                    <a:pt x="6204" y="322"/>
                  </a:lnTo>
                  <a:lnTo>
                    <a:pt x="6823" y="643"/>
                  </a:lnTo>
                  <a:lnTo>
                    <a:pt x="7383" y="1048"/>
                  </a:lnTo>
                  <a:lnTo>
                    <a:pt x="7871" y="1524"/>
                  </a:lnTo>
                  <a:lnTo>
                    <a:pt x="8288" y="2072"/>
                  </a:lnTo>
                  <a:lnTo>
                    <a:pt x="8621" y="2691"/>
                  </a:lnTo>
                  <a:lnTo>
                    <a:pt x="8740" y="3024"/>
                  </a:lnTo>
                </a:path>
              </a:pathLst>
            </a:custGeom>
            <a:noFill/>
            <a:ln w="9525" cap="flat" cmpd="sng">
              <a:solidFill>
                <a:srgbClr val="0D678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28"/>
          <p:cNvSpPr/>
          <p:nvPr/>
        </p:nvSpPr>
        <p:spPr>
          <a:xfrm flipH="1">
            <a:off x="7579194" y="1414344"/>
            <a:ext cx="892470" cy="311585"/>
          </a:xfrm>
          <a:custGeom>
            <a:avLst/>
            <a:gdLst/>
            <a:ahLst/>
            <a:cxnLst/>
            <a:rect l="l" t="t" r="r" b="b"/>
            <a:pathLst>
              <a:path w="26910" h="9395" extrusionOk="0">
                <a:moveTo>
                  <a:pt x="8918" y="1"/>
                </a:moveTo>
                <a:lnTo>
                  <a:pt x="7966" y="96"/>
                </a:lnTo>
                <a:lnTo>
                  <a:pt x="7049" y="286"/>
                </a:lnTo>
                <a:lnTo>
                  <a:pt x="6168" y="560"/>
                </a:lnTo>
                <a:lnTo>
                  <a:pt x="5322" y="917"/>
                </a:lnTo>
                <a:lnTo>
                  <a:pt x="4525" y="1358"/>
                </a:lnTo>
                <a:lnTo>
                  <a:pt x="3775" y="1858"/>
                </a:lnTo>
                <a:lnTo>
                  <a:pt x="3084" y="2430"/>
                </a:lnTo>
                <a:lnTo>
                  <a:pt x="2441" y="3072"/>
                </a:lnTo>
                <a:lnTo>
                  <a:pt x="1869" y="3763"/>
                </a:lnTo>
                <a:lnTo>
                  <a:pt x="1357" y="4513"/>
                </a:lnTo>
                <a:lnTo>
                  <a:pt x="929" y="5323"/>
                </a:lnTo>
                <a:lnTo>
                  <a:pt x="572" y="6156"/>
                </a:lnTo>
                <a:lnTo>
                  <a:pt x="298" y="7049"/>
                </a:lnTo>
                <a:lnTo>
                  <a:pt x="107" y="7966"/>
                </a:lnTo>
                <a:lnTo>
                  <a:pt x="12" y="8907"/>
                </a:lnTo>
                <a:lnTo>
                  <a:pt x="0" y="9395"/>
                </a:lnTo>
                <a:lnTo>
                  <a:pt x="26909" y="9395"/>
                </a:lnTo>
                <a:lnTo>
                  <a:pt x="26909" y="9073"/>
                </a:lnTo>
                <a:lnTo>
                  <a:pt x="26838" y="8442"/>
                </a:lnTo>
                <a:lnTo>
                  <a:pt x="26719" y="7823"/>
                </a:lnTo>
                <a:lnTo>
                  <a:pt x="26528" y="7228"/>
                </a:lnTo>
                <a:lnTo>
                  <a:pt x="26290" y="6668"/>
                </a:lnTo>
                <a:lnTo>
                  <a:pt x="26004" y="6133"/>
                </a:lnTo>
                <a:lnTo>
                  <a:pt x="25659" y="5632"/>
                </a:lnTo>
                <a:lnTo>
                  <a:pt x="25278" y="5168"/>
                </a:lnTo>
                <a:lnTo>
                  <a:pt x="24849" y="4739"/>
                </a:lnTo>
                <a:lnTo>
                  <a:pt x="24385" y="4358"/>
                </a:lnTo>
                <a:lnTo>
                  <a:pt x="23885" y="4013"/>
                </a:lnTo>
                <a:lnTo>
                  <a:pt x="23349" y="3727"/>
                </a:lnTo>
                <a:lnTo>
                  <a:pt x="22790" y="3489"/>
                </a:lnTo>
                <a:lnTo>
                  <a:pt x="22194" y="3299"/>
                </a:lnTo>
                <a:lnTo>
                  <a:pt x="21575" y="3180"/>
                </a:lnTo>
                <a:lnTo>
                  <a:pt x="20944" y="3108"/>
                </a:lnTo>
                <a:lnTo>
                  <a:pt x="20623" y="3108"/>
                </a:lnTo>
                <a:lnTo>
                  <a:pt x="20146" y="3120"/>
                </a:lnTo>
                <a:lnTo>
                  <a:pt x="19241" y="3251"/>
                </a:lnTo>
                <a:lnTo>
                  <a:pt x="18372" y="3513"/>
                </a:lnTo>
                <a:lnTo>
                  <a:pt x="17563" y="3894"/>
                </a:lnTo>
                <a:lnTo>
                  <a:pt x="17193" y="4132"/>
                </a:lnTo>
                <a:lnTo>
                  <a:pt x="16860" y="3668"/>
                </a:lnTo>
                <a:lnTo>
                  <a:pt x="16122" y="2822"/>
                </a:lnTo>
                <a:lnTo>
                  <a:pt x="15288" y="2060"/>
                </a:lnTo>
                <a:lnTo>
                  <a:pt x="14372" y="1406"/>
                </a:lnTo>
                <a:lnTo>
                  <a:pt x="13371" y="870"/>
                </a:lnTo>
                <a:lnTo>
                  <a:pt x="12312" y="441"/>
                </a:lnTo>
                <a:lnTo>
                  <a:pt x="11181" y="155"/>
                </a:lnTo>
                <a:lnTo>
                  <a:pt x="10014" y="12"/>
                </a:lnTo>
                <a:lnTo>
                  <a:pt x="9406" y="1"/>
                </a:lnTo>
                <a:close/>
              </a:path>
            </a:pathLst>
          </a:custGeom>
          <a:solidFill>
            <a:srgbClr val="E7F3E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8"/>
          <p:cNvSpPr/>
          <p:nvPr/>
        </p:nvSpPr>
        <p:spPr>
          <a:xfrm>
            <a:off x="1020225" y="3369235"/>
            <a:ext cx="1191616" cy="415990"/>
          </a:xfrm>
          <a:custGeom>
            <a:avLst/>
            <a:gdLst/>
            <a:ahLst/>
            <a:cxnLst/>
            <a:rect l="l" t="t" r="r" b="b"/>
            <a:pathLst>
              <a:path w="28482" h="9943" extrusionOk="0">
                <a:moveTo>
                  <a:pt x="9443" y="1"/>
                </a:moveTo>
                <a:lnTo>
                  <a:pt x="8431" y="108"/>
                </a:lnTo>
                <a:lnTo>
                  <a:pt x="7466" y="298"/>
                </a:lnTo>
                <a:lnTo>
                  <a:pt x="6525" y="596"/>
                </a:lnTo>
                <a:lnTo>
                  <a:pt x="5632" y="977"/>
                </a:lnTo>
                <a:lnTo>
                  <a:pt x="4787" y="1430"/>
                </a:lnTo>
                <a:lnTo>
                  <a:pt x="4001" y="1965"/>
                </a:lnTo>
                <a:lnTo>
                  <a:pt x="3263" y="2573"/>
                </a:lnTo>
                <a:lnTo>
                  <a:pt x="2584" y="3251"/>
                </a:lnTo>
                <a:lnTo>
                  <a:pt x="1977" y="3990"/>
                </a:lnTo>
                <a:lnTo>
                  <a:pt x="1441" y="4787"/>
                </a:lnTo>
                <a:lnTo>
                  <a:pt x="977" y="5633"/>
                </a:lnTo>
                <a:lnTo>
                  <a:pt x="608" y="6526"/>
                </a:lnTo>
                <a:lnTo>
                  <a:pt x="310" y="7454"/>
                </a:lnTo>
                <a:lnTo>
                  <a:pt x="108" y="8431"/>
                </a:lnTo>
                <a:lnTo>
                  <a:pt x="12" y="9431"/>
                </a:lnTo>
                <a:lnTo>
                  <a:pt x="1" y="9943"/>
                </a:lnTo>
                <a:lnTo>
                  <a:pt x="28482" y="9943"/>
                </a:lnTo>
                <a:lnTo>
                  <a:pt x="28482" y="9598"/>
                </a:lnTo>
                <a:lnTo>
                  <a:pt x="28410" y="8931"/>
                </a:lnTo>
                <a:lnTo>
                  <a:pt x="28279" y="8276"/>
                </a:lnTo>
                <a:lnTo>
                  <a:pt x="28077" y="7657"/>
                </a:lnTo>
                <a:lnTo>
                  <a:pt x="27827" y="7061"/>
                </a:lnTo>
                <a:lnTo>
                  <a:pt x="27517" y="6490"/>
                </a:lnTo>
                <a:lnTo>
                  <a:pt x="27160" y="5966"/>
                </a:lnTo>
                <a:lnTo>
                  <a:pt x="26755" y="5466"/>
                </a:lnTo>
                <a:lnTo>
                  <a:pt x="26303" y="5014"/>
                </a:lnTo>
                <a:lnTo>
                  <a:pt x="25814" y="4609"/>
                </a:lnTo>
                <a:lnTo>
                  <a:pt x="25279" y="4252"/>
                </a:lnTo>
                <a:lnTo>
                  <a:pt x="24719" y="3942"/>
                </a:lnTo>
                <a:lnTo>
                  <a:pt x="24112" y="3692"/>
                </a:lnTo>
                <a:lnTo>
                  <a:pt x="23493" y="3501"/>
                </a:lnTo>
                <a:lnTo>
                  <a:pt x="22838" y="3359"/>
                </a:lnTo>
                <a:lnTo>
                  <a:pt x="22171" y="3299"/>
                </a:lnTo>
                <a:lnTo>
                  <a:pt x="21826" y="3287"/>
                </a:lnTo>
                <a:lnTo>
                  <a:pt x="21326" y="3299"/>
                </a:lnTo>
                <a:lnTo>
                  <a:pt x="20361" y="3442"/>
                </a:lnTo>
                <a:lnTo>
                  <a:pt x="19444" y="3728"/>
                </a:lnTo>
                <a:lnTo>
                  <a:pt x="18587" y="4121"/>
                </a:lnTo>
                <a:lnTo>
                  <a:pt x="18194" y="4371"/>
                </a:lnTo>
                <a:lnTo>
                  <a:pt x="17849" y="3882"/>
                </a:lnTo>
                <a:lnTo>
                  <a:pt x="17063" y="2977"/>
                </a:lnTo>
                <a:lnTo>
                  <a:pt x="16182" y="2180"/>
                </a:lnTo>
                <a:lnTo>
                  <a:pt x="15205" y="1489"/>
                </a:lnTo>
                <a:lnTo>
                  <a:pt x="14158" y="918"/>
                </a:lnTo>
                <a:lnTo>
                  <a:pt x="13027" y="477"/>
                </a:lnTo>
                <a:lnTo>
                  <a:pt x="11836" y="167"/>
                </a:lnTo>
                <a:lnTo>
                  <a:pt x="10586" y="13"/>
                </a:lnTo>
                <a:lnTo>
                  <a:pt x="9955" y="1"/>
                </a:lnTo>
                <a:close/>
              </a:path>
            </a:pathLst>
          </a:custGeom>
          <a:solidFill>
            <a:srgbClr val="E7F3E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8"/>
          <p:cNvSpPr/>
          <p:nvPr/>
        </p:nvSpPr>
        <p:spPr>
          <a:xfrm>
            <a:off x="2212950" y="3819392"/>
            <a:ext cx="886081" cy="309321"/>
          </a:xfrm>
          <a:custGeom>
            <a:avLst/>
            <a:gdLst/>
            <a:ahLst/>
            <a:cxnLst/>
            <a:rect l="l" t="t" r="r" b="b"/>
            <a:pathLst>
              <a:path w="18111" h="6323" extrusionOk="0">
                <a:moveTo>
                  <a:pt x="11788" y="0"/>
                </a:moveTo>
                <a:lnTo>
                  <a:pt x="11383" y="12"/>
                </a:lnTo>
                <a:lnTo>
                  <a:pt x="10586" y="108"/>
                </a:lnTo>
                <a:lnTo>
                  <a:pt x="9836" y="310"/>
                </a:lnTo>
                <a:lnTo>
                  <a:pt x="9109" y="584"/>
                </a:lnTo>
                <a:lnTo>
                  <a:pt x="8442" y="953"/>
                </a:lnTo>
                <a:lnTo>
                  <a:pt x="7823" y="1393"/>
                </a:lnTo>
                <a:lnTo>
                  <a:pt x="7264" y="1905"/>
                </a:lnTo>
                <a:lnTo>
                  <a:pt x="6764" y="2477"/>
                </a:lnTo>
                <a:lnTo>
                  <a:pt x="6549" y="2787"/>
                </a:lnTo>
                <a:lnTo>
                  <a:pt x="6287" y="2632"/>
                </a:lnTo>
                <a:lnTo>
                  <a:pt x="5752" y="2370"/>
                </a:lnTo>
                <a:lnTo>
                  <a:pt x="5168" y="2191"/>
                </a:lnTo>
                <a:lnTo>
                  <a:pt x="4549" y="2108"/>
                </a:lnTo>
                <a:lnTo>
                  <a:pt x="4239" y="2096"/>
                </a:lnTo>
                <a:lnTo>
                  <a:pt x="3799" y="2108"/>
                </a:lnTo>
                <a:lnTo>
                  <a:pt x="2977" y="2287"/>
                </a:lnTo>
                <a:lnTo>
                  <a:pt x="2215" y="2608"/>
                </a:lnTo>
                <a:lnTo>
                  <a:pt x="1537" y="3060"/>
                </a:lnTo>
                <a:lnTo>
                  <a:pt x="965" y="3632"/>
                </a:lnTo>
                <a:lnTo>
                  <a:pt x="513" y="4311"/>
                </a:lnTo>
                <a:lnTo>
                  <a:pt x="191" y="5073"/>
                </a:lnTo>
                <a:lnTo>
                  <a:pt x="24" y="5894"/>
                </a:lnTo>
                <a:lnTo>
                  <a:pt x="1" y="6323"/>
                </a:lnTo>
                <a:lnTo>
                  <a:pt x="18111" y="6323"/>
                </a:lnTo>
                <a:lnTo>
                  <a:pt x="18099" y="6001"/>
                </a:lnTo>
                <a:lnTo>
                  <a:pt x="18039" y="5358"/>
                </a:lnTo>
                <a:lnTo>
                  <a:pt x="17908" y="4751"/>
                </a:lnTo>
                <a:lnTo>
                  <a:pt x="17730" y="4156"/>
                </a:lnTo>
                <a:lnTo>
                  <a:pt x="17492" y="3584"/>
                </a:lnTo>
                <a:lnTo>
                  <a:pt x="17194" y="3049"/>
                </a:lnTo>
                <a:lnTo>
                  <a:pt x="16861" y="2548"/>
                </a:lnTo>
                <a:lnTo>
                  <a:pt x="16468" y="2072"/>
                </a:lnTo>
                <a:lnTo>
                  <a:pt x="16039" y="1644"/>
                </a:lnTo>
                <a:lnTo>
                  <a:pt x="15575" y="1263"/>
                </a:lnTo>
                <a:lnTo>
                  <a:pt x="15063" y="917"/>
                </a:lnTo>
                <a:lnTo>
                  <a:pt x="14527" y="620"/>
                </a:lnTo>
                <a:lnTo>
                  <a:pt x="13955" y="381"/>
                </a:lnTo>
                <a:lnTo>
                  <a:pt x="13372" y="203"/>
                </a:lnTo>
                <a:lnTo>
                  <a:pt x="12753" y="72"/>
                </a:lnTo>
                <a:lnTo>
                  <a:pt x="12110" y="12"/>
                </a:lnTo>
                <a:lnTo>
                  <a:pt x="11788" y="0"/>
                </a:lnTo>
                <a:close/>
              </a:path>
            </a:pathLst>
          </a:custGeom>
          <a:solidFill>
            <a:srgbClr val="E7F3E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8"/>
          <p:cNvSpPr/>
          <p:nvPr/>
        </p:nvSpPr>
        <p:spPr>
          <a:xfrm rot="-277463">
            <a:off x="7431856" y="3279729"/>
            <a:ext cx="1138581" cy="560032"/>
          </a:xfrm>
          <a:custGeom>
            <a:avLst/>
            <a:gdLst/>
            <a:ahLst/>
            <a:cxnLst/>
            <a:rect l="l" t="t" r="r" b="b"/>
            <a:pathLst>
              <a:path w="40889" h="20112" fill="none" extrusionOk="0">
                <a:moveTo>
                  <a:pt x="40889" y="13"/>
                </a:moveTo>
                <a:lnTo>
                  <a:pt x="39865" y="1"/>
                </a:lnTo>
                <a:lnTo>
                  <a:pt x="37840" y="61"/>
                </a:lnTo>
                <a:lnTo>
                  <a:pt x="35828" y="191"/>
                </a:lnTo>
                <a:lnTo>
                  <a:pt x="33828" y="394"/>
                </a:lnTo>
                <a:lnTo>
                  <a:pt x="32851" y="537"/>
                </a:lnTo>
                <a:lnTo>
                  <a:pt x="31601" y="727"/>
                </a:lnTo>
                <a:lnTo>
                  <a:pt x="29125" y="1215"/>
                </a:lnTo>
                <a:lnTo>
                  <a:pt x="26708" y="1823"/>
                </a:lnTo>
                <a:lnTo>
                  <a:pt x="24326" y="2549"/>
                </a:lnTo>
                <a:lnTo>
                  <a:pt x="22004" y="3394"/>
                </a:lnTo>
                <a:lnTo>
                  <a:pt x="19730" y="4335"/>
                </a:lnTo>
                <a:lnTo>
                  <a:pt x="17527" y="5395"/>
                </a:lnTo>
                <a:lnTo>
                  <a:pt x="15372" y="6550"/>
                </a:lnTo>
                <a:lnTo>
                  <a:pt x="13277" y="7800"/>
                </a:lnTo>
                <a:lnTo>
                  <a:pt x="11265" y="9157"/>
                </a:lnTo>
                <a:lnTo>
                  <a:pt x="9312" y="10610"/>
                </a:lnTo>
                <a:lnTo>
                  <a:pt x="7431" y="12146"/>
                </a:lnTo>
                <a:lnTo>
                  <a:pt x="5633" y="13777"/>
                </a:lnTo>
                <a:lnTo>
                  <a:pt x="3918" y="15480"/>
                </a:lnTo>
                <a:lnTo>
                  <a:pt x="2287" y="17278"/>
                </a:lnTo>
                <a:lnTo>
                  <a:pt x="739" y="19147"/>
                </a:lnTo>
                <a:lnTo>
                  <a:pt x="1" y="20111"/>
                </a:lnTo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8"/>
          <p:cNvSpPr/>
          <p:nvPr/>
        </p:nvSpPr>
        <p:spPr>
          <a:xfrm rot="-277463">
            <a:off x="8142591" y="2992415"/>
            <a:ext cx="189016" cy="290124"/>
          </a:xfrm>
          <a:custGeom>
            <a:avLst/>
            <a:gdLst/>
            <a:ahLst/>
            <a:cxnLst/>
            <a:rect l="l" t="t" r="r" b="b"/>
            <a:pathLst>
              <a:path w="6788" h="10419" extrusionOk="0">
                <a:moveTo>
                  <a:pt x="6609" y="0"/>
                </a:moveTo>
                <a:lnTo>
                  <a:pt x="6466" y="48"/>
                </a:lnTo>
                <a:lnTo>
                  <a:pt x="6049" y="167"/>
                </a:lnTo>
                <a:lnTo>
                  <a:pt x="5251" y="488"/>
                </a:lnTo>
                <a:lnTo>
                  <a:pt x="4501" y="869"/>
                </a:lnTo>
                <a:lnTo>
                  <a:pt x="3787" y="1310"/>
                </a:lnTo>
                <a:lnTo>
                  <a:pt x="3132" y="1822"/>
                </a:lnTo>
                <a:lnTo>
                  <a:pt x="2537" y="2381"/>
                </a:lnTo>
                <a:lnTo>
                  <a:pt x="1989" y="3001"/>
                </a:lnTo>
                <a:lnTo>
                  <a:pt x="1501" y="3655"/>
                </a:lnTo>
                <a:lnTo>
                  <a:pt x="1084" y="4346"/>
                </a:lnTo>
                <a:lnTo>
                  <a:pt x="727" y="5084"/>
                </a:lnTo>
                <a:lnTo>
                  <a:pt x="429" y="5858"/>
                </a:lnTo>
                <a:lnTo>
                  <a:pt x="215" y="6644"/>
                </a:lnTo>
                <a:lnTo>
                  <a:pt x="72" y="7466"/>
                </a:lnTo>
                <a:lnTo>
                  <a:pt x="0" y="8299"/>
                </a:lnTo>
                <a:lnTo>
                  <a:pt x="12" y="9144"/>
                </a:lnTo>
                <a:lnTo>
                  <a:pt x="96" y="9990"/>
                </a:lnTo>
                <a:lnTo>
                  <a:pt x="179" y="10418"/>
                </a:lnTo>
                <a:lnTo>
                  <a:pt x="477" y="10335"/>
                </a:lnTo>
                <a:lnTo>
                  <a:pt x="882" y="10204"/>
                </a:lnTo>
                <a:lnTo>
                  <a:pt x="1656" y="9883"/>
                </a:lnTo>
                <a:lnTo>
                  <a:pt x="2382" y="9502"/>
                </a:lnTo>
                <a:lnTo>
                  <a:pt x="3061" y="9061"/>
                </a:lnTo>
                <a:lnTo>
                  <a:pt x="3703" y="8561"/>
                </a:lnTo>
                <a:lnTo>
                  <a:pt x="4287" y="8001"/>
                </a:lnTo>
                <a:lnTo>
                  <a:pt x="4811" y="7406"/>
                </a:lnTo>
                <a:lnTo>
                  <a:pt x="5287" y="6763"/>
                </a:lnTo>
                <a:lnTo>
                  <a:pt x="5692" y="6084"/>
                </a:lnTo>
                <a:lnTo>
                  <a:pt x="6049" y="5370"/>
                </a:lnTo>
                <a:lnTo>
                  <a:pt x="6335" y="4620"/>
                </a:lnTo>
                <a:lnTo>
                  <a:pt x="6549" y="3846"/>
                </a:lnTo>
                <a:lnTo>
                  <a:pt x="6704" y="3060"/>
                </a:lnTo>
                <a:lnTo>
                  <a:pt x="6787" y="2239"/>
                </a:lnTo>
                <a:lnTo>
                  <a:pt x="6787" y="1417"/>
                </a:lnTo>
                <a:lnTo>
                  <a:pt x="6716" y="583"/>
                </a:lnTo>
                <a:lnTo>
                  <a:pt x="6644" y="167"/>
                </a:lnTo>
                <a:lnTo>
                  <a:pt x="6609" y="0"/>
                </a:lnTo>
                <a:close/>
              </a:path>
            </a:pathLst>
          </a:custGeom>
          <a:solidFill>
            <a:srgbClr val="5FBBA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8"/>
          <p:cNvSpPr/>
          <p:nvPr/>
        </p:nvSpPr>
        <p:spPr>
          <a:xfrm rot="-277463">
            <a:off x="7968752" y="3418614"/>
            <a:ext cx="331586" cy="158525"/>
          </a:xfrm>
          <a:custGeom>
            <a:avLst/>
            <a:gdLst/>
            <a:ahLst/>
            <a:cxnLst/>
            <a:rect l="l" t="t" r="r" b="b"/>
            <a:pathLst>
              <a:path w="11908" h="5693" extrusionOk="0">
                <a:moveTo>
                  <a:pt x="3846" y="1"/>
                </a:moveTo>
                <a:lnTo>
                  <a:pt x="3025" y="37"/>
                </a:lnTo>
                <a:lnTo>
                  <a:pt x="2191" y="156"/>
                </a:lnTo>
                <a:lnTo>
                  <a:pt x="1370" y="346"/>
                </a:lnTo>
                <a:lnTo>
                  <a:pt x="560" y="608"/>
                </a:lnTo>
                <a:lnTo>
                  <a:pt x="155" y="775"/>
                </a:lnTo>
                <a:lnTo>
                  <a:pt x="0" y="846"/>
                </a:lnTo>
                <a:lnTo>
                  <a:pt x="72" y="977"/>
                </a:lnTo>
                <a:lnTo>
                  <a:pt x="298" y="1370"/>
                </a:lnTo>
                <a:lnTo>
                  <a:pt x="798" y="2096"/>
                </a:lnTo>
                <a:lnTo>
                  <a:pt x="1358" y="2751"/>
                </a:lnTo>
                <a:lnTo>
                  <a:pt x="1965" y="3359"/>
                </a:lnTo>
                <a:lnTo>
                  <a:pt x="2620" y="3894"/>
                </a:lnTo>
                <a:lnTo>
                  <a:pt x="3322" y="4359"/>
                </a:lnTo>
                <a:lnTo>
                  <a:pt x="4061" y="4764"/>
                </a:lnTo>
                <a:lnTo>
                  <a:pt x="4835" y="5097"/>
                </a:lnTo>
                <a:lnTo>
                  <a:pt x="5632" y="5359"/>
                </a:lnTo>
                <a:lnTo>
                  <a:pt x="6454" y="5537"/>
                </a:lnTo>
                <a:lnTo>
                  <a:pt x="7287" y="5657"/>
                </a:lnTo>
                <a:lnTo>
                  <a:pt x="8133" y="5692"/>
                </a:lnTo>
                <a:lnTo>
                  <a:pt x="8978" y="5645"/>
                </a:lnTo>
                <a:lnTo>
                  <a:pt x="9824" y="5514"/>
                </a:lnTo>
                <a:lnTo>
                  <a:pt x="10669" y="5311"/>
                </a:lnTo>
                <a:lnTo>
                  <a:pt x="11502" y="5025"/>
                </a:lnTo>
                <a:lnTo>
                  <a:pt x="11907" y="4835"/>
                </a:lnTo>
                <a:lnTo>
                  <a:pt x="11752" y="4561"/>
                </a:lnTo>
                <a:lnTo>
                  <a:pt x="11526" y="4192"/>
                </a:lnTo>
                <a:lnTo>
                  <a:pt x="11026" y="3490"/>
                </a:lnTo>
                <a:lnTo>
                  <a:pt x="10466" y="2858"/>
                </a:lnTo>
                <a:lnTo>
                  <a:pt x="9871" y="2275"/>
                </a:lnTo>
                <a:lnTo>
                  <a:pt x="9216" y="1763"/>
                </a:lnTo>
                <a:lnTo>
                  <a:pt x="8538" y="1311"/>
                </a:lnTo>
                <a:lnTo>
                  <a:pt x="7811" y="918"/>
                </a:lnTo>
                <a:lnTo>
                  <a:pt x="7061" y="596"/>
                </a:lnTo>
                <a:lnTo>
                  <a:pt x="6287" y="346"/>
                </a:lnTo>
                <a:lnTo>
                  <a:pt x="5489" y="156"/>
                </a:lnTo>
                <a:lnTo>
                  <a:pt x="4668" y="48"/>
                </a:lnTo>
                <a:lnTo>
                  <a:pt x="3846" y="1"/>
                </a:lnTo>
                <a:close/>
              </a:path>
            </a:pathLst>
          </a:custGeom>
          <a:solidFill>
            <a:srgbClr val="5FBBA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8"/>
          <p:cNvSpPr/>
          <p:nvPr/>
        </p:nvSpPr>
        <p:spPr>
          <a:xfrm rot="-277463">
            <a:off x="8129969" y="3096940"/>
            <a:ext cx="143600" cy="223155"/>
          </a:xfrm>
          <a:custGeom>
            <a:avLst/>
            <a:gdLst/>
            <a:ahLst/>
            <a:cxnLst/>
            <a:rect l="l" t="t" r="r" b="b"/>
            <a:pathLst>
              <a:path w="5157" h="8014" fill="none" extrusionOk="0">
                <a:moveTo>
                  <a:pt x="1" y="8014"/>
                </a:moveTo>
                <a:lnTo>
                  <a:pt x="5156" y="1"/>
                </a:lnTo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8"/>
          <p:cNvSpPr/>
          <p:nvPr/>
        </p:nvSpPr>
        <p:spPr>
          <a:xfrm rot="-277463">
            <a:off x="7909128" y="3428920"/>
            <a:ext cx="251669" cy="98156"/>
          </a:xfrm>
          <a:custGeom>
            <a:avLst/>
            <a:gdLst/>
            <a:ahLst/>
            <a:cxnLst/>
            <a:rect l="l" t="t" r="r" b="b"/>
            <a:pathLst>
              <a:path w="9038" h="3525" fill="none" extrusionOk="0">
                <a:moveTo>
                  <a:pt x="1" y="0"/>
                </a:moveTo>
                <a:lnTo>
                  <a:pt x="9038" y="3525"/>
                </a:lnTo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8"/>
          <p:cNvSpPr/>
          <p:nvPr/>
        </p:nvSpPr>
        <p:spPr>
          <a:xfrm rot="-277463">
            <a:off x="8331478" y="3020183"/>
            <a:ext cx="429408" cy="429380"/>
          </a:xfrm>
          <a:custGeom>
            <a:avLst/>
            <a:gdLst/>
            <a:ahLst/>
            <a:cxnLst/>
            <a:rect l="l" t="t" r="r" b="b"/>
            <a:pathLst>
              <a:path w="15421" h="15420" extrusionOk="0">
                <a:moveTo>
                  <a:pt x="7705" y="0"/>
                </a:moveTo>
                <a:lnTo>
                  <a:pt x="7312" y="12"/>
                </a:lnTo>
                <a:lnTo>
                  <a:pt x="6538" y="96"/>
                </a:lnTo>
                <a:lnTo>
                  <a:pt x="5776" y="250"/>
                </a:lnTo>
                <a:lnTo>
                  <a:pt x="5061" y="465"/>
                </a:lnTo>
                <a:lnTo>
                  <a:pt x="4359" y="762"/>
                </a:lnTo>
                <a:lnTo>
                  <a:pt x="3704" y="1120"/>
                </a:lnTo>
                <a:lnTo>
                  <a:pt x="3097" y="1536"/>
                </a:lnTo>
                <a:lnTo>
                  <a:pt x="2525" y="2001"/>
                </a:lnTo>
                <a:lnTo>
                  <a:pt x="2001" y="2525"/>
                </a:lnTo>
                <a:lnTo>
                  <a:pt x="1525" y="3096"/>
                </a:lnTo>
                <a:lnTo>
                  <a:pt x="1108" y="3715"/>
                </a:lnTo>
                <a:lnTo>
                  <a:pt x="751" y="4370"/>
                </a:lnTo>
                <a:lnTo>
                  <a:pt x="465" y="5061"/>
                </a:lnTo>
                <a:lnTo>
                  <a:pt x="239" y="5787"/>
                </a:lnTo>
                <a:lnTo>
                  <a:pt x="84" y="6537"/>
                </a:lnTo>
                <a:lnTo>
                  <a:pt x="1" y="7311"/>
                </a:lnTo>
                <a:lnTo>
                  <a:pt x="1" y="7716"/>
                </a:lnTo>
                <a:lnTo>
                  <a:pt x="1" y="8109"/>
                </a:lnTo>
                <a:lnTo>
                  <a:pt x="84" y="8895"/>
                </a:lnTo>
                <a:lnTo>
                  <a:pt x="239" y="9645"/>
                </a:lnTo>
                <a:lnTo>
                  <a:pt x="465" y="10371"/>
                </a:lnTo>
                <a:lnTo>
                  <a:pt x="751" y="11062"/>
                </a:lnTo>
                <a:lnTo>
                  <a:pt x="1108" y="11717"/>
                </a:lnTo>
                <a:lnTo>
                  <a:pt x="1525" y="12324"/>
                </a:lnTo>
                <a:lnTo>
                  <a:pt x="2001" y="12895"/>
                </a:lnTo>
                <a:lnTo>
                  <a:pt x="2525" y="13419"/>
                </a:lnTo>
                <a:lnTo>
                  <a:pt x="3097" y="13895"/>
                </a:lnTo>
                <a:lnTo>
                  <a:pt x="3704" y="14312"/>
                </a:lnTo>
                <a:lnTo>
                  <a:pt x="4359" y="14669"/>
                </a:lnTo>
                <a:lnTo>
                  <a:pt x="5061" y="14955"/>
                </a:lnTo>
                <a:lnTo>
                  <a:pt x="5776" y="15181"/>
                </a:lnTo>
                <a:lnTo>
                  <a:pt x="6538" y="15336"/>
                </a:lnTo>
                <a:lnTo>
                  <a:pt x="7312" y="15420"/>
                </a:lnTo>
                <a:lnTo>
                  <a:pt x="8109" y="15420"/>
                </a:lnTo>
                <a:lnTo>
                  <a:pt x="8883" y="15336"/>
                </a:lnTo>
                <a:lnTo>
                  <a:pt x="9633" y="15181"/>
                </a:lnTo>
                <a:lnTo>
                  <a:pt x="10360" y="14955"/>
                </a:lnTo>
                <a:lnTo>
                  <a:pt x="11050" y="14669"/>
                </a:lnTo>
                <a:lnTo>
                  <a:pt x="11705" y="14312"/>
                </a:lnTo>
                <a:lnTo>
                  <a:pt x="12324" y="13895"/>
                </a:lnTo>
                <a:lnTo>
                  <a:pt x="12896" y="13419"/>
                </a:lnTo>
                <a:lnTo>
                  <a:pt x="13420" y="12895"/>
                </a:lnTo>
                <a:lnTo>
                  <a:pt x="13884" y="12324"/>
                </a:lnTo>
                <a:lnTo>
                  <a:pt x="14301" y="11717"/>
                </a:lnTo>
                <a:lnTo>
                  <a:pt x="14658" y="11062"/>
                </a:lnTo>
                <a:lnTo>
                  <a:pt x="14956" y="10371"/>
                </a:lnTo>
                <a:lnTo>
                  <a:pt x="15182" y="9645"/>
                </a:lnTo>
                <a:lnTo>
                  <a:pt x="15337" y="8895"/>
                </a:lnTo>
                <a:lnTo>
                  <a:pt x="15408" y="8109"/>
                </a:lnTo>
                <a:lnTo>
                  <a:pt x="15420" y="7716"/>
                </a:lnTo>
                <a:lnTo>
                  <a:pt x="15408" y="7311"/>
                </a:lnTo>
                <a:lnTo>
                  <a:pt x="15337" y="6537"/>
                </a:lnTo>
                <a:lnTo>
                  <a:pt x="15182" y="5787"/>
                </a:lnTo>
                <a:lnTo>
                  <a:pt x="14956" y="5061"/>
                </a:lnTo>
                <a:lnTo>
                  <a:pt x="14658" y="4370"/>
                </a:lnTo>
                <a:lnTo>
                  <a:pt x="14301" y="3715"/>
                </a:lnTo>
                <a:lnTo>
                  <a:pt x="13884" y="3096"/>
                </a:lnTo>
                <a:lnTo>
                  <a:pt x="13420" y="2525"/>
                </a:lnTo>
                <a:lnTo>
                  <a:pt x="12896" y="2001"/>
                </a:lnTo>
                <a:lnTo>
                  <a:pt x="12324" y="1536"/>
                </a:lnTo>
                <a:lnTo>
                  <a:pt x="11705" y="1120"/>
                </a:lnTo>
                <a:lnTo>
                  <a:pt x="11050" y="762"/>
                </a:lnTo>
                <a:lnTo>
                  <a:pt x="10360" y="465"/>
                </a:lnTo>
                <a:lnTo>
                  <a:pt x="9633" y="250"/>
                </a:lnTo>
                <a:lnTo>
                  <a:pt x="8883" y="96"/>
                </a:lnTo>
                <a:lnTo>
                  <a:pt x="8109" y="12"/>
                </a:lnTo>
                <a:lnTo>
                  <a:pt x="7705" y="0"/>
                </a:lnTo>
                <a:close/>
              </a:path>
            </a:pathLst>
          </a:custGeom>
          <a:solidFill>
            <a:srgbClr val="5FBBA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8"/>
          <p:cNvSpPr/>
          <p:nvPr/>
        </p:nvSpPr>
        <p:spPr>
          <a:xfrm>
            <a:off x="8416741" y="3139131"/>
            <a:ext cx="261938" cy="233118"/>
          </a:xfrm>
          <a:custGeom>
            <a:avLst/>
            <a:gdLst/>
            <a:ahLst/>
            <a:cxnLst/>
            <a:rect l="l" t="t" r="r" b="b"/>
            <a:pathLst>
              <a:path w="9407" h="8372" fill="none" extrusionOk="0">
                <a:moveTo>
                  <a:pt x="8668" y="822"/>
                </a:moveTo>
                <a:lnTo>
                  <a:pt x="8478" y="632"/>
                </a:lnTo>
                <a:lnTo>
                  <a:pt x="8049" y="322"/>
                </a:lnTo>
                <a:lnTo>
                  <a:pt x="7573" y="108"/>
                </a:lnTo>
                <a:lnTo>
                  <a:pt x="7049" y="13"/>
                </a:lnTo>
                <a:lnTo>
                  <a:pt x="6787" y="1"/>
                </a:lnTo>
                <a:lnTo>
                  <a:pt x="6585" y="1"/>
                </a:lnTo>
                <a:lnTo>
                  <a:pt x="6192" y="72"/>
                </a:lnTo>
                <a:lnTo>
                  <a:pt x="5823" y="191"/>
                </a:lnTo>
                <a:lnTo>
                  <a:pt x="5466" y="382"/>
                </a:lnTo>
                <a:lnTo>
                  <a:pt x="5299" y="513"/>
                </a:lnTo>
                <a:lnTo>
                  <a:pt x="5144" y="644"/>
                </a:lnTo>
                <a:lnTo>
                  <a:pt x="4846" y="953"/>
                </a:lnTo>
                <a:lnTo>
                  <a:pt x="4704" y="1132"/>
                </a:lnTo>
                <a:lnTo>
                  <a:pt x="4573" y="953"/>
                </a:lnTo>
                <a:lnTo>
                  <a:pt x="4275" y="644"/>
                </a:lnTo>
                <a:lnTo>
                  <a:pt x="4108" y="513"/>
                </a:lnTo>
                <a:lnTo>
                  <a:pt x="3941" y="382"/>
                </a:lnTo>
                <a:lnTo>
                  <a:pt x="3596" y="191"/>
                </a:lnTo>
                <a:lnTo>
                  <a:pt x="3215" y="72"/>
                </a:lnTo>
                <a:lnTo>
                  <a:pt x="2834" y="1"/>
                </a:lnTo>
                <a:lnTo>
                  <a:pt x="2632" y="1"/>
                </a:lnTo>
                <a:lnTo>
                  <a:pt x="2358" y="13"/>
                </a:lnTo>
                <a:lnTo>
                  <a:pt x="1846" y="108"/>
                </a:lnTo>
                <a:lnTo>
                  <a:pt x="1358" y="322"/>
                </a:lnTo>
                <a:lnTo>
                  <a:pt x="929" y="632"/>
                </a:lnTo>
                <a:lnTo>
                  <a:pt x="750" y="822"/>
                </a:lnTo>
                <a:lnTo>
                  <a:pt x="572" y="1025"/>
                </a:lnTo>
                <a:lnTo>
                  <a:pt x="298" y="1477"/>
                </a:lnTo>
                <a:lnTo>
                  <a:pt x="108" y="1989"/>
                </a:lnTo>
                <a:lnTo>
                  <a:pt x="12" y="2537"/>
                </a:lnTo>
                <a:lnTo>
                  <a:pt x="0" y="2823"/>
                </a:lnTo>
                <a:lnTo>
                  <a:pt x="12" y="3120"/>
                </a:lnTo>
                <a:lnTo>
                  <a:pt x="119" y="3704"/>
                </a:lnTo>
                <a:lnTo>
                  <a:pt x="358" y="4263"/>
                </a:lnTo>
                <a:lnTo>
                  <a:pt x="703" y="4835"/>
                </a:lnTo>
                <a:lnTo>
                  <a:pt x="929" y="5121"/>
                </a:lnTo>
                <a:lnTo>
                  <a:pt x="1393" y="5633"/>
                </a:lnTo>
                <a:lnTo>
                  <a:pt x="2572" y="6716"/>
                </a:lnTo>
                <a:lnTo>
                  <a:pt x="3263" y="7312"/>
                </a:lnTo>
                <a:lnTo>
                  <a:pt x="3775" y="7752"/>
                </a:lnTo>
                <a:lnTo>
                  <a:pt x="4334" y="8240"/>
                </a:lnTo>
                <a:lnTo>
                  <a:pt x="4418" y="8300"/>
                </a:lnTo>
                <a:lnTo>
                  <a:pt x="4608" y="8371"/>
                </a:lnTo>
                <a:lnTo>
                  <a:pt x="4704" y="8371"/>
                </a:lnTo>
                <a:lnTo>
                  <a:pt x="4799" y="8371"/>
                </a:lnTo>
                <a:lnTo>
                  <a:pt x="4989" y="8300"/>
                </a:lnTo>
                <a:lnTo>
                  <a:pt x="5073" y="8240"/>
                </a:lnTo>
                <a:lnTo>
                  <a:pt x="5632" y="7752"/>
                </a:lnTo>
                <a:lnTo>
                  <a:pt x="6144" y="7312"/>
                </a:lnTo>
                <a:lnTo>
                  <a:pt x="6835" y="6716"/>
                </a:lnTo>
                <a:lnTo>
                  <a:pt x="8014" y="5633"/>
                </a:lnTo>
                <a:lnTo>
                  <a:pt x="8478" y="5121"/>
                </a:lnTo>
                <a:lnTo>
                  <a:pt x="8704" y="4835"/>
                </a:lnTo>
                <a:lnTo>
                  <a:pt x="9049" y="4263"/>
                </a:lnTo>
                <a:lnTo>
                  <a:pt x="9288" y="3704"/>
                </a:lnTo>
                <a:lnTo>
                  <a:pt x="9395" y="3120"/>
                </a:lnTo>
                <a:lnTo>
                  <a:pt x="9407" y="2823"/>
                </a:lnTo>
                <a:lnTo>
                  <a:pt x="9407" y="2537"/>
                </a:lnTo>
                <a:lnTo>
                  <a:pt x="9311" y="1989"/>
                </a:lnTo>
                <a:lnTo>
                  <a:pt x="9121" y="1477"/>
                </a:lnTo>
                <a:lnTo>
                  <a:pt x="8835" y="1025"/>
                </a:lnTo>
                <a:lnTo>
                  <a:pt x="8668" y="822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8"/>
          <p:cNvSpPr/>
          <p:nvPr/>
        </p:nvSpPr>
        <p:spPr>
          <a:xfrm rot="-277463">
            <a:off x="8420302" y="3465167"/>
            <a:ext cx="31855" cy="31855"/>
          </a:xfrm>
          <a:custGeom>
            <a:avLst/>
            <a:gdLst/>
            <a:ahLst/>
            <a:cxnLst/>
            <a:rect l="l" t="t" r="r" b="b"/>
            <a:pathLst>
              <a:path w="1144" h="1144" fill="none" extrusionOk="0">
                <a:moveTo>
                  <a:pt x="1143" y="572"/>
                </a:moveTo>
                <a:lnTo>
                  <a:pt x="1132" y="691"/>
                </a:lnTo>
                <a:lnTo>
                  <a:pt x="1048" y="894"/>
                </a:lnTo>
                <a:lnTo>
                  <a:pt x="893" y="1049"/>
                </a:lnTo>
                <a:lnTo>
                  <a:pt x="691" y="1132"/>
                </a:lnTo>
                <a:lnTo>
                  <a:pt x="572" y="1144"/>
                </a:lnTo>
                <a:lnTo>
                  <a:pt x="453" y="1132"/>
                </a:lnTo>
                <a:lnTo>
                  <a:pt x="250" y="1049"/>
                </a:lnTo>
                <a:lnTo>
                  <a:pt x="96" y="894"/>
                </a:lnTo>
                <a:lnTo>
                  <a:pt x="12" y="691"/>
                </a:lnTo>
                <a:lnTo>
                  <a:pt x="0" y="572"/>
                </a:lnTo>
                <a:lnTo>
                  <a:pt x="12" y="453"/>
                </a:lnTo>
                <a:lnTo>
                  <a:pt x="96" y="251"/>
                </a:lnTo>
                <a:lnTo>
                  <a:pt x="250" y="96"/>
                </a:lnTo>
                <a:lnTo>
                  <a:pt x="453" y="13"/>
                </a:lnTo>
                <a:lnTo>
                  <a:pt x="572" y="1"/>
                </a:lnTo>
                <a:lnTo>
                  <a:pt x="691" y="13"/>
                </a:lnTo>
                <a:lnTo>
                  <a:pt x="893" y="96"/>
                </a:lnTo>
                <a:lnTo>
                  <a:pt x="1048" y="251"/>
                </a:lnTo>
                <a:lnTo>
                  <a:pt x="1132" y="453"/>
                </a:lnTo>
                <a:lnTo>
                  <a:pt x="1143" y="572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8"/>
          <p:cNvSpPr/>
          <p:nvPr/>
        </p:nvSpPr>
        <p:spPr>
          <a:xfrm rot="-277463">
            <a:off x="8475408" y="3500734"/>
            <a:ext cx="63683" cy="63349"/>
          </a:xfrm>
          <a:custGeom>
            <a:avLst/>
            <a:gdLst/>
            <a:ahLst/>
            <a:cxnLst/>
            <a:rect l="l" t="t" r="r" b="b"/>
            <a:pathLst>
              <a:path w="2287" h="2275" extrusionOk="0">
                <a:moveTo>
                  <a:pt x="1143" y="0"/>
                </a:moveTo>
                <a:lnTo>
                  <a:pt x="917" y="12"/>
                </a:lnTo>
                <a:lnTo>
                  <a:pt x="500" y="191"/>
                </a:lnTo>
                <a:lnTo>
                  <a:pt x="191" y="500"/>
                </a:lnTo>
                <a:lnTo>
                  <a:pt x="24" y="905"/>
                </a:lnTo>
                <a:lnTo>
                  <a:pt x="0" y="1143"/>
                </a:lnTo>
                <a:lnTo>
                  <a:pt x="24" y="1370"/>
                </a:lnTo>
                <a:lnTo>
                  <a:pt x="191" y="1786"/>
                </a:lnTo>
                <a:lnTo>
                  <a:pt x="500" y="2096"/>
                </a:lnTo>
                <a:lnTo>
                  <a:pt x="917" y="2263"/>
                </a:lnTo>
                <a:lnTo>
                  <a:pt x="1143" y="2274"/>
                </a:lnTo>
                <a:lnTo>
                  <a:pt x="1369" y="2263"/>
                </a:lnTo>
                <a:lnTo>
                  <a:pt x="1786" y="2096"/>
                </a:lnTo>
                <a:lnTo>
                  <a:pt x="2096" y="1786"/>
                </a:lnTo>
                <a:lnTo>
                  <a:pt x="2262" y="1370"/>
                </a:lnTo>
                <a:lnTo>
                  <a:pt x="2286" y="1143"/>
                </a:lnTo>
                <a:lnTo>
                  <a:pt x="2262" y="905"/>
                </a:lnTo>
                <a:lnTo>
                  <a:pt x="2096" y="500"/>
                </a:lnTo>
                <a:lnTo>
                  <a:pt x="1786" y="191"/>
                </a:lnTo>
                <a:lnTo>
                  <a:pt x="1369" y="12"/>
                </a:lnTo>
                <a:lnTo>
                  <a:pt x="1143" y="0"/>
                </a:lnTo>
                <a:close/>
              </a:path>
            </a:pathLst>
          </a:custGeom>
          <a:solidFill>
            <a:srgbClr val="5FBBA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8"/>
          <p:cNvSpPr/>
          <p:nvPr/>
        </p:nvSpPr>
        <p:spPr>
          <a:xfrm rot="-299887">
            <a:off x="7398703" y="2368562"/>
            <a:ext cx="631892" cy="956090"/>
          </a:xfrm>
          <a:custGeom>
            <a:avLst/>
            <a:gdLst/>
            <a:ahLst/>
            <a:cxnLst/>
            <a:rect l="l" t="t" r="r" b="b"/>
            <a:pathLst>
              <a:path w="25576" h="38698" fill="none" extrusionOk="0">
                <a:moveTo>
                  <a:pt x="25576" y="1"/>
                </a:moveTo>
                <a:lnTo>
                  <a:pt x="25278" y="1299"/>
                </a:lnTo>
                <a:lnTo>
                  <a:pt x="24588" y="3847"/>
                </a:lnTo>
                <a:lnTo>
                  <a:pt x="23814" y="6359"/>
                </a:lnTo>
                <a:lnTo>
                  <a:pt x="22956" y="8800"/>
                </a:lnTo>
                <a:lnTo>
                  <a:pt x="22480" y="10014"/>
                </a:lnTo>
                <a:lnTo>
                  <a:pt x="22039" y="11110"/>
                </a:lnTo>
                <a:lnTo>
                  <a:pt x="21075" y="13277"/>
                </a:lnTo>
                <a:lnTo>
                  <a:pt x="20051" y="15384"/>
                </a:lnTo>
                <a:lnTo>
                  <a:pt x="18956" y="17456"/>
                </a:lnTo>
                <a:lnTo>
                  <a:pt x="17777" y="19468"/>
                </a:lnTo>
                <a:lnTo>
                  <a:pt x="16550" y="21433"/>
                </a:lnTo>
                <a:lnTo>
                  <a:pt x="15241" y="23350"/>
                </a:lnTo>
                <a:lnTo>
                  <a:pt x="13883" y="25207"/>
                </a:lnTo>
                <a:lnTo>
                  <a:pt x="12455" y="27017"/>
                </a:lnTo>
                <a:lnTo>
                  <a:pt x="10966" y="28768"/>
                </a:lnTo>
                <a:lnTo>
                  <a:pt x="9430" y="30458"/>
                </a:lnTo>
                <a:lnTo>
                  <a:pt x="7835" y="32101"/>
                </a:lnTo>
                <a:lnTo>
                  <a:pt x="6180" y="33673"/>
                </a:lnTo>
                <a:lnTo>
                  <a:pt x="4477" y="35185"/>
                </a:lnTo>
                <a:lnTo>
                  <a:pt x="2715" y="36638"/>
                </a:lnTo>
                <a:lnTo>
                  <a:pt x="917" y="38031"/>
                </a:lnTo>
                <a:lnTo>
                  <a:pt x="0" y="3869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8"/>
          <p:cNvSpPr/>
          <p:nvPr/>
        </p:nvSpPr>
        <p:spPr>
          <a:xfrm rot="-299887">
            <a:off x="7573244" y="2595498"/>
            <a:ext cx="161234" cy="401579"/>
          </a:xfrm>
          <a:custGeom>
            <a:avLst/>
            <a:gdLst/>
            <a:ahLst/>
            <a:cxnLst/>
            <a:rect l="l" t="t" r="r" b="b"/>
            <a:pathLst>
              <a:path w="6526" h="16254" extrusionOk="0">
                <a:moveTo>
                  <a:pt x="2548" y="1"/>
                </a:moveTo>
                <a:lnTo>
                  <a:pt x="2191" y="453"/>
                </a:lnTo>
                <a:lnTo>
                  <a:pt x="1572" y="1417"/>
                </a:lnTo>
                <a:lnTo>
                  <a:pt x="1060" y="2418"/>
                </a:lnTo>
                <a:lnTo>
                  <a:pt x="643" y="3454"/>
                </a:lnTo>
                <a:lnTo>
                  <a:pt x="334" y="4513"/>
                </a:lnTo>
                <a:lnTo>
                  <a:pt x="119" y="5597"/>
                </a:lnTo>
                <a:lnTo>
                  <a:pt x="12" y="6680"/>
                </a:lnTo>
                <a:lnTo>
                  <a:pt x="0" y="7764"/>
                </a:lnTo>
                <a:lnTo>
                  <a:pt x="84" y="8847"/>
                </a:lnTo>
                <a:lnTo>
                  <a:pt x="274" y="9931"/>
                </a:lnTo>
                <a:lnTo>
                  <a:pt x="560" y="10979"/>
                </a:lnTo>
                <a:lnTo>
                  <a:pt x="941" y="12014"/>
                </a:lnTo>
                <a:lnTo>
                  <a:pt x="1417" y="13003"/>
                </a:lnTo>
                <a:lnTo>
                  <a:pt x="1989" y="13955"/>
                </a:lnTo>
                <a:lnTo>
                  <a:pt x="2656" y="14872"/>
                </a:lnTo>
                <a:lnTo>
                  <a:pt x="3429" y="15717"/>
                </a:lnTo>
                <a:lnTo>
                  <a:pt x="3846" y="16122"/>
                </a:lnTo>
                <a:lnTo>
                  <a:pt x="3989" y="16253"/>
                </a:lnTo>
                <a:lnTo>
                  <a:pt x="4120" y="16075"/>
                </a:lnTo>
                <a:lnTo>
                  <a:pt x="4453" y="15610"/>
                </a:lnTo>
                <a:lnTo>
                  <a:pt x="5049" y="14670"/>
                </a:lnTo>
                <a:lnTo>
                  <a:pt x="5537" y="13681"/>
                </a:lnTo>
                <a:lnTo>
                  <a:pt x="5918" y="12669"/>
                </a:lnTo>
                <a:lnTo>
                  <a:pt x="6216" y="11633"/>
                </a:lnTo>
                <a:lnTo>
                  <a:pt x="6418" y="10586"/>
                </a:lnTo>
                <a:lnTo>
                  <a:pt x="6525" y="9526"/>
                </a:lnTo>
                <a:lnTo>
                  <a:pt x="6525" y="8466"/>
                </a:lnTo>
                <a:lnTo>
                  <a:pt x="6442" y="7407"/>
                </a:lnTo>
                <a:lnTo>
                  <a:pt x="6263" y="6359"/>
                </a:lnTo>
                <a:lnTo>
                  <a:pt x="5989" y="5323"/>
                </a:lnTo>
                <a:lnTo>
                  <a:pt x="5620" y="4323"/>
                </a:lnTo>
                <a:lnTo>
                  <a:pt x="5168" y="3346"/>
                </a:lnTo>
                <a:lnTo>
                  <a:pt x="4620" y="2406"/>
                </a:lnTo>
                <a:lnTo>
                  <a:pt x="3977" y="1513"/>
                </a:lnTo>
                <a:lnTo>
                  <a:pt x="3251" y="679"/>
                </a:lnTo>
                <a:lnTo>
                  <a:pt x="2846" y="286"/>
                </a:lnTo>
                <a:lnTo>
                  <a:pt x="2548" y="1"/>
                </a:lnTo>
                <a:close/>
              </a:path>
            </a:pathLst>
          </a:custGeom>
          <a:solidFill>
            <a:srgbClr val="0D678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8"/>
          <p:cNvSpPr/>
          <p:nvPr/>
        </p:nvSpPr>
        <p:spPr>
          <a:xfrm rot="-299887">
            <a:off x="7658534" y="2754186"/>
            <a:ext cx="31501" cy="311573"/>
          </a:xfrm>
          <a:custGeom>
            <a:avLst/>
            <a:gdLst/>
            <a:ahLst/>
            <a:cxnLst/>
            <a:rect l="l" t="t" r="r" b="b"/>
            <a:pathLst>
              <a:path w="1275" h="12611" fill="none" extrusionOk="0">
                <a:moveTo>
                  <a:pt x="1274" y="12610"/>
                </a:move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8"/>
          <p:cNvSpPr/>
          <p:nvPr/>
        </p:nvSpPr>
        <p:spPr>
          <a:xfrm rot="-299887">
            <a:off x="7528270" y="2541816"/>
            <a:ext cx="52378" cy="52378"/>
          </a:xfrm>
          <a:custGeom>
            <a:avLst/>
            <a:gdLst/>
            <a:ahLst/>
            <a:cxnLst/>
            <a:rect l="l" t="t" r="r" b="b"/>
            <a:pathLst>
              <a:path w="2120" h="2120" fill="none" extrusionOk="0">
                <a:moveTo>
                  <a:pt x="2120" y="1060"/>
                </a:moveTo>
                <a:lnTo>
                  <a:pt x="2108" y="1286"/>
                </a:lnTo>
                <a:lnTo>
                  <a:pt x="1941" y="1667"/>
                </a:lnTo>
                <a:lnTo>
                  <a:pt x="1655" y="1953"/>
                </a:lnTo>
                <a:lnTo>
                  <a:pt x="1274" y="2108"/>
                </a:lnTo>
                <a:lnTo>
                  <a:pt x="1060" y="2119"/>
                </a:lnTo>
                <a:lnTo>
                  <a:pt x="846" y="2108"/>
                </a:lnTo>
                <a:lnTo>
                  <a:pt x="465" y="1953"/>
                </a:lnTo>
                <a:lnTo>
                  <a:pt x="179" y="1667"/>
                </a:lnTo>
                <a:lnTo>
                  <a:pt x="12" y="1286"/>
                </a:lnTo>
                <a:lnTo>
                  <a:pt x="0" y="1060"/>
                </a:lnTo>
                <a:lnTo>
                  <a:pt x="12" y="845"/>
                </a:lnTo>
                <a:lnTo>
                  <a:pt x="179" y="464"/>
                </a:lnTo>
                <a:lnTo>
                  <a:pt x="465" y="179"/>
                </a:lnTo>
                <a:lnTo>
                  <a:pt x="846" y="24"/>
                </a:lnTo>
                <a:lnTo>
                  <a:pt x="1060" y="0"/>
                </a:lnTo>
                <a:lnTo>
                  <a:pt x="1274" y="24"/>
                </a:lnTo>
                <a:lnTo>
                  <a:pt x="1655" y="179"/>
                </a:lnTo>
                <a:lnTo>
                  <a:pt x="1941" y="464"/>
                </a:lnTo>
                <a:lnTo>
                  <a:pt x="2108" y="845"/>
                </a:lnTo>
                <a:lnTo>
                  <a:pt x="2120" y="1060"/>
                </a:lnTo>
                <a:close/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 rot="-299887">
            <a:off x="7610711" y="2508507"/>
            <a:ext cx="33576" cy="33551"/>
          </a:xfrm>
          <a:custGeom>
            <a:avLst/>
            <a:gdLst/>
            <a:ahLst/>
            <a:cxnLst/>
            <a:rect l="l" t="t" r="r" b="b"/>
            <a:pathLst>
              <a:path w="1359" h="1358" fill="none" extrusionOk="0">
                <a:moveTo>
                  <a:pt x="1358" y="679"/>
                </a:moveTo>
                <a:lnTo>
                  <a:pt x="1346" y="822"/>
                </a:lnTo>
                <a:lnTo>
                  <a:pt x="1251" y="1060"/>
                </a:lnTo>
                <a:lnTo>
                  <a:pt x="1061" y="1251"/>
                </a:lnTo>
                <a:lnTo>
                  <a:pt x="811" y="1358"/>
                </a:lnTo>
                <a:lnTo>
                  <a:pt x="680" y="1358"/>
                </a:lnTo>
                <a:lnTo>
                  <a:pt x="537" y="1358"/>
                </a:lnTo>
                <a:lnTo>
                  <a:pt x="299" y="1251"/>
                </a:lnTo>
                <a:lnTo>
                  <a:pt x="108" y="1060"/>
                </a:lnTo>
                <a:lnTo>
                  <a:pt x="1" y="822"/>
                </a:lnTo>
                <a:lnTo>
                  <a:pt x="1" y="679"/>
                </a:lnTo>
                <a:lnTo>
                  <a:pt x="1" y="536"/>
                </a:lnTo>
                <a:lnTo>
                  <a:pt x="108" y="298"/>
                </a:lnTo>
                <a:lnTo>
                  <a:pt x="299" y="108"/>
                </a:lnTo>
                <a:lnTo>
                  <a:pt x="537" y="12"/>
                </a:lnTo>
                <a:lnTo>
                  <a:pt x="680" y="1"/>
                </a:lnTo>
                <a:lnTo>
                  <a:pt x="811" y="12"/>
                </a:lnTo>
                <a:lnTo>
                  <a:pt x="1061" y="108"/>
                </a:lnTo>
                <a:lnTo>
                  <a:pt x="1251" y="298"/>
                </a:lnTo>
                <a:lnTo>
                  <a:pt x="1346" y="536"/>
                </a:lnTo>
                <a:lnTo>
                  <a:pt x="1358" y="679"/>
                </a:lnTo>
                <a:close/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 rot="-299887">
            <a:off x="7556942" y="2477457"/>
            <a:ext cx="33848" cy="33873"/>
          </a:xfrm>
          <a:custGeom>
            <a:avLst/>
            <a:gdLst/>
            <a:ahLst/>
            <a:cxnLst/>
            <a:rect l="l" t="t" r="r" b="b"/>
            <a:pathLst>
              <a:path w="1370" h="1371" extrusionOk="0">
                <a:moveTo>
                  <a:pt x="691" y="1"/>
                </a:moveTo>
                <a:lnTo>
                  <a:pt x="548" y="13"/>
                </a:lnTo>
                <a:lnTo>
                  <a:pt x="298" y="120"/>
                </a:lnTo>
                <a:lnTo>
                  <a:pt x="119" y="299"/>
                </a:lnTo>
                <a:lnTo>
                  <a:pt x="12" y="549"/>
                </a:lnTo>
                <a:lnTo>
                  <a:pt x="0" y="680"/>
                </a:lnTo>
                <a:lnTo>
                  <a:pt x="12" y="822"/>
                </a:lnTo>
                <a:lnTo>
                  <a:pt x="119" y="1072"/>
                </a:lnTo>
                <a:lnTo>
                  <a:pt x="298" y="1251"/>
                </a:lnTo>
                <a:lnTo>
                  <a:pt x="548" y="1358"/>
                </a:lnTo>
                <a:lnTo>
                  <a:pt x="691" y="1370"/>
                </a:lnTo>
                <a:lnTo>
                  <a:pt x="822" y="1358"/>
                </a:lnTo>
                <a:lnTo>
                  <a:pt x="1072" y="1251"/>
                </a:lnTo>
                <a:lnTo>
                  <a:pt x="1250" y="1072"/>
                </a:lnTo>
                <a:lnTo>
                  <a:pt x="1357" y="822"/>
                </a:lnTo>
                <a:lnTo>
                  <a:pt x="1369" y="680"/>
                </a:lnTo>
                <a:lnTo>
                  <a:pt x="1357" y="549"/>
                </a:lnTo>
                <a:lnTo>
                  <a:pt x="1250" y="299"/>
                </a:lnTo>
                <a:lnTo>
                  <a:pt x="1072" y="120"/>
                </a:lnTo>
                <a:lnTo>
                  <a:pt x="822" y="13"/>
                </a:lnTo>
                <a:lnTo>
                  <a:pt x="691" y="1"/>
                </a:lnTo>
                <a:close/>
              </a:path>
            </a:pathLst>
          </a:custGeom>
          <a:solidFill>
            <a:srgbClr val="0F68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rot="-299887">
            <a:off x="7740363" y="2095452"/>
            <a:ext cx="494821" cy="494821"/>
          </a:xfrm>
          <a:custGeom>
            <a:avLst/>
            <a:gdLst/>
            <a:ahLst/>
            <a:cxnLst/>
            <a:rect l="l" t="t" r="r" b="b"/>
            <a:pathLst>
              <a:path w="20028" h="20028" extrusionOk="0">
                <a:moveTo>
                  <a:pt x="10014" y="0"/>
                </a:moveTo>
                <a:lnTo>
                  <a:pt x="9490" y="12"/>
                </a:lnTo>
                <a:lnTo>
                  <a:pt x="8478" y="119"/>
                </a:lnTo>
                <a:lnTo>
                  <a:pt x="7501" y="310"/>
                </a:lnTo>
                <a:lnTo>
                  <a:pt x="6561" y="608"/>
                </a:lnTo>
                <a:lnTo>
                  <a:pt x="5668" y="989"/>
                </a:lnTo>
                <a:lnTo>
                  <a:pt x="4811" y="1453"/>
                </a:lnTo>
                <a:lnTo>
                  <a:pt x="4013" y="1989"/>
                </a:lnTo>
                <a:lnTo>
                  <a:pt x="3275" y="2596"/>
                </a:lnTo>
                <a:lnTo>
                  <a:pt x="2596" y="3287"/>
                </a:lnTo>
                <a:lnTo>
                  <a:pt x="1977" y="4025"/>
                </a:lnTo>
                <a:lnTo>
                  <a:pt x="1441" y="4823"/>
                </a:lnTo>
                <a:lnTo>
                  <a:pt x="977" y="5668"/>
                </a:lnTo>
                <a:lnTo>
                  <a:pt x="596" y="6573"/>
                </a:lnTo>
                <a:lnTo>
                  <a:pt x="310" y="7513"/>
                </a:lnTo>
                <a:lnTo>
                  <a:pt x="107" y="8490"/>
                </a:lnTo>
                <a:lnTo>
                  <a:pt x="0" y="9502"/>
                </a:lnTo>
                <a:lnTo>
                  <a:pt x="0" y="10014"/>
                </a:lnTo>
                <a:lnTo>
                  <a:pt x="0" y="10538"/>
                </a:lnTo>
                <a:lnTo>
                  <a:pt x="107" y="11538"/>
                </a:lnTo>
                <a:lnTo>
                  <a:pt x="310" y="12526"/>
                </a:lnTo>
                <a:lnTo>
                  <a:pt x="596" y="13467"/>
                </a:lnTo>
                <a:lnTo>
                  <a:pt x="977" y="14360"/>
                </a:lnTo>
                <a:lnTo>
                  <a:pt x="1441" y="15217"/>
                </a:lnTo>
                <a:lnTo>
                  <a:pt x="1977" y="16015"/>
                </a:lnTo>
                <a:lnTo>
                  <a:pt x="2596" y="16753"/>
                </a:lnTo>
                <a:lnTo>
                  <a:pt x="3275" y="17432"/>
                </a:lnTo>
                <a:lnTo>
                  <a:pt x="4013" y="18039"/>
                </a:lnTo>
                <a:lnTo>
                  <a:pt x="4811" y="18587"/>
                </a:lnTo>
                <a:lnTo>
                  <a:pt x="5668" y="19051"/>
                </a:lnTo>
                <a:lnTo>
                  <a:pt x="6561" y="19432"/>
                </a:lnTo>
                <a:lnTo>
                  <a:pt x="7501" y="19718"/>
                </a:lnTo>
                <a:lnTo>
                  <a:pt x="8478" y="19920"/>
                </a:lnTo>
                <a:lnTo>
                  <a:pt x="9490" y="20027"/>
                </a:lnTo>
                <a:lnTo>
                  <a:pt x="10526" y="20027"/>
                </a:lnTo>
                <a:lnTo>
                  <a:pt x="11538" y="19920"/>
                </a:lnTo>
                <a:lnTo>
                  <a:pt x="12514" y="19718"/>
                </a:lnTo>
                <a:lnTo>
                  <a:pt x="13455" y="19432"/>
                </a:lnTo>
                <a:lnTo>
                  <a:pt x="14348" y="19051"/>
                </a:lnTo>
                <a:lnTo>
                  <a:pt x="15205" y="18587"/>
                </a:lnTo>
                <a:lnTo>
                  <a:pt x="16003" y="18039"/>
                </a:lnTo>
                <a:lnTo>
                  <a:pt x="16741" y="17432"/>
                </a:lnTo>
                <a:lnTo>
                  <a:pt x="17420" y="16753"/>
                </a:lnTo>
                <a:lnTo>
                  <a:pt x="18039" y="16015"/>
                </a:lnTo>
                <a:lnTo>
                  <a:pt x="18575" y="15217"/>
                </a:lnTo>
                <a:lnTo>
                  <a:pt x="19039" y="14360"/>
                </a:lnTo>
                <a:lnTo>
                  <a:pt x="19420" y="13467"/>
                </a:lnTo>
                <a:lnTo>
                  <a:pt x="19706" y="12526"/>
                </a:lnTo>
                <a:lnTo>
                  <a:pt x="19908" y="11538"/>
                </a:lnTo>
                <a:lnTo>
                  <a:pt x="20015" y="10538"/>
                </a:lnTo>
                <a:lnTo>
                  <a:pt x="20027" y="10014"/>
                </a:lnTo>
                <a:lnTo>
                  <a:pt x="20015" y="9502"/>
                </a:lnTo>
                <a:lnTo>
                  <a:pt x="19908" y="8490"/>
                </a:lnTo>
                <a:lnTo>
                  <a:pt x="19706" y="7513"/>
                </a:lnTo>
                <a:lnTo>
                  <a:pt x="19420" y="6573"/>
                </a:lnTo>
                <a:lnTo>
                  <a:pt x="19039" y="5668"/>
                </a:lnTo>
                <a:lnTo>
                  <a:pt x="18575" y="4823"/>
                </a:lnTo>
                <a:lnTo>
                  <a:pt x="18039" y="4025"/>
                </a:lnTo>
                <a:lnTo>
                  <a:pt x="17420" y="3287"/>
                </a:lnTo>
                <a:lnTo>
                  <a:pt x="16741" y="2596"/>
                </a:lnTo>
                <a:lnTo>
                  <a:pt x="16003" y="1989"/>
                </a:lnTo>
                <a:lnTo>
                  <a:pt x="15205" y="1453"/>
                </a:lnTo>
                <a:lnTo>
                  <a:pt x="14348" y="989"/>
                </a:lnTo>
                <a:lnTo>
                  <a:pt x="13455" y="608"/>
                </a:lnTo>
                <a:lnTo>
                  <a:pt x="12514" y="310"/>
                </a:lnTo>
                <a:lnTo>
                  <a:pt x="11538" y="119"/>
                </a:lnTo>
                <a:lnTo>
                  <a:pt x="10526" y="12"/>
                </a:lnTo>
                <a:lnTo>
                  <a:pt x="10014" y="0"/>
                </a:lnTo>
                <a:close/>
              </a:path>
            </a:pathLst>
          </a:custGeom>
          <a:solidFill>
            <a:srgbClr val="0D678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 rot="-299887">
            <a:off x="8018385" y="2624369"/>
            <a:ext cx="47387" cy="47387"/>
          </a:xfrm>
          <a:custGeom>
            <a:avLst/>
            <a:gdLst/>
            <a:ahLst/>
            <a:cxnLst/>
            <a:rect l="l" t="t" r="r" b="b"/>
            <a:pathLst>
              <a:path w="1918" h="1918" fill="none" extrusionOk="0">
                <a:moveTo>
                  <a:pt x="1918" y="965"/>
                </a:moveTo>
                <a:lnTo>
                  <a:pt x="1894" y="1155"/>
                </a:lnTo>
                <a:lnTo>
                  <a:pt x="1751" y="1501"/>
                </a:lnTo>
                <a:lnTo>
                  <a:pt x="1489" y="1763"/>
                </a:lnTo>
                <a:lnTo>
                  <a:pt x="1156" y="1906"/>
                </a:lnTo>
                <a:lnTo>
                  <a:pt x="953" y="1918"/>
                </a:lnTo>
                <a:lnTo>
                  <a:pt x="763" y="1906"/>
                </a:lnTo>
                <a:lnTo>
                  <a:pt x="417" y="1763"/>
                </a:lnTo>
                <a:lnTo>
                  <a:pt x="155" y="1501"/>
                </a:lnTo>
                <a:lnTo>
                  <a:pt x="12" y="1155"/>
                </a:lnTo>
                <a:lnTo>
                  <a:pt x="1" y="965"/>
                </a:lnTo>
                <a:lnTo>
                  <a:pt x="12" y="763"/>
                </a:lnTo>
                <a:lnTo>
                  <a:pt x="155" y="417"/>
                </a:lnTo>
                <a:lnTo>
                  <a:pt x="417" y="167"/>
                </a:lnTo>
                <a:lnTo>
                  <a:pt x="763" y="12"/>
                </a:lnTo>
                <a:lnTo>
                  <a:pt x="953" y="1"/>
                </a:lnTo>
                <a:lnTo>
                  <a:pt x="1156" y="12"/>
                </a:lnTo>
                <a:lnTo>
                  <a:pt x="1489" y="167"/>
                </a:lnTo>
                <a:lnTo>
                  <a:pt x="1751" y="417"/>
                </a:lnTo>
                <a:lnTo>
                  <a:pt x="1894" y="763"/>
                </a:lnTo>
                <a:lnTo>
                  <a:pt x="1918" y="965"/>
                </a:lnTo>
                <a:close/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 rot="-299887">
            <a:off x="8086158" y="2635411"/>
            <a:ext cx="22952" cy="22681"/>
          </a:xfrm>
          <a:custGeom>
            <a:avLst/>
            <a:gdLst/>
            <a:ahLst/>
            <a:cxnLst/>
            <a:rect l="l" t="t" r="r" b="b"/>
            <a:pathLst>
              <a:path w="929" h="918" extrusionOk="0">
                <a:moveTo>
                  <a:pt x="369" y="0"/>
                </a:moveTo>
                <a:lnTo>
                  <a:pt x="203" y="72"/>
                </a:lnTo>
                <a:lnTo>
                  <a:pt x="83" y="203"/>
                </a:lnTo>
                <a:lnTo>
                  <a:pt x="12" y="370"/>
                </a:lnTo>
                <a:lnTo>
                  <a:pt x="0" y="453"/>
                </a:lnTo>
                <a:lnTo>
                  <a:pt x="12" y="548"/>
                </a:lnTo>
                <a:lnTo>
                  <a:pt x="83" y="715"/>
                </a:lnTo>
                <a:lnTo>
                  <a:pt x="203" y="846"/>
                </a:lnTo>
                <a:lnTo>
                  <a:pt x="369" y="905"/>
                </a:lnTo>
                <a:lnTo>
                  <a:pt x="464" y="917"/>
                </a:lnTo>
                <a:lnTo>
                  <a:pt x="560" y="905"/>
                </a:lnTo>
                <a:lnTo>
                  <a:pt x="726" y="846"/>
                </a:lnTo>
                <a:lnTo>
                  <a:pt x="846" y="715"/>
                </a:lnTo>
                <a:lnTo>
                  <a:pt x="917" y="548"/>
                </a:lnTo>
                <a:lnTo>
                  <a:pt x="929" y="453"/>
                </a:lnTo>
                <a:lnTo>
                  <a:pt x="917" y="370"/>
                </a:lnTo>
                <a:lnTo>
                  <a:pt x="846" y="203"/>
                </a:lnTo>
                <a:lnTo>
                  <a:pt x="726" y="72"/>
                </a:lnTo>
                <a:lnTo>
                  <a:pt x="560" y="0"/>
                </a:lnTo>
                <a:close/>
              </a:path>
            </a:pathLst>
          </a:custGeom>
          <a:solidFill>
            <a:srgbClr val="0F68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rot="-299887">
            <a:off x="8106618" y="2585173"/>
            <a:ext cx="30315" cy="30340"/>
          </a:xfrm>
          <a:custGeom>
            <a:avLst/>
            <a:gdLst/>
            <a:ahLst/>
            <a:cxnLst/>
            <a:rect l="l" t="t" r="r" b="b"/>
            <a:pathLst>
              <a:path w="1227" h="1228" fill="none" extrusionOk="0">
                <a:moveTo>
                  <a:pt x="1227" y="608"/>
                </a:moveTo>
                <a:lnTo>
                  <a:pt x="1215" y="739"/>
                </a:lnTo>
                <a:lnTo>
                  <a:pt x="1132" y="953"/>
                </a:lnTo>
                <a:lnTo>
                  <a:pt x="953" y="1120"/>
                </a:lnTo>
                <a:lnTo>
                  <a:pt x="739" y="1215"/>
                </a:lnTo>
                <a:lnTo>
                  <a:pt x="608" y="1227"/>
                </a:lnTo>
                <a:lnTo>
                  <a:pt x="489" y="1215"/>
                </a:lnTo>
                <a:lnTo>
                  <a:pt x="262" y="1120"/>
                </a:lnTo>
                <a:lnTo>
                  <a:pt x="96" y="953"/>
                </a:lnTo>
                <a:lnTo>
                  <a:pt x="0" y="739"/>
                </a:lnTo>
                <a:lnTo>
                  <a:pt x="0" y="608"/>
                </a:lnTo>
                <a:lnTo>
                  <a:pt x="0" y="489"/>
                </a:lnTo>
                <a:lnTo>
                  <a:pt x="96" y="263"/>
                </a:lnTo>
                <a:lnTo>
                  <a:pt x="262" y="96"/>
                </a:lnTo>
                <a:lnTo>
                  <a:pt x="489" y="1"/>
                </a:lnTo>
                <a:lnTo>
                  <a:pt x="608" y="1"/>
                </a:lnTo>
                <a:lnTo>
                  <a:pt x="739" y="1"/>
                </a:lnTo>
                <a:lnTo>
                  <a:pt x="953" y="96"/>
                </a:lnTo>
                <a:lnTo>
                  <a:pt x="1132" y="263"/>
                </a:lnTo>
                <a:lnTo>
                  <a:pt x="1215" y="489"/>
                </a:lnTo>
                <a:lnTo>
                  <a:pt x="1227" y="608"/>
                </a:lnTo>
                <a:close/>
              </a:path>
            </a:pathLst>
          </a:custGeom>
          <a:noFill/>
          <a:ln w="9525" cap="flat" cmpd="sng">
            <a:solidFill>
              <a:srgbClr val="0D678F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D678F"/>
              </a:highlight>
            </a:endParaRPr>
          </a:p>
        </p:txBody>
      </p:sp>
      <p:grpSp>
        <p:nvGrpSpPr>
          <p:cNvPr id="858" name="Google Shape;858;p28"/>
          <p:cNvGrpSpPr/>
          <p:nvPr/>
        </p:nvGrpSpPr>
        <p:grpSpPr>
          <a:xfrm>
            <a:off x="7871929" y="2205710"/>
            <a:ext cx="231566" cy="273550"/>
            <a:chOff x="13158332" y="2818966"/>
            <a:chExt cx="590881" cy="698188"/>
          </a:xfrm>
        </p:grpSpPr>
        <p:sp>
          <p:nvSpPr>
            <p:cNvPr id="859" name="Google Shape;859;p28"/>
            <p:cNvSpPr/>
            <p:nvPr/>
          </p:nvSpPr>
          <p:spPr>
            <a:xfrm>
              <a:off x="13158332" y="3204816"/>
              <a:ext cx="590881" cy="312337"/>
            </a:xfrm>
            <a:custGeom>
              <a:avLst/>
              <a:gdLst/>
              <a:ahLst/>
              <a:cxnLst/>
              <a:rect l="l" t="t" r="r" b="b"/>
              <a:pathLst>
                <a:path w="9372" h="4954" extrusionOk="0">
                  <a:moveTo>
                    <a:pt x="1929" y="0"/>
                  </a:moveTo>
                  <a:lnTo>
                    <a:pt x="1739" y="12"/>
                  </a:lnTo>
                  <a:lnTo>
                    <a:pt x="1358" y="84"/>
                  </a:lnTo>
                  <a:lnTo>
                    <a:pt x="1013" y="238"/>
                  </a:lnTo>
                  <a:lnTo>
                    <a:pt x="703" y="441"/>
                  </a:lnTo>
                  <a:lnTo>
                    <a:pt x="441" y="703"/>
                  </a:lnTo>
                  <a:lnTo>
                    <a:pt x="239" y="1012"/>
                  </a:lnTo>
                  <a:lnTo>
                    <a:pt x="84" y="1358"/>
                  </a:lnTo>
                  <a:lnTo>
                    <a:pt x="12" y="1739"/>
                  </a:lnTo>
                  <a:lnTo>
                    <a:pt x="1" y="1929"/>
                  </a:lnTo>
                  <a:lnTo>
                    <a:pt x="1" y="4954"/>
                  </a:lnTo>
                  <a:lnTo>
                    <a:pt x="9371" y="4954"/>
                  </a:lnTo>
                  <a:lnTo>
                    <a:pt x="9371" y="1929"/>
                  </a:lnTo>
                  <a:lnTo>
                    <a:pt x="9359" y="1739"/>
                  </a:lnTo>
                  <a:lnTo>
                    <a:pt x="9288" y="1358"/>
                  </a:lnTo>
                  <a:lnTo>
                    <a:pt x="9133" y="1012"/>
                  </a:lnTo>
                  <a:lnTo>
                    <a:pt x="8931" y="703"/>
                  </a:lnTo>
                  <a:lnTo>
                    <a:pt x="8669" y="441"/>
                  </a:lnTo>
                  <a:lnTo>
                    <a:pt x="8359" y="238"/>
                  </a:lnTo>
                  <a:lnTo>
                    <a:pt x="8014" y="84"/>
                  </a:lnTo>
                  <a:lnTo>
                    <a:pt x="7645" y="12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rgbClr val="0D678F"/>
            </a:solidFill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13368532" y="2980367"/>
              <a:ext cx="171237" cy="321353"/>
            </a:xfrm>
            <a:custGeom>
              <a:avLst/>
              <a:gdLst/>
              <a:ahLst/>
              <a:cxnLst/>
              <a:rect l="l" t="t" r="r" b="b"/>
              <a:pathLst>
                <a:path w="2716" h="5097" extrusionOk="0">
                  <a:moveTo>
                    <a:pt x="0" y="0"/>
                  </a:moveTo>
                  <a:lnTo>
                    <a:pt x="0" y="3787"/>
                  </a:lnTo>
                  <a:lnTo>
                    <a:pt x="12" y="4049"/>
                  </a:lnTo>
                  <a:lnTo>
                    <a:pt x="215" y="4525"/>
                  </a:lnTo>
                  <a:lnTo>
                    <a:pt x="572" y="4882"/>
                  </a:lnTo>
                  <a:lnTo>
                    <a:pt x="1036" y="5072"/>
                  </a:lnTo>
                  <a:lnTo>
                    <a:pt x="1310" y="5096"/>
                  </a:lnTo>
                  <a:lnTo>
                    <a:pt x="1405" y="5096"/>
                  </a:lnTo>
                  <a:lnTo>
                    <a:pt x="1667" y="5072"/>
                  </a:lnTo>
                  <a:lnTo>
                    <a:pt x="2132" y="4870"/>
                  </a:lnTo>
                  <a:lnTo>
                    <a:pt x="2489" y="4525"/>
                  </a:lnTo>
                  <a:lnTo>
                    <a:pt x="2691" y="4049"/>
                  </a:lnTo>
                  <a:lnTo>
                    <a:pt x="2715" y="3787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0D678F"/>
            </a:solidFill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13293443" y="2847463"/>
              <a:ext cx="321353" cy="321353"/>
            </a:xfrm>
            <a:custGeom>
              <a:avLst/>
              <a:gdLst/>
              <a:ahLst/>
              <a:cxnLst/>
              <a:rect l="l" t="t" r="r" b="b"/>
              <a:pathLst>
                <a:path w="5097" h="5097" extrusionOk="0">
                  <a:moveTo>
                    <a:pt x="1156" y="1"/>
                  </a:moveTo>
                  <a:lnTo>
                    <a:pt x="918" y="13"/>
                  </a:lnTo>
                  <a:lnTo>
                    <a:pt x="501" y="191"/>
                  </a:lnTo>
                  <a:lnTo>
                    <a:pt x="191" y="501"/>
                  </a:lnTo>
                  <a:lnTo>
                    <a:pt x="13" y="918"/>
                  </a:lnTo>
                  <a:lnTo>
                    <a:pt x="1" y="1156"/>
                  </a:lnTo>
                  <a:lnTo>
                    <a:pt x="1" y="3930"/>
                  </a:lnTo>
                  <a:lnTo>
                    <a:pt x="13" y="4168"/>
                  </a:lnTo>
                  <a:lnTo>
                    <a:pt x="191" y="4585"/>
                  </a:lnTo>
                  <a:lnTo>
                    <a:pt x="501" y="4906"/>
                  </a:lnTo>
                  <a:lnTo>
                    <a:pt x="918" y="5085"/>
                  </a:lnTo>
                  <a:lnTo>
                    <a:pt x="1156" y="5097"/>
                  </a:lnTo>
                  <a:lnTo>
                    <a:pt x="3930" y="5097"/>
                  </a:lnTo>
                  <a:lnTo>
                    <a:pt x="4168" y="5085"/>
                  </a:lnTo>
                  <a:lnTo>
                    <a:pt x="4585" y="4906"/>
                  </a:lnTo>
                  <a:lnTo>
                    <a:pt x="4894" y="4585"/>
                  </a:lnTo>
                  <a:lnTo>
                    <a:pt x="5073" y="4168"/>
                  </a:lnTo>
                  <a:lnTo>
                    <a:pt x="5097" y="3930"/>
                  </a:lnTo>
                  <a:lnTo>
                    <a:pt x="5097" y="1156"/>
                  </a:lnTo>
                  <a:lnTo>
                    <a:pt x="5073" y="918"/>
                  </a:lnTo>
                  <a:lnTo>
                    <a:pt x="4894" y="501"/>
                  </a:lnTo>
                  <a:lnTo>
                    <a:pt x="4585" y="191"/>
                  </a:lnTo>
                  <a:lnTo>
                    <a:pt x="4168" y="13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rgbClr val="0D678F"/>
            </a:solidFill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13290480" y="2818966"/>
              <a:ext cx="351364" cy="125401"/>
            </a:xfrm>
            <a:custGeom>
              <a:avLst/>
              <a:gdLst/>
              <a:ahLst/>
              <a:cxnLst/>
              <a:rect l="l" t="t" r="r" b="b"/>
              <a:pathLst>
                <a:path w="5573" h="1989" extrusionOk="0">
                  <a:moveTo>
                    <a:pt x="953" y="0"/>
                  </a:moveTo>
                  <a:lnTo>
                    <a:pt x="762" y="12"/>
                  </a:lnTo>
                  <a:lnTo>
                    <a:pt x="417" y="167"/>
                  </a:lnTo>
                  <a:lnTo>
                    <a:pt x="155" y="417"/>
                  </a:lnTo>
                  <a:lnTo>
                    <a:pt x="12" y="762"/>
                  </a:lnTo>
                  <a:lnTo>
                    <a:pt x="0" y="965"/>
                  </a:lnTo>
                  <a:lnTo>
                    <a:pt x="0" y="1024"/>
                  </a:lnTo>
                  <a:lnTo>
                    <a:pt x="12" y="1227"/>
                  </a:lnTo>
                  <a:lnTo>
                    <a:pt x="155" y="1560"/>
                  </a:lnTo>
                  <a:lnTo>
                    <a:pt x="417" y="1822"/>
                  </a:lnTo>
                  <a:lnTo>
                    <a:pt x="762" y="1965"/>
                  </a:lnTo>
                  <a:lnTo>
                    <a:pt x="953" y="1989"/>
                  </a:lnTo>
                  <a:lnTo>
                    <a:pt x="3655" y="1989"/>
                  </a:lnTo>
                  <a:lnTo>
                    <a:pt x="3846" y="1977"/>
                  </a:lnTo>
                  <a:lnTo>
                    <a:pt x="4227" y="1905"/>
                  </a:lnTo>
                  <a:lnTo>
                    <a:pt x="4560" y="1751"/>
                  </a:lnTo>
                  <a:lnTo>
                    <a:pt x="4870" y="1548"/>
                  </a:lnTo>
                  <a:lnTo>
                    <a:pt x="5132" y="1286"/>
                  </a:lnTo>
                  <a:lnTo>
                    <a:pt x="5334" y="989"/>
                  </a:lnTo>
                  <a:lnTo>
                    <a:pt x="5489" y="643"/>
                  </a:lnTo>
                  <a:lnTo>
                    <a:pt x="5561" y="262"/>
                  </a:lnTo>
                  <a:lnTo>
                    <a:pt x="5572" y="7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0D678F"/>
            </a:solidFill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13409829" y="3041145"/>
              <a:ext cx="88645" cy="43629"/>
            </a:xfrm>
            <a:custGeom>
              <a:avLst/>
              <a:gdLst/>
              <a:ahLst/>
              <a:cxnLst/>
              <a:rect l="l" t="t" r="r" b="b"/>
              <a:pathLst>
                <a:path w="1406" h="692" fill="none" extrusionOk="0">
                  <a:moveTo>
                    <a:pt x="0" y="1"/>
                  </a:moveTo>
                  <a:lnTo>
                    <a:pt x="0" y="13"/>
                  </a:lnTo>
                  <a:lnTo>
                    <a:pt x="0" y="144"/>
                  </a:lnTo>
                  <a:lnTo>
                    <a:pt x="48" y="251"/>
                  </a:lnTo>
                  <a:lnTo>
                    <a:pt x="84" y="346"/>
                  </a:lnTo>
                  <a:lnTo>
                    <a:pt x="203" y="501"/>
                  </a:lnTo>
                  <a:lnTo>
                    <a:pt x="369" y="620"/>
                  </a:lnTo>
                  <a:lnTo>
                    <a:pt x="560" y="679"/>
                  </a:lnTo>
                  <a:lnTo>
                    <a:pt x="667" y="691"/>
                  </a:lnTo>
                  <a:lnTo>
                    <a:pt x="727" y="691"/>
                  </a:lnTo>
                  <a:lnTo>
                    <a:pt x="905" y="667"/>
                  </a:lnTo>
                  <a:lnTo>
                    <a:pt x="1215" y="489"/>
                  </a:lnTo>
                  <a:lnTo>
                    <a:pt x="1310" y="346"/>
                  </a:lnTo>
                  <a:lnTo>
                    <a:pt x="1381" y="191"/>
                  </a:lnTo>
                  <a:lnTo>
                    <a:pt x="1405" y="13"/>
                  </a:lnTo>
                  <a:lnTo>
                    <a:pt x="1405" y="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28"/>
          <p:cNvSpPr/>
          <p:nvPr/>
        </p:nvSpPr>
        <p:spPr>
          <a:xfrm>
            <a:off x="5455205" y="3199246"/>
            <a:ext cx="1016043" cy="1062809"/>
          </a:xfrm>
          <a:custGeom>
            <a:avLst/>
            <a:gdLst/>
            <a:ahLst/>
            <a:cxnLst/>
            <a:rect l="l" t="t" r="r" b="b"/>
            <a:pathLst>
              <a:path w="41127" h="43020" extrusionOk="0">
                <a:moveTo>
                  <a:pt x="2894" y="0"/>
                </a:moveTo>
                <a:lnTo>
                  <a:pt x="2596" y="12"/>
                </a:lnTo>
                <a:lnTo>
                  <a:pt x="2025" y="131"/>
                </a:lnTo>
                <a:lnTo>
                  <a:pt x="1513" y="346"/>
                </a:lnTo>
                <a:lnTo>
                  <a:pt x="1049" y="655"/>
                </a:lnTo>
                <a:lnTo>
                  <a:pt x="656" y="1048"/>
                </a:lnTo>
                <a:lnTo>
                  <a:pt x="346" y="1512"/>
                </a:lnTo>
                <a:lnTo>
                  <a:pt x="132" y="2024"/>
                </a:lnTo>
                <a:lnTo>
                  <a:pt x="13" y="2596"/>
                </a:lnTo>
                <a:lnTo>
                  <a:pt x="1" y="2894"/>
                </a:lnTo>
                <a:lnTo>
                  <a:pt x="1" y="43019"/>
                </a:lnTo>
                <a:lnTo>
                  <a:pt x="41127" y="43019"/>
                </a:lnTo>
                <a:lnTo>
                  <a:pt x="41127" y="2894"/>
                </a:lnTo>
                <a:lnTo>
                  <a:pt x="41115" y="2596"/>
                </a:lnTo>
                <a:lnTo>
                  <a:pt x="40996" y="2024"/>
                </a:lnTo>
                <a:lnTo>
                  <a:pt x="40781" y="1512"/>
                </a:lnTo>
                <a:lnTo>
                  <a:pt x="40460" y="1048"/>
                </a:lnTo>
                <a:lnTo>
                  <a:pt x="40079" y="655"/>
                </a:lnTo>
                <a:lnTo>
                  <a:pt x="39615" y="346"/>
                </a:lnTo>
                <a:lnTo>
                  <a:pt x="39091" y="131"/>
                </a:lnTo>
                <a:lnTo>
                  <a:pt x="38531" y="12"/>
                </a:lnTo>
                <a:lnTo>
                  <a:pt x="382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>
            <a:off x="5862962" y="3387522"/>
            <a:ext cx="200629" cy="190352"/>
          </a:xfrm>
          <a:custGeom>
            <a:avLst/>
            <a:gdLst/>
            <a:ahLst/>
            <a:cxnLst/>
            <a:rect l="l" t="t" r="r" b="b"/>
            <a:pathLst>
              <a:path w="8121" h="7705" fill="none" extrusionOk="0">
                <a:moveTo>
                  <a:pt x="7466" y="7704"/>
                </a:moveTo>
                <a:lnTo>
                  <a:pt x="655" y="7704"/>
                </a:lnTo>
                <a:lnTo>
                  <a:pt x="524" y="7704"/>
                </a:lnTo>
                <a:lnTo>
                  <a:pt x="286" y="7597"/>
                </a:lnTo>
                <a:lnTo>
                  <a:pt x="108" y="7419"/>
                </a:lnTo>
                <a:lnTo>
                  <a:pt x="12" y="7180"/>
                </a:lnTo>
                <a:lnTo>
                  <a:pt x="1" y="7049"/>
                </a:lnTo>
                <a:lnTo>
                  <a:pt x="1" y="656"/>
                </a:lnTo>
                <a:lnTo>
                  <a:pt x="12" y="525"/>
                </a:lnTo>
                <a:lnTo>
                  <a:pt x="108" y="286"/>
                </a:lnTo>
                <a:lnTo>
                  <a:pt x="286" y="108"/>
                </a:lnTo>
                <a:lnTo>
                  <a:pt x="524" y="1"/>
                </a:lnTo>
                <a:lnTo>
                  <a:pt x="655" y="1"/>
                </a:lnTo>
                <a:lnTo>
                  <a:pt x="7466" y="1"/>
                </a:lnTo>
                <a:lnTo>
                  <a:pt x="7597" y="1"/>
                </a:lnTo>
                <a:lnTo>
                  <a:pt x="7835" y="108"/>
                </a:lnTo>
                <a:lnTo>
                  <a:pt x="8014" y="286"/>
                </a:lnTo>
                <a:lnTo>
                  <a:pt x="8109" y="525"/>
                </a:lnTo>
                <a:lnTo>
                  <a:pt x="8121" y="656"/>
                </a:lnTo>
                <a:lnTo>
                  <a:pt x="8121" y="7049"/>
                </a:lnTo>
                <a:lnTo>
                  <a:pt x="8109" y="7180"/>
                </a:lnTo>
                <a:lnTo>
                  <a:pt x="8014" y="7419"/>
                </a:lnTo>
                <a:lnTo>
                  <a:pt x="7835" y="7597"/>
                </a:lnTo>
                <a:lnTo>
                  <a:pt x="7597" y="7704"/>
                </a:lnTo>
                <a:lnTo>
                  <a:pt x="7466" y="7704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>
            <a:off x="6143621" y="3387522"/>
            <a:ext cx="200629" cy="190352"/>
          </a:xfrm>
          <a:custGeom>
            <a:avLst/>
            <a:gdLst/>
            <a:ahLst/>
            <a:cxnLst/>
            <a:rect l="l" t="t" r="r" b="b"/>
            <a:pathLst>
              <a:path w="8121" h="7705" fill="none" extrusionOk="0">
                <a:moveTo>
                  <a:pt x="7466" y="7704"/>
                </a:moveTo>
                <a:lnTo>
                  <a:pt x="655" y="7704"/>
                </a:lnTo>
                <a:lnTo>
                  <a:pt x="524" y="7704"/>
                </a:lnTo>
                <a:lnTo>
                  <a:pt x="286" y="7597"/>
                </a:lnTo>
                <a:lnTo>
                  <a:pt x="108" y="7419"/>
                </a:lnTo>
                <a:lnTo>
                  <a:pt x="12" y="7180"/>
                </a:lnTo>
                <a:lnTo>
                  <a:pt x="1" y="7049"/>
                </a:lnTo>
                <a:lnTo>
                  <a:pt x="1" y="656"/>
                </a:lnTo>
                <a:lnTo>
                  <a:pt x="12" y="525"/>
                </a:lnTo>
                <a:lnTo>
                  <a:pt x="108" y="286"/>
                </a:lnTo>
                <a:lnTo>
                  <a:pt x="286" y="108"/>
                </a:lnTo>
                <a:lnTo>
                  <a:pt x="524" y="1"/>
                </a:lnTo>
                <a:lnTo>
                  <a:pt x="655" y="1"/>
                </a:lnTo>
                <a:lnTo>
                  <a:pt x="7466" y="1"/>
                </a:lnTo>
                <a:lnTo>
                  <a:pt x="7597" y="1"/>
                </a:lnTo>
                <a:lnTo>
                  <a:pt x="7835" y="108"/>
                </a:lnTo>
                <a:lnTo>
                  <a:pt x="8014" y="286"/>
                </a:lnTo>
                <a:lnTo>
                  <a:pt x="8109" y="525"/>
                </a:lnTo>
                <a:lnTo>
                  <a:pt x="8121" y="656"/>
                </a:lnTo>
                <a:lnTo>
                  <a:pt x="8121" y="7049"/>
                </a:lnTo>
                <a:lnTo>
                  <a:pt x="8109" y="7180"/>
                </a:lnTo>
                <a:lnTo>
                  <a:pt x="8014" y="7419"/>
                </a:lnTo>
                <a:lnTo>
                  <a:pt x="7835" y="7597"/>
                </a:lnTo>
                <a:lnTo>
                  <a:pt x="7597" y="7704"/>
                </a:lnTo>
                <a:lnTo>
                  <a:pt x="7466" y="7704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573483" y="3387522"/>
            <a:ext cx="200926" cy="190352"/>
          </a:xfrm>
          <a:custGeom>
            <a:avLst/>
            <a:gdLst/>
            <a:ahLst/>
            <a:cxnLst/>
            <a:rect l="l" t="t" r="r" b="b"/>
            <a:pathLst>
              <a:path w="8133" h="7705" fill="none" extrusionOk="0">
                <a:moveTo>
                  <a:pt x="7466" y="7704"/>
                </a:moveTo>
                <a:lnTo>
                  <a:pt x="667" y="7704"/>
                </a:lnTo>
                <a:lnTo>
                  <a:pt x="524" y="7704"/>
                </a:lnTo>
                <a:lnTo>
                  <a:pt x="286" y="7597"/>
                </a:lnTo>
                <a:lnTo>
                  <a:pt x="107" y="7419"/>
                </a:lnTo>
                <a:lnTo>
                  <a:pt x="12" y="7180"/>
                </a:lnTo>
                <a:lnTo>
                  <a:pt x="0" y="7049"/>
                </a:lnTo>
                <a:lnTo>
                  <a:pt x="0" y="656"/>
                </a:lnTo>
                <a:lnTo>
                  <a:pt x="12" y="525"/>
                </a:lnTo>
                <a:lnTo>
                  <a:pt x="107" y="286"/>
                </a:lnTo>
                <a:lnTo>
                  <a:pt x="286" y="108"/>
                </a:lnTo>
                <a:lnTo>
                  <a:pt x="524" y="1"/>
                </a:lnTo>
                <a:lnTo>
                  <a:pt x="667" y="1"/>
                </a:lnTo>
                <a:lnTo>
                  <a:pt x="7466" y="1"/>
                </a:lnTo>
                <a:lnTo>
                  <a:pt x="7597" y="1"/>
                </a:lnTo>
                <a:lnTo>
                  <a:pt x="7835" y="108"/>
                </a:lnTo>
                <a:lnTo>
                  <a:pt x="8014" y="286"/>
                </a:lnTo>
                <a:lnTo>
                  <a:pt x="8121" y="525"/>
                </a:lnTo>
                <a:lnTo>
                  <a:pt x="8133" y="656"/>
                </a:lnTo>
                <a:lnTo>
                  <a:pt x="8133" y="7049"/>
                </a:lnTo>
                <a:lnTo>
                  <a:pt x="8121" y="7180"/>
                </a:lnTo>
                <a:lnTo>
                  <a:pt x="8014" y="7419"/>
                </a:lnTo>
                <a:lnTo>
                  <a:pt x="7835" y="7597"/>
                </a:lnTo>
                <a:lnTo>
                  <a:pt x="7597" y="7704"/>
                </a:lnTo>
                <a:lnTo>
                  <a:pt x="7466" y="7704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5865902" y="3620816"/>
            <a:ext cx="200629" cy="190648"/>
          </a:xfrm>
          <a:custGeom>
            <a:avLst/>
            <a:gdLst/>
            <a:ahLst/>
            <a:cxnLst/>
            <a:rect l="l" t="t" r="r" b="b"/>
            <a:pathLst>
              <a:path w="8121" h="7717" fill="none" extrusionOk="0">
                <a:moveTo>
                  <a:pt x="7466" y="7716"/>
                </a:moveTo>
                <a:lnTo>
                  <a:pt x="655" y="7716"/>
                </a:lnTo>
                <a:lnTo>
                  <a:pt x="524" y="7704"/>
                </a:lnTo>
                <a:lnTo>
                  <a:pt x="286" y="7609"/>
                </a:lnTo>
                <a:lnTo>
                  <a:pt x="108" y="7430"/>
                </a:lnTo>
                <a:lnTo>
                  <a:pt x="12" y="7192"/>
                </a:lnTo>
                <a:lnTo>
                  <a:pt x="1" y="7049"/>
                </a:lnTo>
                <a:lnTo>
                  <a:pt x="1" y="667"/>
                </a:lnTo>
                <a:lnTo>
                  <a:pt x="12" y="525"/>
                </a:lnTo>
                <a:lnTo>
                  <a:pt x="108" y="298"/>
                </a:lnTo>
                <a:lnTo>
                  <a:pt x="286" y="108"/>
                </a:lnTo>
                <a:lnTo>
                  <a:pt x="524" y="13"/>
                </a:lnTo>
                <a:lnTo>
                  <a:pt x="655" y="1"/>
                </a:lnTo>
                <a:lnTo>
                  <a:pt x="7466" y="1"/>
                </a:lnTo>
                <a:lnTo>
                  <a:pt x="7597" y="13"/>
                </a:lnTo>
                <a:lnTo>
                  <a:pt x="7835" y="108"/>
                </a:lnTo>
                <a:lnTo>
                  <a:pt x="8014" y="298"/>
                </a:lnTo>
                <a:lnTo>
                  <a:pt x="8109" y="525"/>
                </a:lnTo>
                <a:lnTo>
                  <a:pt x="8121" y="667"/>
                </a:lnTo>
                <a:lnTo>
                  <a:pt x="8121" y="7049"/>
                </a:lnTo>
                <a:lnTo>
                  <a:pt x="8109" y="7192"/>
                </a:lnTo>
                <a:lnTo>
                  <a:pt x="8014" y="7430"/>
                </a:lnTo>
                <a:lnTo>
                  <a:pt x="7835" y="7609"/>
                </a:lnTo>
                <a:lnTo>
                  <a:pt x="7597" y="7704"/>
                </a:lnTo>
                <a:lnTo>
                  <a:pt x="7466" y="7716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6146561" y="3620816"/>
            <a:ext cx="200654" cy="190648"/>
          </a:xfrm>
          <a:custGeom>
            <a:avLst/>
            <a:gdLst/>
            <a:ahLst/>
            <a:cxnLst/>
            <a:rect l="l" t="t" r="r" b="b"/>
            <a:pathLst>
              <a:path w="8122" h="7717" fill="none" extrusionOk="0">
                <a:moveTo>
                  <a:pt x="7466" y="7716"/>
                </a:moveTo>
                <a:lnTo>
                  <a:pt x="655" y="7716"/>
                </a:lnTo>
                <a:lnTo>
                  <a:pt x="525" y="7704"/>
                </a:lnTo>
                <a:lnTo>
                  <a:pt x="286" y="7609"/>
                </a:lnTo>
                <a:lnTo>
                  <a:pt x="108" y="7430"/>
                </a:lnTo>
                <a:lnTo>
                  <a:pt x="13" y="7192"/>
                </a:lnTo>
                <a:lnTo>
                  <a:pt x="1" y="7049"/>
                </a:lnTo>
                <a:lnTo>
                  <a:pt x="1" y="667"/>
                </a:lnTo>
                <a:lnTo>
                  <a:pt x="13" y="525"/>
                </a:lnTo>
                <a:lnTo>
                  <a:pt x="108" y="298"/>
                </a:lnTo>
                <a:lnTo>
                  <a:pt x="286" y="108"/>
                </a:lnTo>
                <a:lnTo>
                  <a:pt x="525" y="13"/>
                </a:lnTo>
                <a:lnTo>
                  <a:pt x="655" y="1"/>
                </a:lnTo>
                <a:lnTo>
                  <a:pt x="7466" y="1"/>
                </a:lnTo>
                <a:lnTo>
                  <a:pt x="7597" y="13"/>
                </a:lnTo>
                <a:lnTo>
                  <a:pt x="7835" y="108"/>
                </a:lnTo>
                <a:lnTo>
                  <a:pt x="8014" y="298"/>
                </a:lnTo>
                <a:lnTo>
                  <a:pt x="8109" y="525"/>
                </a:lnTo>
                <a:lnTo>
                  <a:pt x="8121" y="667"/>
                </a:lnTo>
                <a:lnTo>
                  <a:pt x="8121" y="7049"/>
                </a:lnTo>
                <a:lnTo>
                  <a:pt x="8109" y="7192"/>
                </a:lnTo>
                <a:lnTo>
                  <a:pt x="8014" y="7430"/>
                </a:lnTo>
                <a:lnTo>
                  <a:pt x="7835" y="7609"/>
                </a:lnTo>
                <a:lnTo>
                  <a:pt x="7597" y="7704"/>
                </a:lnTo>
                <a:lnTo>
                  <a:pt x="7466" y="7716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5576423" y="3620816"/>
            <a:ext cx="200926" cy="190648"/>
          </a:xfrm>
          <a:custGeom>
            <a:avLst/>
            <a:gdLst/>
            <a:ahLst/>
            <a:cxnLst/>
            <a:rect l="l" t="t" r="r" b="b"/>
            <a:pathLst>
              <a:path w="8133" h="7717" fill="none" extrusionOk="0">
                <a:moveTo>
                  <a:pt x="7466" y="7716"/>
                </a:moveTo>
                <a:lnTo>
                  <a:pt x="667" y="7716"/>
                </a:lnTo>
                <a:lnTo>
                  <a:pt x="524" y="7704"/>
                </a:lnTo>
                <a:lnTo>
                  <a:pt x="298" y="7609"/>
                </a:lnTo>
                <a:lnTo>
                  <a:pt x="108" y="7430"/>
                </a:lnTo>
                <a:lnTo>
                  <a:pt x="12" y="7192"/>
                </a:lnTo>
                <a:lnTo>
                  <a:pt x="0" y="7049"/>
                </a:lnTo>
                <a:lnTo>
                  <a:pt x="0" y="667"/>
                </a:lnTo>
                <a:lnTo>
                  <a:pt x="12" y="525"/>
                </a:lnTo>
                <a:lnTo>
                  <a:pt x="108" y="298"/>
                </a:lnTo>
                <a:lnTo>
                  <a:pt x="298" y="108"/>
                </a:lnTo>
                <a:lnTo>
                  <a:pt x="524" y="13"/>
                </a:lnTo>
                <a:lnTo>
                  <a:pt x="667" y="1"/>
                </a:lnTo>
                <a:lnTo>
                  <a:pt x="7466" y="1"/>
                </a:lnTo>
                <a:lnTo>
                  <a:pt x="7597" y="13"/>
                </a:lnTo>
                <a:lnTo>
                  <a:pt x="7835" y="108"/>
                </a:lnTo>
                <a:lnTo>
                  <a:pt x="8014" y="298"/>
                </a:lnTo>
                <a:lnTo>
                  <a:pt x="8121" y="525"/>
                </a:lnTo>
                <a:lnTo>
                  <a:pt x="8133" y="667"/>
                </a:lnTo>
                <a:lnTo>
                  <a:pt x="8133" y="7049"/>
                </a:lnTo>
                <a:lnTo>
                  <a:pt x="8121" y="7192"/>
                </a:lnTo>
                <a:lnTo>
                  <a:pt x="8014" y="7430"/>
                </a:lnTo>
                <a:lnTo>
                  <a:pt x="7835" y="7609"/>
                </a:lnTo>
                <a:lnTo>
                  <a:pt x="7597" y="7704"/>
                </a:lnTo>
                <a:lnTo>
                  <a:pt x="7466" y="7716"/>
                </a:lnTo>
                <a:close/>
              </a:path>
            </a:pathLst>
          </a:custGeom>
          <a:noFill/>
          <a:ln w="9525" cap="flat" cmpd="sng">
            <a:solidFill>
              <a:srgbClr val="3CB394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5814139" y="3854407"/>
            <a:ext cx="298288" cy="410375"/>
          </a:xfrm>
          <a:custGeom>
            <a:avLst/>
            <a:gdLst/>
            <a:ahLst/>
            <a:cxnLst/>
            <a:rect l="l" t="t" r="r" b="b"/>
            <a:pathLst>
              <a:path w="12074" h="16611" extrusionOk="0">
                <a:moveTo>
                  <a:pt x="1179" y="1"/>
                </a:moveTo>
                <a:lnTo>
                  <a:pt x="941" y="13"/>
                </a:lnTo>
                <a:lnTo>
                  <a:pt x="512" y="191"/>
                </a:lnTo>
                <a:lnTo>
                  <a:pt x="191" y="513"/>
                </a:lnTo>
                <a:lnTo>
                  <a:pt x="12" y="941"/>
                </a:lnTo>
                <a:lnTo>
                  <a:pt x="0" y="1179"/>
                </a:lnTo>
                <a:lnTo>
                  <a:pt x="0" y="16611"/>
                </a:lnTo>
                <a:lnTo>
                  <a:pt x="12073" y="16611"/>
                </a:lnTo>
                <a:lnTo>
                  <a:pt x="12073" y="1179"/>
                </a:lnTo>
                <a:lnTo>
                  <a:pt x="12050" y="941"/>
                </a:lnTo>
                <a:lnTo>
                  <a:pt x="11871" y="513"/>
                </a:lnTo>
                <a:lnTo>
                  <a:pt x="11561" y="191"/>
                </a:lnTo>
                <a:lnTo>
                  <a:pt x="11133" y="13"/>
                </a:lnTo>
                <a:lnTo>
                  <a:pt x="10895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4877140" y="3706722"/>
            <a:ext cx="578064" cy="555393"/>
          </a:xfrm>
          <a:custGeom>
            <a:avLst/>
            <a:gdLst/>
            <a:ahLst/>
            <a:cxnLst/>
            <a:rect l="l" t="t" r="r" b="b"/>
            <a:pathLst>
              <a:path w="23302" h="22481" extrusionOk="0">
                <a:moveTo>
                  <a:pt x="3536" y="0"/>
                </a:moveTo>
                <a:lnTo>
                  <a:pt x="3179" y="12"/>
                </a:lnTo>
                <a:lnTo>
                  <a:pt x="2489" y="155"/>
                </a:lnTo>
                <a:lnTo>
                  <a:pt x="1846" y="417"/>
                </a:lnTo>
                <a:lnTo>
                  <a:pt x="1286" y="798"/>
                </a:lnTo>
                <a:lnTo>
                  <a:pt x="810" y="1286"/>
                </a:lnTo>
                <a:lnTo>
                  <a:pt x="429" y="1846"/>
                </a:lnTo>
                <a:lnTo>
                  <a:pt x="155" y="2477"/>
                </a:lnTo>
                <a:lnTo>
                  <a:pt x="12" y="3168"/>
                </a:lnTo>
                <a:lnTo>
                  <a:pt x="0" y="3537"/>
                </a:lnTo>
                <a:lnTo>
                  <a:pt x="0" y="22480"/>
                </a:lnTo>
                <a:lnTo>
                  <a:pt x="23302" y="22480"/>
                </a:lnTo>
                <a:lnTo>
                  <a:pt x="23302" y="0"/>
                </a:ln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6973243" y="3422534"/>
            <a:ext cx="70632" cy="70632"/>
          </a:xfrm>
          <a:custGeom>
            <a:avLst/>
            <a:gdLst/>
            <a:ahLst/>
            <a:cxnLst/>
            <a:rect l="l" t="t" r="r" b="b"/>
            <a:pathLst>
              <a:path w="2859" h="2859" fill="none" extrusionOk="0">
                <a:moveTo>
                  <a:pt x="2858" y="2858"/>
                </a:moveTo>
                <a:lnTo>
                  <a:pt x="2561" y="2846"/>
                </a:lnTo>
                <a:lnTo>
                  <a:pt x="2001" y="2727"/>
                </a:lnTo>
                <a:lnTo>
                  <a:pt x="1489" y="2513"/>
                </a:lnTo>
                <a:lnTo>
                  <a:pt x="1036" y="2203"/>
                </a:lnTo>
                <a:lnTo>
                  <a:pt x="655" y="1822"/>
                </a:lnTo>
                <a:lnTo>
                  <a:pt x="346" y="1358"/>
                </a:lnTo>
                <a:lnTo>
                  <a:pt x="132" y="858"/>
                </a:lnTo>
                <a:lnTo>
                  <a:pt x="12" y="298"/>
                </a:lnTo>
                <a:lnTo>
                  <a:pt x="1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6471052" y="3463426"/>
            <a:ext cx="575404" cy="800417"/>
          </a:xfrm>
          <a:custGeom>
            <a:avLst/>
            <a:gdLst/>
            <a:ahLst/>
            <a:cxnLst/>
            <a:rect l="l" t="t" r="r" b="b"/>
            <a:pathLst>
              <a:path w="23291" h="32399" extrusionOk="0">
                <a:moveTo>
                  <a:pt x="1" y="1"/>
                </a:moveTo>
                <a:lnTo>
                  <a:pt x="1" y="32399"/>
                </a:lnTo>
                <a:lnTo>
                  <a:pt x="23290" y="32399"/>
                </a:lnTo>
                <a:lnTo>
                  <a:pt x="23290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6474585" y="3352511"/>
            <a:ext cx="570093" cy="144747"/>
          </a:xfrm>
          <a:custGeom>
            <a:avLst/>
            <a:gdLst/>
            <a:ahLst/>
            <a:cxnLst/>
            <a:rect l="l" t="t" r="r" b="b"/>
            <a:pathLst>
              <a:path w="23076" h="5859" extrusionOk="0">
                <a:moveTo>
                  <a:pt x="715" y="1"/>
                </a:moveTo>
                <a:lnTo>
                  <a:pt x="560" y="13"/>
                </a:lnTo>
                <a:lnTo>
                  <a:pt x="310" y="120"/>
                </a:lnTo>
                <a:lnTo>
                  <a:pt x="120" y="310"/>
                </a:lnTo>
                <a:lnTo>
                  <a:pt x="1" y="572"/>
                </a:lnTo>
                <a:lnTo>
                  <a:pt x="1" y="715"/>
                </a:lnTo>
                <a:lnTo>
                  <a:pt x="1" y="5859"/>
                </a:lnTo>
                <a:lnTo>
                  <a:pt x="23076" y="5859"/>
                </a:lnTo>
                <a:lnTo>
                  <a:pt x="23076" y="715"/>
                </a:lnTo>
                <a:lnTo>
                  <a:pt x="23064" y="572"/>
                </a:lnTo>
                <a:lnTo>
                  <a:pt x="22957" y="310"/>
                </a:lnTo>
                <a:lnTo>
                  <a:pt x="22754" y="120"/>
                </a:lnTo>
                <a:lnTo>
                  <a:pt x="22504" y="13"/>
                </a:lnTo>
                <a:lnTo>
                  <a:pt x="22362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6617867" y="3581407"/>
            <a:ext cx="102674" cy="161225"/>
          </a:xfrm>
          <a:custGeom>
            <a:avLst/>
            <a:gdLst/>
            <a:ahLst/>
            <a:cxnLst/>
            <a:rect l="l" t="t" r="r" b="b"/>
            <a:pathLst>
              <a:path w="4156" h="6526" extrusionOk="0">
                <a:moveTo>
                  <a:pt x="1453" y="0"/>
                </a:moveTo>
                <a:lnTo>
                  <a:pt x="1310" y="12"/>
                </a:lnTo>
                <a:lnTo>
                  <a:pt x="1024" y="72"/>
                </a:lnTo>
                <a:lnTo>
                  <a:pt x="631" y="250"/>
                </a:lnTo>
                <a:lnTo>
                  <a:pt x="238" y="643"/>
                </a:lnTo>
                <a:lnTo>
                  <a:pt x="60" y="1024"/>
                </a:lnTo>
                <a:lnTo>
                  <a:pt x="0" y="1310"/>
                </a:lnTo>
                <a:lnTo>
                  <a:pt x="0" y="1465"/>
                </a:lnTo>
                <a:lnTo>
                  <a:pt x="0" y="6525"/>
                </a:lnTo>
                <a:lnTo>
                  <a:pt x="4156" y="6525"/>
                </a:lnTo>
                <a:lnTo>
                  <a:pt x="4156" y="1465"/>
                </a:lnTo>
                <a:lnTo>
                  <a:pt x="4144" y="1310"/>
                </a:lnTo>
                <a:lnTo>
                  <a:pt x="4096" y="1024"/>
                </a:lnTo>
                <a:lnTo>
                  <a:pt x="3918" y="643"/>
                </a:lnTo>
                <a:lnTo>
                  <a:pt x="3513" y="250"/>
                </a:lnTo>
                <a:lnTo>
                  <a:pt x="3132" y="72"/>
                </a:lnTo>
                <a:lnTo>
                  <a:pt x="2846" y="12"/>
                </a:lnTo>
                <a:lnTo>
                  <a:pt x="2691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6617867" y="3581407"/>
            <a:ext cx="102674" cy="161225"/>
          </a:xfrm>
          <a:custGeom>
            <a:avLst/>
            <a:gdLst/>
            <a:ahLst/>
            <a:cxnLst/>
            <a:rect l="l" t="t" r="r" b="b"/>
            <a:pathLst>
              <a:path w="4156" h="6526" extrusionOk="0">
                <a:moveTo>
                  <a:pt x="1453" y="0"/>
                </a:moveTo>
                <a:lnTo>
                  <a:pt x="1310" y="12"/>
                </a:lnTo>
                <a:lnTo>
                  <a:pt x="1024" y="72"/>
                </a:lnTo>
                <a:lnTo>
                  <a:pt x="631" y="250"/>
                </a:lnTo>
                <a:lnTo>
                  <a:pt x="238" y="643"/>
                </a:lnTo>
                <a:lnTo>
                  <a:pt x="60" y="1024"/>
                </a:lnTo>
                <a:lnTo>
                  <a:pt x="0" y="1310"/>
                </a:lnTo>
                <a:lnTo>
                  <a:pt x="0" y="1465"/>
                </a:lnTo>
                <a:lnTo>
                  <a:pt x="0" y="6525"/>
                </a:lnTo>
                <a:lnTo>
                  <a:pt x="4156" y="6525"/>
                </a:lnTo>
                <a:lnTo>
                  <a:pt x="4156" y="1465"/>
                </a:lnTo>
                <a:lnTo>
                  <a:pt x="4144" y="1310"/>
                </a:lnTo>
                <a:lnTo>
                  <a:pt x="4096" y="1024"/>
                </a:lnTo>
                <a:lnTo>
                  <a:pt x="3918" y="643"/>
                </a:lnTo>
                <a:lnTo>
                  <a:pt x="3513" y="250"/>
                </a:lnTo>
                <a:lnTo>
                  <a:pt x="3132" y="72"/>
                </a:lnTo>
                <a:lnTo>
                  <a:pt x="2846" y="12"/>
                </a:lnTo>
                <a:lnTo>
                  <a:pt x="2691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6800558" y="3581407"/>
            <a:ext cx="102970" cy="161225"/>
          </a:xfrm>
          <a:custGeom>
            <a:avLst/>
            <a:gdLst/>
            <a:ahLst/>
            <a:cxnLst/>
            <a:rect l="l" t="t" r="r" b="b"/>
            <a:pathLst>
              <a:path w="4168" h="6526" extrusionOk="0">
                <a:moveTo>
                  <a:pt x="1465" y="0"/>
                </a:moveTo>
                <a:lnTo>
                  <a:pt x="1310" y="12"/>
                </a:lnTo>
                <a:lnTo>
                  <a:pt x="1024" y="72"/>
                </a:lnTo>
                <a:lnTo>
                  <a:pt x="643" y="250"/>
                </a:lnTo>
                <a:lnTo>
                  <a:pt x="250" y="643"/>
                </a:lnTo>
                <a:lnTo>
                  <a:pt x="72" y="1024"/>
                </a:lnTo>
                <a:lnTo>
                  <a:pt x="12" y="1310"/>
                </a:lnTo>
                <a:lnTo>
                  <a:pt x="0" y="1465"/>
                </a:lnTo>
                <a:lnTo>
                  <a:pt x="0" y="6525"/>
                </a:lnTo>
                <a:lnTo>
                  <a:pt x="4168" y="6525"/>
                </a:lnTo>
                <a:lnTo>
                  <a:pt x="4168" y="1465"/>
                </a:lnTo>
                <a:lnTo>
                  <a:pt x="4156" y="1310"/>
                </a:lnTo>
                <a:lnTo>
                  <a:pt x="4096" y="1024"/>
                </a:lnTo>
                <a:lnTo>
                  <a:pt x="3918" y="643"/>
                </a:lnTo>
                <a:lnTo>
                  <a:pt x="3525" y="250"/>
                </a:lnTo>
                <a:lnTo>
                  <a:pt x="3132" y="72"/>
                </a:lnTo>
                <a:lnTo>
                  <a:pt x="2846" y="12"/>
                </a:lnTo>
                <a:lnTo>
                  <a:pt x="2703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8"/>
          <p:cNvSpPr/>
          <p:nvPr/>
        </p:nvSpPr>
        <p:spPr>
          <a:xfrm>
            <a:off x="6800558" y="3581407"/>
            <a:ext cx="102970" cy="161225"/>
          </a:xfrm>
          <a:custGeom>
            <a:avLst/>
            <a:gdLst/>
            <a:ahLst/>
            <a:cxnLst/>
            <a:rect l="l" t="t" r="r" b="b"/>
            <a:pathLst>
              <a:path w="4168" h="6526" extrusionOk="0">
                <a:moveTo>
                  <a:pt x="1465" y="0"/>
                </a:moveTo>
                <a:lnTo>
                  <a:pt x="1310" y="12"/>
                </a:lnTo>
                <a:lnTo>
                  <a:pt x="1024" y="72"/>
                </a:lnTo>
                <a:lnTo>
                  <a:pt x="643" y="250"/>
                </a:lnTo>
                <a:lnTo>
                  <a:pt x="250" y="643"/>
                </a:lnTo>
                <a:lnTo>
                  <a:pt x="72" y="1024"/>
                </a:lnTo>
                <a:lnTo>
                  <a:pt x="12" y="1310"/>
                </a:lnTo>
                <a:lnTo>
                  <a:pt x="0" y="1465"/>
                </a:lnTo>
                <a:lnTo>
                  <a:pt x="0" y="6525"/>
                </a:lnTo>
                <a:lnTo>
                  <a:pt x="4168" y="6525"/>
                </a:lnTo>
                <a:lnTo>
                  <a:pt x="4168" y="1465"/>
                </a:lnTo>
                <a:lnTo>
                  <a:pt x="4156" y="1310"/>
                </a:lnTo>
                <a:lnTo>
                  <a:pt x="4096" y="1024"/>
                </a:lnTo>
                <a:lnTo>
                  <a:pt x="3918" y="643"/>
                </a:lnTo>
                <a:lnTo>
                  <a:pt x="3525" y="250"/>
                </a:lnTo>
                <a:lnTo>
                  <a:pt x="3132" y="72"/>
                </a:lnTo>
                <a:lnTo>
                  <a:pt x="2846" y="12"/>
                </a:lnTo>
                <a:lnTo>
                  <a:pt x="2703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8"/>
          <p:cNvSpPr/>
          <p:nvPr/>
        </p:nvSpPr>
        <p:spPr>
          <a:xfrm>
            <a:off x="6612283" y="3806745"/>
            <a:ext cx="102970" cy="161225"/>
          </a:xfrm>
          <a:custGeom>
            <a:avLst/>
            <a:gdLst/>
            <a:ahLst/>
            <a:cxnLst/>
            <a:rect l="l" t="t" r="r" b="b"/>
            <a:pathLst>
              <a:path w="4168" h="6526" extrusionOk="0">
                <a:moveTo>
                  <a:pt x="1465" y="1"/>
                </a:moveTo>
                <a:lnTo>
                  <a:pt x="1310" y="13"/>
                </a:lnTo>
                <a:lnTo>
                  <a:pt x="1024" y="60"/>
                </a:lnTo>
                <a:lnTo>
                  <a:pt x="643" y="239"/>
                </a:lnTo>
                <a:lnTo>
                  <a:pt x="250" y="644"/>
                </a:lnTo>
                <a:lnTo>
                  <a:pt x="71" y="1025"/>
                </a:lnTo>
                <a:lnTo>
                  <a:pt x="12" y="1310"/>
                </a:lnTo>
                <a:lnTo>
                  <a:pt x="0" y="1465"/>
                </a:lnTo>
                <a:lnTo>
                  <a:pt x="0" y="6526"/>
                </a:lnTo>
                <a:lnTo>
                  <a:pt x="4167" y="6526"/>
                </a:lnTo>
                <a:lnTo>
                  <a:pt x="4167" y="1465"/>
                </a:lnTo>
                <a:lnTo>
                  <a:pt x="4155" y="1310"/>
                </a:lnTo>
                <a:lnTo>
                  <a:pt x="4096" y="1025"/>
                </a:lnTo>
                <a:lnTo>
                  <a:pt x="3917" y="644"/>
                </a:lnTo>
                <a:lnTo>
                  <a:pt x="3524" y="239"/>
                </a:lnTo>
                <a:lnTo>
                  <a:pt x="3131" y="60"/>
                </a:lnTo>
                <a:lnTo>
                  <a:pt x="2846" y="13"/>
                </a:lnTo>
                <a:lnTo>
                  <a:pt x="270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8"/>
          <p:cNvSpPr/>
          <p:nvPr/>
        </p:nvSpPr>
        <p:spPr>
          <a:xfrm>
            <a:off x="6612283" y="3806745"/>
            <a:ext cx="102970" cy="161225"/>
          </a:xfrm>
          <a:custGeom>
            <a:avLst/>
            <a:gdLst/>
            <a:ahLst/>
            <a:cxnLst/>
            <a:rect l="l" t="t" r="r" b="b"/>
            <a:pathLst>
              <a:path w="4168" h="6526" extrusionOk="0">
                <a:moveTo>
                  <a:pt x="1465" y="1"/>
                </a:moveTo>
                <a:lnTo>
                  <a:pt x="1310" y="13"/>
                </a:lnTo>
                <a:lnTo>
                  <a:pt x="1024" y="60"/>
                </a:lnTo>
                <a:lnTo>
                  <a:pt x="643" y="239"/>
                </a:lnTo>
                <a:lnTo>
                  <a:pt x="250" y="644"/>
                </a:lnTo>
                <a:lnTo>
                  <a:pt x="71" y="1025"/>
                </a:lnTo>
                <a:lnTo>
                  <a:pt x="12" y="1310"/>
                </a:lnTo>
                <a:lnTo>
                  <a:pt x="0" y="1465"/>
                </a:lnTo>
                <a:lnTo>
                  <a:pt x="0" y="6526"/>
                </a:lnTo>
                <a:lnTo>
                  <a:pt x="4167" y="6526"/>
                </a:lnTo>
                <a:lnTo>
                  <a:pt x="4167" y="1465"/>
                </a:lnTo>
                <a:lnTo>
                  <a:pt x="4155" y="1310"/>
                </a:lnTo>
                <a:lnTo>
                  <a:pt x="4096" y="1025"/>
                </a:lnTo>
                <a:lnTo>
                  <a:pt x="3917" y="644"/>
                </a:lnTo>
                <a:lnTo>
                  <a:pt x="3524" y="239"/>
                </a:lnTo>
                <a:lnTo>
                  <a:pt x="3131" y="60"/>
                </a:lnTo>
                <a:lnTo>
                  <a:pt x="2846" y="13"/>
                </a:lnTo>
                <a:lnTo>
                  <a:pt x="270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8"/>
          <p:cNvSpPr/>
          <p:nvPr/>
        </p:nvSpPr>
        <p:spPr>
          <a:xfrm>
            <a:off x="6795271" y="3806745"/>
            <a:ext cx="102674" cy="161225"/>
          </a:xfrm>
          <a:custGeom>
            <a:avLst/>
            <a:gdLst/>
            <a:ahLst/>
            <a:cxnLst/>
            <a:rect l="l" t="t" r="r" b="b"/>
            <a:pathLst>
              <a:path w="4156" h="6526" extrusionOk="0">
                <a:moveTo>
                  <a:pt x="1465" y="1"/>
                </a:moveTo>
                <a:lnTo>
                  <a:pt x="1310" y="13"/>
                </a:lnTo>
                <a:lnTo>
                  <a:pt x="1024" y="60"/>
                </a:lnTo>
                <a:lnTo>
                  <a:pt x="643" y="239"/>
                </a:lnTo>
                <a:lnTo>
                  <a:pt x="238" y="644"/>
                </a:lnTo>
                <a:lnTo>
                  <a:pt x="60" y="1025"/>
                </a:lnTo>
                <a:lnTo>
                  <a:pt x="12" y="1310"/>
                </a:lnTo>
                <a:lnTo>
                  <a:pt x="0" y="1465"/>
                </a:lnTo>
                <a:lnTo>
                  <a:pt x="0" y="6526"/>
                </a:lnTo>
                <a:lnTo>
                  <a:pt x="4155" y="6526"/>
                </a:lnTo>
                <a:lnTo>
                  <a:pt x="4155" y="1465"/>
                </a:lnTo>
                <a:lnTo>
                  <a:pt x="4155" y="1310"/>
                </a:lnTo>
                <a:lnTo>
                  <a:pt x="4096" y="1025"/>
                </a:lnTo>
                <a:lnTo>
                  <a:pt x="3917" y="644"/>
                </a:lnTo>
                <a:lnTo>
                  <a:pt x="3524" y="239"/>
                </a:lnTo>
                <a:lnTo>
                  <a:pt x="3131" y="60"/>
                </a:lnTo>
                <a:lnTo>
                  <a:pt x="2846" y="13"/>
                </a:lnTo>
                <a:lnTo>
                  <a:pt x="270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8"/>
          <p:cNvSpPr/>
          <p:nvPr/>
        </p:nvSpPr>
        <p:spPr>
          <a:xfrm>
            <a:off x="6795271" y="3806745"/>
            <a:ext cx="102674" cy="161225"/>
          </a:xfrm>
          <a:custGeom>
            <a:avLst/>
            <a:gdLst/>
            <a:ahLst/>
            <a:cxnLst/>
            <a:rect l="l" t="t" r="r" b="b"/>
            <a:pathLst>
              <a:path w="4156" h="6526" extrusionOk="0">
                <a:moveTo>
                  <a:pt x="1465" y="1"/>
                </a:moveTo>
                <a:lnTo>
                  <a:pt x="1310" y="13"/>
                </a:lnTo>
                <a:lnTo>
                  <a:pt x="1024" y="60"/>
                </a:lnTo>
                <a:lnTo>
                  <a:pt x="643" y="239"/>
                </a:lnTo>
                <a:lnTo>
                  <a:pt x="238" y="644"/>
                </a:lnTo>
                <a:lnTo>
                  <a:pt x="60" y="1025"/>
                </a:lnTo>
                <a:lnTo>
                  <a:pt x="12" y="1310"/>
                </a:lnTo>
                <a:lnTo>
                  <a:pt x="0" y="1465"/>
                </a:lnTo>
                <a:lnTo>
                  <a:pt x="0" y="6526"/>
                </a:lnTo>
                <a:lnTo>
                  <a:pt x="4155" y="6526"/>
                </a:lnTo>
                <a:lnTo>
                  <a:pt x="4155" y="1465"/>
                </a:lnTo>
                <a:lnTo>
                  <a:pt x="4155" y="1310"/>
                </a:lnTo>
                <a:lnTo>
                  <a:pt x="4096" y="1025"/>
                </a:lnTo>
                <a:lnTo>
                  <a:pt x="3917" y="644"/>
                </a:lnTo>
                <a:lnTo>
                  <a:pt x="3524" y="239"/>
                </a:lnTo>
                <a:lnTo>
                  <a:pt x="3131" y="60"/>
                </a:lnTo>
                <a:lnTo>
                  <a:pt x="2846" y="13"/>
                </a:lnTo>
                <a:lnTo>
                  <a:pt x="270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8"/>
          <p:cNvSpPr/>
          <p:nvPr/>
        </p:nvSpPr>
        <p:spPr>
          <a:xfrm>
            <a:off x="6476068" y="3352214"/>
            <a:ext cx="139163" cy="70335"/>
          </a:xfrm>
          <a:custGeom>
            <a:avLst/>
            <a:gdLst/>
            <a:ahLst/>
            <a:cxnLst/>
            <a:rect l="l" t="t" r="r" b="b"/>
            <a:pathLst>
              <a:path w="5633" h="2847" fill="none" extrusionOk="0">
                <a:moveTo>
                  <a:pt x="5632" y="1"/>
                </a:moveTo>
                <a:lnTo>
                  <a:pt x="5620" y="299"/>
                </a:lnTo>
                <a:lnTo>
                  <a:pt x="5513" y="846"/>
                </a:lnTo>
                <a:lnTo>
                  <a:pt x="5299" y="1358"/>
                </a:lnTo>
                <a:lnTo>
                  <a:pt x="4989" y="1811"/>
                </a:lnTo>
                <a:lnTo>
                  <a:pt x="4596" y="2204"/>
                </a:lnTo>
                <a:lnTo>
                  <a:pt x="4144" y="2513"/>
                </a:lnTo>
                <a:lnTo>
                  <a:pt x="3632" y="2727"/>
                </a:lnTo>
                <a:lnTo>
                  <a:pt x="3072" y="2835"/>
                </a:lnTo>
                <a:lnTo>
                  <a:pt x="2786" y="2847"/>
                </a:lnTo>
                <a:lnTo>
                  <a:pt x="2536" y="2847"/>
                </a:lnTo>
                <a:lnTo>
                  <a:pt x="2048" y="2751"/>
                </a:lnTo>
                <a:lnTo>
                  <a:pt x="1584" y="2585"/>
                </a:lnTo>
                <a:lnTo>
                  <a:pt x="1167" y="2358"/>
                </a:lnTo>
                <a:lnTo>
                  <a:pt x="810" y="2049"/>
                </a:lnTo>
                <a:lnTo>
                  <a:pt x="488" y="1692"/>
                </a:lnTo>
                <a:lnTo>
                  <a:pt x="238" y="1287"/>
                </a:lnTo>
                <a:lnTo>
                  <a:pt x="60" y="846"/>
                </a:lnTo>
                <a:lnTo>
                  <a:pt x="0" y="60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8"/>
          <p:cNvSpPr/>
          <p:nvPr/>
        </p:nvSpPr>
        <p:spPr>
          <a:xfrm>
            <a:off x="6615223" y="3352214"/>
            <a:ext cx="140917" cy="70335"/>
          </a:xfrm>
          <a:custGeom>
            <a:avLst/>
            <a:gdLst/>
            <a:ahLst/>
            <a:cxnLst/>
            <a:rect l="l" t="t" r="r" b="b"/>
            <a:pathLst>
              <a:path w="5704" h="2847" fill="none" extrusionOk="0">
                <a:moveTo>
                  <a:pt x="5703" y="1"/>
                </a:moveTo>
                <a:lnTo>
                  <a:pt x="5691" y="299"/>
                </a:lnTo>
                <a:lnTo>
                  <a:pt x="5572" y="846"/>
                </a:lnTo>
                <a:lnTo>
                  <a:pt x="5358" y="1358"/>
                </a:lnTo>
                <a:lnTo>
                  <a:pt x="5049" y="1811"/>
                </a:lnTo>
                <a:lnTo>
                  <a:pt x="4668" y="2204"/>
                </a:lnTo>
                <a:lnTo>
                  <a:pt x="4215" y="2513"/>
                </a:lnTo>
                <a:lnTo>
                  <a:pt x="3703" y="2727"/>
                </a:lnTo>
                <a:lnTo>
                  <a:pt x="3143" y="2835"/>
                </a:lnTo>
                <a:lnTo>
                  <a:pt x="2846" y="2847"/>
                </a:lnTo>
                <a:lnTo>
                  <a:pt x="2560" y="2835"/>
                </a:lnTo>
                <a:lnTo>
                  <a:pt x="2000" y="2727"/>
                </a:lnTo>
                <a:lnTo>
                  <a:pt x="1488" y="2513"/>
                </a:lnTo>
                <a:lnTo>
                  <a:pt x="1036" y="2204"/>
                </a:lnTo>
                <a:lnTo>
                  <a:pt x="643" y="1811"/>
                </a:lnTo>
                <a:lnTo>
                  <a:pt x="345" y="1358"/>
                </a:lnTo>
                <a:lnTo>
                  <a:pt x="131" y="846"/>
                </a:lnTo>
                <a:lnTo>
                  <a:pt x="12" y="299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8"/>
          <p:cNvSpPr/>
          <p:nvPr/>
        </p:nvSpPr>
        <p:spPr>
          <a:xfrm>
            <a:off x="6756133" y="3352214"/>
            <a:ext cx="140621" cy="70335"/>
          </a:xfrm>
          <a:custGeom>
            <a:avLst/>
            <a:gdLst/>
            <a:ahLst/>
            <a:cxnLst/>
            <a:rect l="l" t="t" r="r" b="b"/>
            <a:pathLst>
              <a:path w="5692" h="2847" fill="none" extrusionOk="0">
                <a:moveTo>
                  <a:pt x="5692" y="1"/>
                </a:moveTo>
                <a:lnTo>
                  <a:pt x="5680" y="299"/>
                </a:lnTo>
                <a:lnTo>
                  <a:pt x="5573" y="846"/>
                </a:lnTo>
                <a:lnTo>
                  <a:pt x="5358" y="1358"/>
                </a:lnTo>
                <a:lnTo>
                  <a:pt x="5049" y="1811"/>
                </a:lnTo>
                <a:lnTo>
                  <a:pt x="4656" y="2204"/>
                </a:lnTo>
                <a:lnTo>
                  <a:pt x="4203" y="2513"/>
                </a:lnTo>
                <a:lnTo>
                  <a:pt x="3691" y="2727"/>
                </a:lnTo>
                <a:lnTo>
                  <a:pt x="3132" y="2835"/>
                </a:lnTo>
                <a:lnTo>
                  <a:pt x="2846" y="2847"/>
                </a:lnTo>
                <a:lnTo>
                  <a:pt x="2548" y="2835"/>
                </a:lnTo>
                <a:lnTo>
                  <a:pt x="2001" y="2727"/>
                </a:lnTo>
                <a:lnTo>
                  <a:pt x="1489" y="2513"/>
                </a:lnTo>
                <a:lnTo>
                  <a:pt x="1024" y="2204"/>
                </a:lnTo>
                <a:lnTo>
                  <a:pt x="643" y="1811"/>
                </a:lnTo>
                <a:lnTo>
                  <a:pt x="334" y="1358"/>
                </a:lnTo>
                <a:lnTo>
                  <a:pt x="119" y="846"/>
                </a:lnTo>
                <a:lnTo>
                  <a:pt x="0" y="299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8"/>
          <p:cNvSpPr/>
          <p:nvPr/>
        </p:nvSpPr>
        <p:spPr>
          <a:xfrm>
            <a:off x="6896747" y="3352214"/>
            <a:ext cx="145340" cy="70335"/>
          </a:xfrm>
          <a:custGeom>
            <a:avLst/>
            <a:gdLst/>
            <a:ahLst/>
            <a:cxnLst/>
            <a:rect l="l" t="t" r="r" b="b"/>
            <a:pathLst>
              <a:path w="5883" h="2847" fill="none" extrusionOk="0">
                <a:moveTo>
                  <a:pt x="5883" y="453"/>
                </a:moveTo>
                <a:lnTo>
                  <a:pt x="5883" y="489"/>
                </a:lnTo>
                <a:lnTo>
                  <a:pt x="5871" y="525"/>
                </a:lnTo>
                <a:lnTo>
                  <a:pt x="5811" y="775"/>
                </a:lnTo>
                <a:lnTo>
                  <a:pt x="5609" y="1239"/>
                </a:lnTo>
                <a:lnTo>
                  <a:pt x="5323" y="1656"/>
                </a:lnTo>
                <a:lnTo>
                  <a:pt x="4978" y="2025"/>
                </a:lnTo>
                <a:lnTo>
                  <a:pt x="4561" y="2335"/>
                </a:lnTo>
                <a:lnTo>
                  <a:pt x="4109" y="2585"/>
                </a:lnTo>
                <a:lnTo>
                  <a:pt x="3620" y="2751"/>
                </a:lnTo>
                <a:lnTo>
                  <a:pt x="3108" y="2847"/>
                </a:lnTo>
                <a:lnTo>
                  <a:pt x="2847" y="2847"/>
                </a:lnTo>
                <a:lnTo>
                  <a:pt x="2561" y="2835"/>
                </a:lnTo>
                <a:lnTo>
                  <a:pt x="2001" y="2727"/>
                </a:lnTo>
                <a:lnTo>
                  <a:pt x="1489" y="2513"/>
                </a:lnTo>
                <a:lnTo>
                  <a:pt x="1037" y="2204"/>
                </a:lnTo>
                <a:lnTo>
                  <a:pt x="644" y="1811"/>
                </a:lnTo>
                <a:lnTo>
                  <a:pt x="346" y="1358"/>
                </a:lnTo>
                <a:lnTo>
                  <a:pt x="132" y="846"/>
                </a:lnTo>
                <a:lnTo>
                  <a:pt x="13" y="299"/>
                </a:lnTo>
                <a:lnTo>
                  <a:pt x="1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8"/>
          <p:cNvSpPr/>
          <p:nvPr/>
        </p:nvSpPr>
        <p:spPr>
          <a:xfrm>
            <a:off x="6551081" y="3422534"/>
            <a:ext cx="140621" cy="70632"/>
          </a:xfrm>
          <a:custGeom>
            <a:avLst/>
            <a:gdLst/>
            <a:ahLst/>
            <a:cxnLst/>
            <a:rect l="l" t="t" r="r" b="b"/>
            <a:pathLst>
              <a:path w="5692" h="2859" fill="none" extrusionOk="0">
                <a:moveTo>
                  <a:pt x="5692" y="1"/>
                </a:moveTo>
                <a:lnTo>
                  <a:pt x="5692" y="298"/>
                </a:lnTo>
                <a:lnTo>
                  <a:pt x="5573" y="858"/>
                </a:lnTo>
                <a:lnTo>
                  <a:pt x="5358" y="1358"/>
                </a:lnTo>
                <a:lnTo>
                  <a:pt x="5049" y="1822"/>
                </a:lnTo>
                <a:lnTo>
                  <a:pt x="4668" y="2203"/>
                </a:lnTo>
                <a:lnTo>
                  <a:pt x="4203" y="2513"/>
                </a:lnTo>
                <a:lnTo>
                  <a:pt x="3691" y="2727"/>
                </a:lnTo>
                <a:lnTo>
                  <a:pt x="3144" y="2846"/>
                </a:lnTo>
                <a:lnTo>
                  <a:pt x="2846" y="2858"/>
                </a:lnTo>
                <a:lnTo>
                  <a:pt x="2560" y="2846"/>
                </a:lnTo>
                <a:lnTo>
                  <a:pt x="2001" y="2727"/>
                </a:lnTo>
                <a:lnTo>
                  <a:pt x="1489" y="2513"/>
                </a:lnTo>
                <a:lnTo>
                  <a:pt x="1036" y="2203"/>
                </a:lnTo>
                <a:lnTo>
                  <a:pt x="643" y="1822"/>
                </a:lnTo>
                <a:lnTo>
                  <a:pt x="334" y="1358"/>
                </a:lnTo>
                <a:lnTo>
                  <a:pt x="119" y="858"/>
                </a:lnTo>
                <a:lnTo>
                  <a:pt x="12" y="298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8"/>
          <p:cNvSpPr/>
          <p:nvPr/>
        </p:nvSpPr>
        <p:spPr>
          <a:xfrm>
            <a:off x="6691695" y="3422534"/>
            <a:ext cx="140942" cy="70632"/>
          </a:xfrm>
          <a:custGeom>
            <a:avLst/>
            <a:gdLst/>
            <a:ahLst/>
            <a:cxnLst/>
            <a:rect l="l" t="t" r="r" b="b"/>
            <a:pathLst>
              <a:path w="5705" h="2859" fill="none" extrusionOk="0">
                <a:moveTo>
                  <a:pt x="5704" y="1"/>
                </a:moveTo>
                <a:lnTo>
                  <a:pt x="5692" y="298"/>
                </a:lnTo>
                <a:lnTo>
                  <a:pt x="5573" y="858"/>
                </a:lnTo>
                <a:lnTo>
                  <a:pt x="5359" y="1358"/>
                </a:lnTo>
                <a:lnTo>
                  <a:pt x="5061" y="1822"/>
                </a:lnTo>
                <a:lnTo>
                  <a:pt x="4668" y="2203"/>
                </a:lnTo>
                <a:lnTo>
                  <a:pt x="4216" y="2513"/>
                </a:lnTo>
                <a:lnTo>
                  <a:pt x="3704" y="2727"/>
                </a:lnTo>
                <a:lnTo>
                  <a:pt x="3144" y="2846"/>
                </a:lnTo>
                <a:lnTo>
                  <a:pt x="2858" y="2858"/>
                </a:lnTo>
                <a:lnTo>
                  <a:pt x="2561" y="2846"/>
                </a:lnTo>
                <a:lnTo>
                  <a:pt x="2001" y="2727"/>
                </a:lnTo>
                <a:lnTo>
                  <a:pt x="1489" y="2513"/>
                </a:lnTo>
                <a:lnTo>
                  <a:pt x="1037" y="2203"/>
                </a:lnTo>
                <a:lnTo>
                  <a:pt x="656" y="1822"/>
                </a:lnTo>
                <a:lnTo>
                  <a:pt x="346" y="1358"/>
                </a:lnTo>
                <a:lnTo>
                  <a:pt x="132" y="858"/>
                </a:lnTo>
                <a:lnTo>
                  <a:pt x="13" y="298"/>
                </a:lnTo>
                <a:lnTo>
                  <a:pt x="1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8"/>
          <p:cNvSpPr/>
          <p:nvPr/>
        </p:nvSpPr>
        <p:spPr>
          <a:xfrm>
            <a:off x="6832629" y="3422534"/>
            <a:ext cx="140621" cy="70632"/>
          </a:xfrm>
          <a:custGeom>
            <a:avLst/>
            <a:gdLst/>
            <a:ahLst/>
            <a:cxnLst/>
            <a:rect l="l" t="t" r="r" b="b"/>
            <a:pathLst>
              <a:path w="5692" h="2859" fill="none" extrusionOk="0">
                <a:moveTo>
                  <a:pt x="5692" y="1"/>
                </a:moveTo>
                <a:lnTo>
                  <a:pt x="5692" y="298"/>
                </a:lnTo>
                <a:lnTo>
                  <a:pt x="5573" y="858"/>
                </a:lnTo>
                <a:lnTo>
                  <a:pt x="5358" y="1358"/>
                </a:lnTo>
                <a:lnTo>
                  <a:pt x="5049" y="1822"/>
                </a:lnTo>
                <a:lnTo>
                  <a:pt x="4668" y="2203"/>
                </a:lnTo>
                <a:lnTo>
                  <a:pt x="4203" y="2513"/>
                </a:lnTo>
                <a:lnTo>
                  <a:pt x="3691" y="2727"/>
                </a:lnTo>
                <a:lnTo>
                  <a:pt x="3144" y="2846"/>
                </a:lnTo>
                <a:lnTo>
                  <a:pt x="2846" y="2858"/>
                </a:lnTo>
                <a:lnTo>
                  <a:pt x="2560" y="2846"/>
                </a:lnTo>
                <a:lnTo>
                  <a:pt x="2000" y="2727"/>
                </a:lnTo>
                <a:lnTo>
                  <a:pt x="1489" y="2513"/>
                </a:lnTo>
                <a:lnTo>
                  <a:pt x="1036" y="2203"/>
                </a:lnTo>
                <a:lnTo>
                  <a:pt x="643" y="1822"/>
                </a:lnTo>
                <a:lnTo>
                  <a:pt x="334" y="1358"/>
                </a:lnTo>
                <a:lnTo>
                  <a:pt x="119" y="858"/>
                </a:lnTo>
                <a:lnTo>
                  <a:pt x="12" y="298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8"/>
          <p:cNvSpPr/>
          <p:nvPr/>
        </p:nvSpPr>
        <p:spPr>
          <a:xfrm>
            <a:off x="6474882" y="3422534"/>
            <a:ext cx="75918" cy="70632"/>
          </a:xfrm>
          <a:custGeom>
            <a:avLst/>
            <a:gdLst/>
            <a:ahLst/>
            <a:cxnLst/>
            <a:rect l="l" t="t" r="r" b="b"/>
            <a:pathLst>
              <a:path w="3073" h="2859" fill="none" extrusionOk="0">
                <a:moveTo>
                  <a:pt x="3072" y="1"/>
                </a:moveTo>
                <a:lnTo>
                  <a:pt x="3061" y="298"/>
                </a:lnTo>
                <a:lnTo>
                  <a:pt x="2930" y="858"/>
                </a:lnTo>
                <a:lnTo>
                  <a:pt x="2680" y="1358"/>
                </a:lnTo>
                <a:lnTo>
                  <a:pt x="2334" y="1822"/>
                </a:lnTo>
                <a:lnTo>
                  <a:pt x="1906" y="2203"/>
                </a:lnTo>
                <a:lnTo>
                  <a:pt x="1406" y="2513"/>
                </a:lnTo>
                <a:lnTo>
                  <a:pt x="870" y="2727"/>
                </a:lnTo>
                <a:lnTo>
                  <a:pt x="286" y="2846"/>
                </a:lnTo>
                <a:lnTo>
                  <a:pt x="1" y="285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8"/>
          <p:cNvSpPr/>
          <p:nvPr/>
        </p:nvSpPr>
        <p:spPr>
          <a:xfrm>
            <a:off x="7048256" y="3200704"/>
            <a:ext cx="594822" cy="1062809"/>
          </a:xfrm>
          <a:custGeom>
            <a:avLst/>
            <a:gdLst/>
            <a:ahLst/>
            <a:cxnLst/>
            <a:rect l="l" t="t" r="r" b="b"/>
            <a:pathLst>
              <a:path w="24077" h="43020" extrusionOk="0">
                <a:moveTo>
                  <a:pt x="2585" y="1"/>
                </a:moveTo>
                <a:lnTo>
                  <a:pt x="2025" y="120"/>
                </a:lnTo>
                <a:lnTo>
                  <a:pt x="1513" y="346"/>
                </a:lnTo>
                <a:lnTo>
                  <a:pt x="1049" y="656"/>
                </a:lnTo>
                <a:lnTo>
                  <a:pt x="656" y="1049"/>
                </a:lnTo>
                <a:lnTo>
                  <a:pt x="346" y="1501"/>
                </a:lnTo>
                <a:lnTo>
                  <a:pt x="132" y="2025"/>
                </a:lnTo>
                <a:lnTo>
                  <a:pt x="13" y="2585"/>
                </a:lnTo>
                <a:lnTo>
                  <a:pt x="1" y="2882"/>
                </a:lnTo>
                <a:lnTo>
                  <a:pt x="1" y="43020"/>
                </a:lnTo>
                <a:lnTo>
                  <a:pt x="24076" y="43020"/>
                </a:lnTo>
                <a:lnTo>
                  <a:pt x="24076" y="2882"/>
                </a:lnTo>
                <a:lnTo>
                  <a:pt x="24064" y="2585"/>
                </a:lnTo>
                <a:lnTo>
                  <a:pt x="23945" y="2025"/>
                </a:lnTo>
                <a:lnTo>
                  <a:pt x="23731" y="1501"/>
                </a:lnTo>
                <a:lnTo>
                  <a:pt x="23421" y="1049"/>
                </a:lnTo>
                <a:lnTo>
                  <a:pt x="23028" y="656"/>
                </a:lnTo>
                <a:lnTo>
                  <a:pt x="22564" y="346"/>
                </a:lnTo>
                <a:lnTo>
                  <a:pt x="22052" y="120"/>
                </a:lnTo>
                <a:lnTo>
                  <a:pt x="214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8"/>
          <p:cNvSpPr/>
          <p:nvPr/>
        </p:nvSpPr>
        <p:spPr>
          <a:xfrm>
            <a:off x="5019800" y="3387522"/>
            <a:ext cx="349205" cy="249471"/>
          </a:xfrm>
          <a:custGeom>
            <a:avLst/>
            <a:gdLst/>
            <a:ahLst/>
            <a:cxnLst/>
            <a:rect l="l" t="t" r="r" b="b"/>
            <a:pathLst>
              <a:path w="14135" h="10098" extrusionOk="0">
                <a:moveTo>
                  <a:pt x="1" y="1"/>
                </a:moveTo>
                <a:lnTo>
                  <a:pt x="1" y="10098"/>
                </a:lnTo>
                <a:lnTo>
                  <a:pt x="14134" y="10098"/>
                </a:lnTo>
                <a:lnTo>
                  <a:pt x="14134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8"/>
          <p:cNvSpPr/>
          <p:nvPr/>
        </p:nvSpPr>
        <p:spPr>
          <a:xfrm>
            <a:off x="5098050" y="3387522"/>
            <a:ext cx="25" cy="249471"/>
          </a:xfrm>
          <a:custGeom>
            <a:avLst/>
            <a:gdLst/>
            <a:ahLst/>
            <a:cxnLst/>
            <a:rect l="l" t="t" r="r" b="b"/>
            <a:pathLst>
              <a:path w="1" h="10098" fill="none" extrusionOk="0">
                <a:moveTo>
                  <a:pt x="1" y="1"/>
                </a:moveTo>
                <a:lnTo>
                  <a:pt x="1" y="1009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8"/>
          <p:cNvSpPr/>
          <p:nvPr/>
        </p:nvSpPr>
        <p:spPr>
          <a:xfrm>
            <a:off x="5187494" y="3387522"/>
            <a:ext cx="25" cy="249471"/>
          </a:xfrm>
          <a:custGeom>
            <a:avLst/>
            <a:gdLst/>
            <a:ahLst/>
            <a:cxnLst/>
            <a:rect l="l" t="t" r="r" b="b"/>
            <a:pathLst>
              <a:path w="1" h="10098" fill="none" extrusionOk="0">
                <a:moveTo>
                  <a:pt x="1" y="1"/>
                </a:moveTo>
                <a:lnTo>
                  <a:pt x="1" y="1009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8"/>
          <p:cNvSpPr/>
          <p:nvPr/>
        </p:nvSpPr>
        <p:spPr>
          <a:xfrm>
            <a:off x="5276937" y="3387522"/>
            <a:ext cx="25" cy="249471"/>
          </a:xfrm>
          <a:custGeom>
            <a:avLst/>
            <a:gdLst/>
            <a:ahLst/>
            <a:cxnLst/>
            <a:rect l="l" t="t" r="r" b="b"/>
            <a:pathLst>
              <a:path w="1" h="10098" fill="none" extrusionOk="0">
                <a:moveTo>
                  <a:pt x="0" y="1"/>
                </a:moveTo>
                <a:lnTo>
                  <a:pt x="0" y="1009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8"/>
          <p:cNvSpPr/>
          <p:nvPr/>
        </p:nvSpPr>
        <p:spPr>
          <a:xfrm>
            <a:off x="5369024" y="3387522"/>
            <a:ext cx="25" cy="249471"/>
          </a:xfrm>
          <a:custGeom>
            <a:avLst/>
            <a:gdLst/>
            <a:ahLst/>
            <a:cxnLst/>
            <a:rect l="l" t="t" r="r" b="b"/>
            <a:pathLst>
              <a:path w="1" h="10098" fill="none" extrusionOk="0">
                <a:moveTo>
                  <a:pt x="0" y="1"/>
                </a:moveTo>
                <a:lnTo>
                  <a:pt x="0" y="10098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8"/>
          <p:cNvSpPr/>
          <p:nvPr/>
        </p:nvSpPr>
        <p:spPr>
          <a:xfrm>
            <a:off x="5019800" y="3463722"/>
            <a:ext cx="349205" cy="25"/>
          </a:xfrm>
          <a:custGeom>
            <a:avLst/>
            <a:gdLst/>
            <a:ahLst/>
            <a:cxnLst/>
            <a:rect l="l" t="t" r="r" b="b"/>
            <a:pathLst>
              <a:path w="14135" h="1" fill="none" extrusionOk="0">
                <a:moveTo>
                  <a:pt x="14134" y="0"/>
                </a:moveTo>
                <a:lnTo>
                  <a:pt x="1" y="0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8"/>
          <p:cNvSpPr/>
          <p:nvPr/>
        </p:nvSpPr>
        <p:spPr>
          <a:xfrm>
            <a:off x="5019800" y="3553462"/>
            <a:ext cx="349205" cy="25"/>
          </a:xfrm>
          <a:custGeom>
            <a:avLst/>
            <a:gdLst/>
            <a:ahLst/>
            <a:cxnLst/>
            <a:rect l="l" t="t" r="r" b="b"/>
            <a:pathLst>
              <a:path w="14135" h="1" fill="none" extrusionOk="0">
                <a:moveTo>
                  <a:pt x="14134" y="0"/>
                </a:moveTo>
                <a:lnTo>
                  <a:pt x="1" y="0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8"/>
          <p:cNvSpPr/>
          <p:nvPr/>
        </p:nvSpPr>
        <p:spPr>
          <a:xfrm>
            <a:off x="4996871" y="3806745"/>
            <a:ext cx="148551" cy="140942"/>
          </a:xfrm>
          <a:custGeom>
            <a:avLst/>
            <a:gdLst/>
            <a:ahLst/>
            <a:cxnLst/>
            <a:rect l="l" t="t" r="r" b="b"/>
            <a:pathLst>
              <a:path w="6013" h="5705" extrusionOk="0">
                <a:moveTo>
                  <a:pt x="655" y="1"/>
                </a:moveTo>
                <a:lnTo>
                  <a:pt x="524" y="13"/>
                </a:lnTo>
                <a:lnTo>
                  <a:pt x="286" y="108"/>
                </a:lnTo>
                <a:lnTo>
                  <a:pt x="107" y="287"/>
                </a:lnTo>
                <a:lnTo>
                  <a:pt x="12" y="525"/>
                </a:lnTo>
                <a:lnTo>
                  <a:pt x="0" y="656"/>
                </a:lnTo>
                <a:lnTo>
                  <a:pt x="0" y="5049"/>
                </a:lnTo>
                <a:lnTo>
                  <a:pt x="12" y="5180"/>
                </a:lnTo>
                <a:lnTo>
                  <a:pt x="107" y="5418"/>
                </a:lnTo>
                <a:lnTo>
                  <a:pt x="286" y="5597"/>
                </a:lnTo>
                <a:lnTo>
                  <a:pt x="524" y="5692"/>
                </a:lnTo>
                <a:lnTo>
                  <a:pt x="655" y="5704"/>
                </a:lnTo>
                <a:lnTo>
                  <a:pt x="5346" y="5704"/>
                </a:lnTo>
                <a:lnTo>
                  <a:pt x="5489" y="5692"/>
                </a:lnTo>
                <a:lnTo>
                  <a:pt x="5727" y="5597"/>
                </a:lnTo>
                <a:lnTo>
                  <a:pt x="5906" y="5418"/>
                </a:lnTo>
                <a:lnTo>
                  <a:pt x="6001" y="5180"/>
                </a:lnTo>
                <a:lnTo>
                  <a:pt x="6013" y="5049"/>
                </a:lnTo>
                <a:lnTo>
                  <a:pt x="6013" y="656"/>
                </a:lnTo>
                <a:lnTo>
                  <a:pt x="6001" y="525"/>
                </a:lnTo>
                <a:lnTo>
                  <a:pt x="5906" y="287"/>
                </a:lnTo>
                <a:lnTo>
                  <a:pt x="5727" y="108"/>
                </a:lnTo>
                <a:lnTo>
                  <a:pt x="5489" y="13"/>
                </a:lnTo>
                <a:lnTo>
                  <a:pt x="5346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5204567" y="3806745"/>
            <a:ext cx="148576" cy="140942"/>
          </a:xfrm>
          <a:custGeom>
            <a:avLst/>
            <a:gdLst/>
            <a:ahLst/>
            <a:cxnLst/>
            <a:rect l="l" t="t" r="r" b="b"/>
            <a:pathLst>
              <a:path w="6014" h="5705" extrusionOk="0">
                <a:moveTo>
                  <a:pt x="655" y="1"/>
                </a:moveTo>
                <a:lnTo>
                  <a:pt x="524" y="13"/>
                </a:lnTo>
                <a:lnTo>
                  <a:pt x="286" y="108"/>
                </a:lnTo>
                <a:lnTo>
                  <a:pt x="107" y="287"/>
                </a:lnTo>
                <a:lnTo>
                  <a:pt x="12" y="525"/>
                </a:lnTo>
                <a:lnTo>
                  <a:pt x="0" y="656"/>
                </a:lnTo>
                <a:lnTo>
                  <a:pt x="0" y="5049"/>
                </a:lnTo>
                <a:lnTo>
                  <a:pt x="12" y="5180"/>
                </a:lnTo>
                <a:lnTo>
                  <a:pt x="107" y="5418"/>
                </a:lnTo>
                <a:lnTo>
                  <a:pt x="286" y="5597"/>
                </a:lnTo>
                <a:lnTo>
                  <a:pt x="524" y="5692"/>
                </a:lnTo>
                <a:lnTo>
                  <a:pt x="655" y="5704"/>
                </a:lnTo>
                <a:lnTo>
                  <a:pt x="5346" y="5704"/>
                </a:lnTo>
                <a:lnTo>
                  <a:pt x="5477" y="5692"/>
                </a:lnTo>
                <a:lnTo>
                  <a:pt x="5715" y="5597"/>
                </a:lnTo>
                <a:lnTo>
                  <a:pt x="5894" y="5418"/>
                </a:lnTo>
                <a:lnTo>
                  <a:pt x="6001" y="5180"/>
                </a:lnTo>
                <a:lnTo>
                  <a:pt x="6013" y="5049"/>
                </a:lnTo>
                <a:lnTo>
                  <a:pt x="6013" y="656"/>
                </a:lnTo>
                <a:lnTo>
                  <a:pt x="6001" y="525"/>
                </a:lnTo>
                <a:lnTo>
                  <a:pt x="5894" y="287"/>
                </a:lnTo>
                <a:lnTo>
                  <a:pt x="5715" y="108"/>
                </a:lnTo>
                <a:lnTo>
                  <a:pt x="5477" y="13"/>
                </a:lnTo>
                <a:lnTo>
                  <a:pt x="5346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8"/>
          <p:cNvSpPr/>
          <p:nvPr/>
        </p:nvSpPr>
        <p:spPr>
          <a:xfrm>
            <a:off x="4996871" y="3989140"/>
            <a:ext cx="148551" cy="140942"/>
          </a:xfrm>
          <a:custGeom>
            <a:avLst/>
            <a:gdLst/>
            <a:ahLst/>
            <a:cxnLst/>
            <a:rect l="l" t="t" r="r" b="b"/>
            <a:pathLst>
              <a:path w="6013" h="5705" extrusionOk="0">
                <a:moveTo>
                  <a:pt x="655" y="1"/>
                </a:moveTo>
                <a:lnTo>
                  <a:pt x="524" y="13"/>
                </a:lnTo>
                <a:lnTo>
                  <a:pt x="286" y="108"/>
                </a:lnTo>
                <a:lnTo>
                  <a:pt x="107" y="287"/>
                </a:lnTo>
                <a:lnTo>
                  <a:pt x="12" y="525"/>
                </a:lnTo>
                <a:lnTo>
                  <a:pt x="0" y="656"/>
                </a:lnTo>
                <a:lnTo>
                  <a:pt x="0" y="5049"/>
                </a:lnTo>
                <a:lnTo>
                  <a:pt x="12" y="5180"/>
                </a:lnTo>
                <a:lnTo>
                  <a:pt x="107" y="5418"/>
                </a:lnTo>
                <a:lnTo>
                  <a:pt x="286" y="5597"/>
                </a:lnTo>
                <a:lnTo>
                  <a:pt x="524" y="5692"/>
                </a:lnTo>
                <a:lnTo>
                  <a:pt x="655" y="5704"/>
                </a:lnTo>
                <a:lnTo>
                  <a:pt x="5346" y="5704"/>
                </a:lnTo>
                <a:lnTo>
                  <a:pt x="5489" y="5692"/>
                </a:lnTo>
                <a:lnTo>
                  <a:pt x="5727" y="5597"/>
                </a:lnTo>
                <a:lnTo>
                  <a:pt x="5906" y="5418"/>
                </a:lnTo>
                <a:lnTo>
                  <a:pt x="6001" y="5180"/>
                </a:lnTo>
                <a:lnTo>
                  <a:pt x="6013" y="5049"/>
                </a:lnTo>
                <a:lnTo>
                  <a:pt x="6013" y="656"/>
                </a:lnTo>
                <a:lnTo>
                  <a:pt x="6001" y="525"/>
                </a:lnTo>
                <a:lnTo>
                  <a:pt x="5906" y="287"/>
                </a:lnTo>
                <a:lnTo>
                  <a:pt x="5727" y="108"/>
                </a:lnTo>
                <a:lnTo>
                  <a:pt x="5489" y="13"/>
                </a:lnTo>
                <a:lnTo>
                  <a:pt x="5346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8"/>
          <p:cNvSpPr/>
          <p:nvPr/>
        </p:nvSpPr>
        <p:spPr>
          <a:xfrm>
            <a:off x="5204567" y="3989140"/>
            <a:ext cx="148576" cy="140942"/>
          </a:xfrm>
          <a:custGeom>
            <a:avLst/>
            <a:gdLst/>
            <a:ahLst/>
            <a:cxnLst/>
            <a:rect l="l" t="t" r="r" b="b"/>
            <a:pathLst>
              <a:path w="6014" h="5705" extrusionOk="0">
                <a:moveTo>
                  <a:pt x="655" y="1"/>
                </a:moveTo>
                <a:lnTo>
                  <a:pt x="524" y="13"/>
                </a:lnTo>
                <a:lnTo>
                  <a:pt x="286" y="108"/>
                </a:lnTo>
                <a:lnTo>
                  <a:pt x="107" y="287"/>
                </a:lnTo>
                <a:lnTo>
                  <a:pt x="12" y="525"/>
                </a:lnTo>
                <a:lnTo>
                  <a:pt x="0" y="656"/>
                </a:lnTo>
                <a:lnTo>
                  <a:pt x="0" y="5049"/>
                </a:lnTo>
                <a:lnTo>
                  <a:pt x="12" y="5180"/>
                </a:lnTo>
                <a:lnTo>
                  <a:pt x="107" y="5418"/>
                </a:lnTo>
                <a:lnTo>
                  <a:pt x="286" y="5597"/>
                </a:lnTo>
                <a:lnTo>
                  <a:pt x="524" y="5692"/>
                </a:lnTo>
                <a:lnTo>
                  <a:pt x="655" y="5704"/>
                </a:lnTo>
                <a:lnTo>
                  <a:pt x="5346" y="5704"/>
                </a:lnTo>
                <a:lnTo>
                  <a:pt x="5477" y="5692"/>
                </a:lnTo>
                <a:lnTo>
                  <a:pt x="5715" y="5597"/>
                </a:lnTo>
                <a:lnTo>
                  <a:pt x="5894" y="5418"/>
                </a:lnTo>
                <a:lnTo>
                  <a:pt x="6001" y="5180"/>
                </a:lnTo>
                <a:lnTo>
                  <a:pt x="6013" y="5049"/>
                </a:lnTo>
                <a:lnTo>
                  <a:pt x="6013" y="656"/>
                </a:lnTo>
                <a:lnTo>
                  <a:pt x="6001" y="525"/>
                </a:lnTo>
                <a:lnTo>
                  <a:pt x="5894" y="287"/>
                </a:lnTo>
                <a:lnTo>
                  <a:pt x="5715" y="108"/>
                </a:lnTo>
                <a:lnTo>
                  <a:pt x="5477" y="13"/>
                </a:lnTo>
                <a:lnTo>
                  <a:pt x="5346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AD1C1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8"/>
          <p:cNvSpPr/>
          <p:nvPr/>
        </p:nvSpPr>
        <p:spPr>
          <a:xfrm>
            <a:off x="7167695" y="3391649"/>
            <a:ext cx="148279" cy="140917"/>
          </a:xfrm>
          <a:custGeom>
            <a:avLst/>
            <a:gdLst/>
            <a:ahLst/>
            <a:cxnLst/>
            <a:rect l="l" t="t" r="r" b="b"/>
            <a:pathLst>
              <a:path w="6002" h="5704" extrusionOk="0">
                <a:moveTo>
                  <a:pt x="656" y="0"/>
                </a:moveTo>
                <a:lnTo>
                  <a:pt x="525" y="12"/>
                </a:lnTo>
                <a:lnTo>
                  <a:pt x="287" y="108"/>
                </a:lnTo>
                <a:lnTo>
                  <a:pt x="108" y="286"/>
                </a:lnTo>
                <a:lnTo>
                  <a:pt x="1" y="524"/>
                </a:lnTo>
                <a:lnTo>
                  <a:pt x="1" y="667"/>
                </a:lnTo>
                <a:lnTo>
                  <a:pt x="1" y="5049"/>
                </a:lnTo>
                <a:lnTo>
                  <a:pt x="1" y="5180"/>
                </a:lnTo>
                <a:lnTo>
                  <a:pt x="108" y="5418"/>
                </a:lnTo>
                <a:lnTo>
                  <a:pt x="287" y="5597"/>
                </a:lnTo>
                <a:lnTo>
                  <a:pt x="525" y="5704"/>
                </a:lnTo>
                <a:lnTo>
                  <a:pt x="5478" y="5704"/>
                </a:lnTo>
                <a:lnTo>
                  <a:pt x="5716" y="5597"/>
                </a:lnTo>
                <a:lnTo>
                  <a:pt x="5895" y="5418"/>
                </a:lnTo>
                <a:lnTo>
                  <a:pt x="6002" y="5180"/>
                </a:lnTo>
                <a:lnTo>
                  <a:pt x="6002" y="5049"/>
                </a:lnTo>
                <a:lnTo>
                  <a:pt x="6002" y="667"/>
                </a:lnTo>
                <a:lnTo>
                  <a:pt x="6002" y="524"/>
                </a:lnTo>
                <a:lnTo>
                  <a:pt x="5895" y="286"/>
                </a:lnTo>
                <a:lnTo>
                  <a:pt x="5716" y="108"/>
                </a:lnTo>
                <a:lnTo>
                  <a:pt x="5478" y="12"/>
                </a:lnTo>
                <a:lnTo>
                  <a:pt x="5347" y="0"/>
                </a:ln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8"/>
          <p:cNvSpPr/>
          <p:nvPr/>
        </p:nvSpPr>
        <p:spPr>
          <a:xfrm>
            <a:off x="7375119" y="3391649"/>
            <a:ext cx="148576" cy="140917"/>
          </a:xfrm>
          <a:custGeom>
            <a:avLst/>
            <a:gdLst/>
            <a:ahLst/>
            <a:cxnLst/>
            <a:rect l="l" t="t" r="r" b="b"/>
            <a:pathLst>
              <a:path w="6014" h="5704" extrusionOk="0">
                <a:moveTo>
                  <a:pt x="667" y="0"/>
                </a:moveTo>
                <a:lnTo>
                  <a:pt x="536" y="12"/>
                </a:lnTo>
                <a:lnTo>
                  <a:pt x="298" y="108"/>
                </a:lnTo>
                <a:lnTo>
                  <a:pt x="119" y="286"/>
                </a:lnTo>
                <a:lnTo>
                  <a:pt x="12" y="524"/>
                </a:lnTo>
                <a:lnTo>
                  <a:pt x="0" y="667"/>
                </a:lnTo>
                <a:lnTo>
                  <a:pt x="0" y="5049"/>
                </a:lnTo>
                <a:lnTo>
                  <a:pt x="12" y="5180"/>
                </a:lnTo>
                <a:lnTo>
                  <a:pt x="119" y="5418"/>
                </a:lnTo>
                <a:lnTo>
                  <a:pt x="298" y="5597"/>
                </a:lnTo>
                <a:lnTo>
                  <a:pt x="536" y="5704"/>
                </a:lnTo>
                <a:lnTo>
                  <a:pt x="5489" y="5704"/>
                </a:lnTo>
                <a:lnTo>
                  <a:pt x="5727" y="5597"/>
                </a:lnTo>
                <a:lnTo>
                  <a:pt x="5906" y="5418"/>
                </a:lnTo>
                <a:lnTo>
                  <a:pt x="6001" y="5180"/>
                </a:lnTo>
                <a:lnTo>
                  <a:pt x="6013" y="5049"/>
                </a:lnTo>
                <a:lnTo>
                  <a:pt x="6013" y="667"/>
                </a:lnTo>
                <a:lnTo>
                  <a:pt x="6001" y="524"/>
                </a:lnTo>
                <a:lnTo>
                  <a:pt x="5906" y="286"/>
                </a:lnTo>
                <a:lnTo>
                  <a:pt x="5727" y="108"/>
                </a:lnTo>
                <a:lnTo>
                  <a:pt x="5489" y="12"/>
                </a:lnTo>
                <a:lnTo>
                  <a:pt x="5358" y="0"/>
                </a:ln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8"/>
          <p:cNvSpPr/>
          <p:nvPr/>
        </p:nvSpPr>
        <p:spPr>
          <a:xfrm>
            <a:off x="7167695" y="3574044"/>
            <a:ext cx="148279" cy="140917"/>
          </a:xfrm>
          <a:custGeom>
            <a:avLst/>
            <a:gdLst/>
            <a:ahLst/>
            <a:cxnLst/>
            <a:rect l="l" t="t" r="r" b="b"/>
            <a:pathLst>
              <a:path w="6002" h="5704" extrusionOk="0">
                <a:moveTo>
                  <a:pt x="656" y="1"/>
                </a:moveTo>
                <a:lnTo>
                  <a:pt x="525" y="12"/>
                </a:lnTo>
                <a:lnTo>
                  <a:pt x="287" y="108"/>
                </a:lnTo>
                <a:lnTo>
                  <a:pt x="108" y="286"/>
                </a:lnTo>
                <a:lnTo>
                  <a:pt x="1" y="524"/>
                </a:lnTo>
                <a:lnTo>
                  <a:pt x="1" y="655"/>
                </a:lnTo>
                <a:lnTo>
                  <a:pt x="1" y="5049"/>
                </a:lnTo>
                <a:lnTo>
                  <a:pt x="1" y="5180"/>
                </a:lnTo>
                <a:lnTo>
                  <a:pt x="108" y="5418"/>
                </a:lnTo>
                <a:lnTo>
                  <a:pt x="287" y="5597"/>
                </a:lnTo>
                <a:lnTo>
                  <a:pt x="525" y="5692"/>
                </a:lnTo>
                <a:lnTo>
                  <a:pt x="656" y="5704"/>
                </a:lnTo>
                <a:lnTo>
                  <a:pt x="5347" y="5704"/>
                </a:lnTo>
                <a:lnTo>
                  <a:pt x="5478" y="5692"/>
                </a:lnTo>
                <a:lnTo>
                  <a:pt x="5716" y="5597"/>
                </a:lnTo>
                <a:lnTo>
                  <a:pt x="5895" y="5418"/>
                </a:lnTo>
                <a:lnTo>
                  <a:pt x="6002" y="5180"/>
                </a:lnTo>
                <a:lnTo>
                  <a:pt x="6002" y="5049"/>
                </a:lnTo>
                <a:lnTo>
                  <a:pt x="6002" y="655"/>
                </a:lnTo>
                <a:lnTo>
                  <a:pt x="6002" y="524"/>
                </a:lnTo>
                <a:lnTo>
                  <a:pt x="5895" y="286"/>
                </a:lnTo>
                <a:lnTo>
                  <a:pt x="5716" y="108"/>
                </a:lnTo>
                <a:lnTo>
                  <a:pt x="5478" y="12"/>
                </a:lnTo>
                <a:lnTo>
                  <a:pt x="5347" y="1"/>
                </a:ln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8"/>
          <p:cNvSpPr/>
          <p:nvPr/>
        </p:nvSpPr>
        <p:spPr>
          <a:xfrm>
            <a:off x="7375119" y="3574044"/>
            <a:ext cx="148576" cy="140917"/>
          </a:xfrm>
          <a:custGeom>
            <a:avLst/>
            <a:gdLst/>
            <a:ahLst/>
            <a:cxnLst/>
            <a:rect l="l" t="t" r="r" b="b"/>
            <a:pathLst>
              <a:path w="6014" h="5704" extrusionOk="0">
                <a:moveTo>
                  <a:pt x="667" y="1"/>
                </a:moveTo>
                <a:lnTo>
                  <a:pt x="536" y="12"/>
                </a:lnTo>
                <a:lnTo>
                  <a:pt x="298" y="108"/>
                </a:lnTo>
                <a:lnTo>
                  <a:pt x="119" y="286"/>
                </a:lnTo>
                <a:lnTo>
                  <a:pt x="12" y="524"/>
                </a:lnTo>
                <a:lnTo>
                  <a:pt x="0" y="655"/>
                </a:lnTo>
                <a:lnTo>
                  <a:pt x="0" y="5049"/>
                </a:lnTo>
                <a:lnTo>
                  <a:pt x="12" y="5180"/>
                </a:lnTo>
                <a:lnTo>
                  <a:pt x="119" y="5418"/>
                </a:lnTo>
                <a:lnTo>
                  <a:pt x="298" y="5597"/>
                </a:lnTo>
                <a:lnTo>
                  <a:pt x="536" y="5692"/>
                </a:lnTo>
                <a:lnTo>
                  <a:pt x="667" y="5704"/>
                </a:lnTo>
                <a:lnTo>
                  <a:pt x="5358" y="5704"/>
                </a:lnTo>
                <a:lnTo>
                  <a:pt x="5489" y="5692"/>
                </a:lnTo>
                <a:lnTo>
                  <a:pt x="5727" y="5597"/>
                </a:lnTo>
                <a:lnTo>
                  <a:pt x="5906" y="5418"/>
                </a:lnTo>
                <a:lnTo>
                  <a:pt x="6001" y="5180"/>
                </a:lnTo>
                <a:lnTo>
                  <a:pt x="6013" y="5049"/>
                </a:lnTo>
                <a:lnTo>
                  <a:pt x="6013" y="655"/>
                </a:lnTo>
                <a:lnTo>
                  <a:pt x="6001" y="524"/>
                </a:lnTo>
                <a:lnTo>
                  <a:pt x="5906" y="286"/>
                </a:lnTo>
                <a:lnTo>
                  <a:pt x="5727" y="108"/>
                </a:lnTo>
                <a:lnTo>
                  <a:pt x="5489" y="12"/>
                </a:lnTo>
                <a:lnTo>
                  <a:pt x="5358" y="1"/>
                </a:lnTo>
                <a:close/>
              </a:path>
            </a:pathLst>
          </a:custGeom>
          <a:solidFill>
            <a:srgbClr val="9AD1C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8"/>
          <p:cNvSpPr/>
          <p:nvPr/>
        </p:nvSpPr>
        <p:spPr>
          <a:xfrm>
            <a:off x="7202138" y="3853517"/>
            <a:ext cx="298288" cy="410375"/>
          </a:xfrm>
          <a:custGeom>
            <a:avLst/>
            <a:gdLst/>
            <a:ahLst/>
            <a:cxnLst/>
            <a:rect l="l" t="t" r="r" b="b"/>
            <a:pathLst>
              <a:path w="12074" h="16611" extrusionOk="0">
                <a:moveTo>
                  <a:pt x="5727" y="1"/>
                </a:moveTo>
                <a:lnTo>
                  <a:pt x="5120" y="60"/>
                </a:lnTo>
                <a:lnTo>
                  <a:pt x="4525" y="191"/>
                </a:lnTo>
                <a:lnTo>
                  <a:pt x="3953" y="358"/>
                </a:lnTo>
                <a:lnTo>
                  <a:pt x="3417" y="596"/>
                </a:lnTo>
                <a:lnTo>
                  <a:pt x="2905" y="870"/>
                </a:lnTo>
                <a:lnTo>
                  <a:pt x="2191" y="1370"/>
                </a:lnTo>
                <a:lnTo>
                  <a:pt x="1369" y="2192"/>
                </a:lnTo>
                <a:lnTo>
                  <a:pt x="869" y="2906"/>
                </a:lnTo>
                <a:lnTo>
                  <a:pt x="595" y="3418"/>
                </a:lnTo>
                <a:lnTo>
                  <a:pt x="357" y="3954"/>
                </a:lnTo>
                <a:lnTo>
                  <a:pt x="191" y="4525"/>
                </a:lnTo>
                <a:lnTo>
                  <a:pt x="71" y="5109"/>
                </a:lnTo>
                <a:lnTo>
                  <a:pt x="0" y="5728"/>
                </a:lnTo>
                <a:lnTo>
                  <a:pt x="0" y="6038"/>
                </a:lnTo>
                <a:lnTo>
                  <a:pt x="0" y="16611"/>
                </a:lnTo>
                <a:lnTo>
                  <a:pt x="12073" y="16611"/>
                </a:lnTo>
                <a:lnTo>
                  <a:pt x="12073" y="6038"/>
                </a:lnTo>
                <a:lnTo>
                  <a:pt x="12062" y="5728"/>
                </a:lnTo>
                <a:lnTo>
                  <a:pt x="12002" y="5109"/>
                </a:lnTo>
                <a:lnTo>
                  <a:pt x="11883" y="4525"/>
                </a:lnTo>
                <a:lnTo>
                  <a:pt x="11704" y="3954"/>
                </a:lnTo>
                <a:lnTo>
                  <a:pt x="11478" y="3418"/>
                </a:lnTo>
                <a:lnTo>
                  <a:pt x="11204" y="2906"/>
                </a:lnTo>
                <a:lnTo>
                  <a:pt x="10704" y="2192"/>
                </a:lnTo>
                <a:lnTo>
                  <a:pt x="9883" y="1370"/>
                </a:lnTo>
                <a:lnTo>
                  <a:pt x="9168" y="870"/>
                </a:lnTo>
                <a:lnTo>
                  <a:pt x="8656" y="596"/>
                </a:lnTo>
                <a:lnTo>
                  <a:pt x="8109" y="358"/>
                </a:lnTo>
                <a:lnTo>
                  <a:pt x="7549" y="191"/>
                </a:lnTo>
                <a:lnTo>
                  <a:pt x="6954" y="60"/>
                </a:lnTo>
                <a:lnTo>
                  <a:pt x="6346" y="1"/>
                </a:lnTo>
                <a:close/>
              </a:path>
            </a:pathLst>
          </a:custGeom>
          <a:solidFill>
            <a:srgbClr val="00A99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28"/>
          <p:cNvSpPr/>
          <p:nvPr/>
        </p:nvSpPr>
        <p:spPr>
          <a:xfrm>
            <a:off x="7233320" y="3887367"/>
            <a:ext cx="235933" cy="376232"/>
          </a:xfrm>
          <a:custGeom>
            <a:avLst/>
            <a:gdLst/>
            <a:ahLst/>
            <a:cxnLst/>
            <a:rect l="l" t="t" r="r" b="b"/>
            <a:pathLst>
              <a:path w="9550" h="15229" fill="none" extrusionOk="0">
                <a:moveTo>
                  <a:pt x="0" y="15229"/>
                </a:moveTo>
                <a:lnTo>
                  <a:pt x="0" y="4775"/>
                </a:lnTo>
                <a:lnTo>
                  <a:pt x="24" y="4275"/>
                </a:lnTo>
                <a:lnTo>
                  <a:pt x="214" y="3346"/>
                </a:lnTo>
                <a:lnTo>
                  <a:pt x="572" y="2489"/>
                </a:lnTo>
                <a:lnTo>
                  <a:pt x="1084" y="1727"/>
                </a:lnTo>
                <a:lnTo>
                  <a:pt x="1739" y="1084"/>
                </a:lnTo>
                <a:lnTo>
                  <a:pt x="2501" y="572"/>
                </a:lnTo>
                <a:lnTo>
                  <a:pt x="3346" y="203"/>
                </a:lnTo>
                <a:lnTo>
                  <a:pt x="4287" y="12"/>
                </a:lnTo>
                <a:lnTo>
                  <a:pt x="4775" y="0"/>
                </a:lnTo>
                <a:lnTo>
                  <a:pt x="4775" y="0"/>
                </a:lnTo>
                <a:lnTo>
                  <a:pt x="5263" y="12"/>
                </a:lnTo>
                <a:lnTo>
                  <a:pt x="6192" y="203"/>
                </a:lnTo>
                <a:lnTo>
                  <a:pt x="7049" y="572"/>
                </a:lnTo>
                <a:lnTo>
                  <a:pt x="7811" y="1084"/>
                </a:lnTo>
                <a:lnTo>
                  <a:pt x="8454" y="1727"/>
                </a:lnTo>
                <a:lnTo>
                  <a:pt x="8978" y="2489"/>
                </a:lnTo>
                <a:lnTo>
                  <a:pt x="9335" y="3346"/>
                </a:lnTo>
                <a:lnTo>
                  <a:pt x="9526" y="4275"/>
                </a:lnTo>
                <a:lnTo>
                  <a:pt x="9549" y="4775"/>
                </a:lnTo>
                <a:lnTo>
                  <a:pt x="9549" y="152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8"/>
          <p:cNvSpPr/>
          <p:nvPr/>
        </p:nvSpPr>
        <p:spPr>
          <a:xfrm>
            <a:off x="5152186" y="3638186"/>
            <a:ext cx="25" cy="68853"/>
          </a:xfrm>
          <a:custGeom>
            <a:avLst/>
            <a:gdLst/>
            <a:ahLst/>
            <a:cxnLst/>
            <a:rect l="l" t="t" r="r" b="b"/>
            <a:pathLst>
              <a:path w="1" h="2787" fill="none" extrusionOk="0">
                <a:moveTo>
                  <a:pt x="1" y="0"/>
                </a:moveTo>
                <a:lnTo>
                  <a:pt x="1" y="2786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8"/>
          <p:cNvSpPr/>
          <p:nvPr/>
        </p:nvSpPr>
        <p:spPr>
          <a:xfrm>
            <a:off x="5222801" y="3638186"/>
            <a:ext cx="25" cy="68853"/>
          </a:xfrm>
          <a:custGeom>
            <a:avLst/>
            <a:gdLst/>
            <a:ahLst/>
            <a:cxnLst/>
            <a:rect l="l" t="t" r="r" b="b"/>
            <a:pathLst>
              <a:path w="1" h="2787" fill="none" extrusionOk="0">
                <a:moveTo>
                  <a:pt x="0" y="0"/>
                </a:moveTo>
                <a:lnTo>
                  <a:pt x="0" y="2786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8"/>
          <p:cNvSpPr/>
          <p:nvPr/>
        </p:nvSpPr>
        <p:spPr>
          <a:xfrm rot="-277463">
            <a:off x="8495018" y="2970481"/>
            <a:ext cx="31521" cy="31549"/>
          </a:xfrm>
          <a:custGeom>
            <a:avLst/>
            <a:gdLst/>
            <a:ahLst/>
            <a:cxnLst/>
            <a:rect l="l" t="t" r="r" b="b"/>
            <a:pathLst>
              <a:path w="1132" h="1133" fill="none" extrusionOk="0">
                <a:moveTo>
                  <a:pt x="1131" y="560"/>
                </a:moveTo>
                <a:lnTo>
                  <a:pt x="1131" y="680"/>
                </a:lnTo>
                <a:lnTo>
                  <a:pt x="1036" y="882"/>
                </a:lnTo>
                <a:lnTo>
                  <a:pt x="881" y="1037"/>
                </a:lnTo>
                <a:lnTo>
                  <a:pt x="679" y="1132"/>
                </a:lnTo>
                <a:lnTo>
                  <a:pt x="572" y="1132"/>
                </a:lnTo>
                <a:lnTo>
                  <a:pt x="453" y="1132"/>
                </a:lnTo>
                <a:lnTo>
                  <a:pt x="250" y="1037"/>
                </a:lnTo>
                <a:lnTo>
                  <a:pt x="95" y="882"/>
                </a:lnTo>
                <a:lnTo>
                  <a:pt x="0" y="680"/>
                </a:lnTo>
                <a:lnTo>
                  <a:pt x="0" y="560"/>
                </a:lnTo>
                <a:lnTo>
                  <a:pt x="0" y="453"/>
                </a:lnTo>
                <a:lnTo>
                  <a:pt x="95" y="239"/>
                </a:lnTo>
                <a:lnTo>
                  <a:pt x="250" y="84"/>
                </a:lnTo>
                <a:lnTo>
                  <a:pt x="453" y="1"/>
                </a:lnTo>
                <a:lnTo>
                  <a:pt x="572" y="1"/>
                </a:lnTo>
                <a:lnTo>
                  <a:pt x="679" y="1"/>
                </a:lnTo>
                <a:lnTo>
                  <a:pt x="881" y="84"/>
                </a:lnTo>
                <a:lnTo>
                  <a:pt x="1036" y="239"/>
                </a:lnTo>
                <a:lnTo>
                  <a:pt x="1131" y="453"/>
                </a:lnTo>
                <a:lnTo>
                  <a:pt x="1131" y="560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8"/>
          <p:cNvSpPr/>
          <p:nvPr/>
        </p:nvSpPr>
        <p:spPr>
          <a:xfrm rot="-277463">
            <a:off x="8557189" y="2933168"/>
            <a:ext cx="31855" cy="31855"/>
          </a:xfrm>
          <a:custGeom>
            <a:avLst/>
            <a:gdLst/>
            <a:ahLst/>
            <a:cxnLst/>
            <a:rect l="l" t="t" r="r" b="b"/>
            <a:pathLst>
              <a:path w="1144" h="1144" fill="none" extrusionOk="0">
                <a:moveTo>
                  <a:pt x="1144" y="572"/>
                </a:moveTo>
                <a:lnTo>
                  <a:pt x="1132" y="680"/>
                </a:lnTo>
                <a:lnTo>
                  <a:pt x="1049" y="894"/>
                </a:lnTo>
                <a:lnTo>
                  <a:pt x="894" y="1049"/>
                </a:lnTo>
                <a:lnTo>
                  <a:pt x="692" y="1132"/>
                </a:lnTo>
                <a:lnTo>
                  <a:pt x="572" y="1144"/>
                </a:lnTo>
                <a:lnTo>
                  <a:pt x="453" y="1132"/>
                </a:lnTo>
                <a:lnTo>
                  <a:pt x="251" y="1049"/>
                </a:lnTo>
                <a:lnTo>
                  <a:pt x="96" y="894"/>
                </a:lnTo>
                <a:lnTo>
                  <a:pt x="13" y="680"/>
                </a:lnTo>
                <a:lnTo>
                  <a:pt x="1" y="572"/>
                </a:lnTo>
                <a:lnTo>
                  <a:pt x="13" y="453"/>
                </a:lnTo>
                <a:lnTo>
                  <a:pt x="96" y="251"/>
                </a:lnTo>
                <a:lnTo>
                  <a:pt x="251" y="96"/>
                </a:lnTo>
                <a:lnTo>
                  <a:pt x="453" y="1"/>
                </a:lnTo>
                <a:lnTo>
                  <a:pt x="572" y="1"/>
                </a:lnTo>
                <a:lnTo>
                  <a:pt x="692" y="1"/>
                </a:lnTo>
                <a:lnTo>
                  <a:pt x="894" y="96"/>
                </a:lnTo>
                <a:lnTo>
                  <a:pt x="1049" y="251"/>
                </a:lnTo>
                <a:lnTo>
                  <a:pt x="1132" y="453"/>
                </a:lnTo>
                <a:lnTo>
                  <a:pt x="1144" y="572"/>
                </a:lnTo>
                <a:close/>
              </a:path>
            </a:pathLst>
          </a:custGeom>
          <a:noFill/>
          <a:ln w="9525" cap="flat" cmpd="sng">
            <a:solidFill>
              <a:srgbClr val="0F6890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28"/>
          <p:cNvGrpSpPr/>
          <p:nvPr/>
        </p:nvGrpSpPr>
        <p:grpSpPr>
          <a:xfrm>
            <a:off x="3322612" y="4041234"/>
            <a:ext cx="5593209" cy="1630145"/>
            <a:chOff x="1996340" y="7707402"/>
            <a:chExt cx="17151820" cy="4998910"/>
          </a:xfrm>
        </p:grpSpPr>
        <p:sp>
          <p:nvSpPr>
            <p:cNvPr id="915" name="Google Shape;915;p28"/>
            <p:cNvSpPr/>
            <p:nvPr/>
          </p:nvSpPr>
          <p:spPr>
            <a:xfrm>
              <a:off x="1996340" y="7718688"/>
              <a:ext cx="4988381" cy="4987625"/>
            </a:xfrm>
            <a:custGeom>
              <a:avLst/>
              <a:gdLst/>
              <a:ahLst/>
              <a:cxnLst/>
              <a:rect l="l" t="t" r="r" b="b"/>
              <a:pathLst>
                <a:path w="79121" h="79109" extrusionOk="0">
                  <a:moveTo>
                    <a:pt x="39566" y="1"/>
                  </a:moveTo>
                  <a:lnTo>
                    <a:pt x="38542" y="12"/>
                  </a:lnTo>
                  <a:lnTo>
                    <a:pt x="36518" y="108"/>
                  </a:lnTo>
                  <a:lnTo>
                    <a:pt x="34518" y="310"/>
                  </a:lnTo>
                  <a:lnTo>
                    <a:pt x="32553" y="620"/>
                  </a:lnTo>
                  <a:lnTo>
                    <a:pt x="30624" y="1013"/>
                  </a:lnTo>
                  <a:lnTo>
                    <a:pt x="28731" y="1501"/>
                  </a:lnTo>
                  <a:lnTo>
                    <a:pt x="26874" y="2072"/>
                  </a:lnTo>
                  <a:lnTo>
                    <a:pt x="25052" y="2739"/>
                  </a:lnTo>
                  <a:lnTo>
                    <a:pt x="23278" y="3489"/>
                  </a:lnTo>
                  <a:lnTo>
                    <a:pt x="21551" y="4323"/>
                  </a:lnTo>
                  <a:lnTo>
                    <a:pt x="19872" y="5240"/>
                  </a:lnTo>
                  <a:lnTo>
                    <a:pt x="18241" y="6228"/>
                  </a:lnTo>
                  <a:lnTo>
                    <a:pt x="16658" y="7299"/>
                  </a:lnTo>
                  <a:lnTo>
                    <a:pt x="15134" y="8431"/>
                  </a:lnTo>
                  <a:lnTo>
                    <a:pt x="13669" y="9645"/>
                  </a:lnTo>
                  <a:lnTo>
                    <a:pt x="12264" y="10919"/>
                  </a:lnTo>
                  <a:lnTo>
                    <a:pt x="10919" y="12265"/>
                  </a:lnTo>
                  <a:lnTo>
                    <a:pt x="9645" y="13670"/>
                  </a:lnTo>
                  <a:lnTo>
                    <a:pt x="8442" y="15134"/>
                  </a:lnTo>
                  <a:lnTo>
                    <a:pt x="7299" y="16658"/>
                  </a:lnTo>
                  <a:lnTo>
                    <a:pt x="6227" y="18230"/>
                  </a:lnTo>
                  <a:lnTo>
                    <a:pt x="5239" y="19861"/>
                  </a:lnTo>
                  <a:lnTo>
                    <a:pt x="4334" y="21552"/>
                  </a:lnTo>
                  <a:lnTo>
                    <a:pt x="3501" y="23278"/>
                  </a:lnTo>
                  <a:lnTo>
                    <a:pt x="2751" y="25052"/>
                  </a:lnTo>
                  <a:lnTo>
                    <a:pt x="2084" y="26874"/>
                  </a:lnTo>
                  <a:lnTo>
                    <a:pt x="1500" y="28732"/>
                  </a:lnTo>
                  <a:lnTo>
                    <a:pt x="1012" y="30625"/>
                  </a:lnTo>
                  <a:lnTo>
                    <a:pt x="619" y="32554"/>
                  </a:lnTo>
                  <a:lnTo>
                    <a:pt x="322" y="34518"/>
                  </a:lnTo>
                  <a:lnTo>
                    <a:pt x="119" y="36519"/>
                  </a:lnTo>
                  <a:lnTo>
                    <a:pt x="12" y="38531"/>
                  </a:lnTo>
                  <a:lnTo>
                    <a:pt x="0" y="39555"/>
                  </a:lnTo>
                  <a:lnTo>
                    <a:pt x="12" y="40579"/>
                  </a:lnTo>
                  <a:lnTo>
                    <a:pt x="119" y="42603"/>
                  </a:lnTo>
                  <a:lnTo>
                    <a:pt x="322" y="44591"/>
                  </a:lnTo>
                  <a:lnTo>
                    <a:pt x="619" y="46556"/>
                  </a:lnTo>
                  <a:lnTo>
                    <a:pt x="1012" y="48497"/>
                  </a:lnTo>
                  <a:lnTo>
                    <a:pt x="1500" y="50390"/>
                  </a:lnTo>
                  <a:lnTo>
                    <a:pt x="2084" y="52247"/>
                  </a:lnTo>
                  <a:lnTo>
                    <a:pt x="2751" y="54069"/>
                  </a:lnTo>
                  <a:lnTo>
                    <a:pt x="3501" y="55843"/>
                  </a:lnTo>
                  <a:lnTo>
                    <a:pt x="4334" y="57570"/>
                  </a:lnTo>
                  <a:lnTo>
                    <a:pt x="5239" y="59248"/>
                  </a:lnTo>
                  <a:lnTo>
                    <a:pt x="6227" y="60880"/>
                  </a:lnTo>
                  <a:lnTo>
                    <a:pt x="7299" y="62463"/>
                  </a:lnTo>
                  <a:lnTo>
                    <a:pt x="8442" y="63975"/>
                  </a:lnTo>
                  <a:lnTo>
                    <a:pt x="9645" y="65452"/>
                  </a:lnTo>
                  <a:lnTo>
                    <a:pt x="10919" y="66857"/>
                  </a:lnTo>
                  <a:lnTo>
                    <a:pt x="12264" y="68190"/>
                  </a:lnTo>
                  <a:lnTo>
                    <a:pt x="13669" y="69476"/>
                  </a:lnTo>
                  <a:lnTo>
                    <a:pt x="15134" y="70679"/>
                  </a:lnTo>
                  <a:lnTo>
                    <a:pt x="16658" y="71822"/>
                  </a:lnTo>
                  <a:lnTo>
                    <a:pt x="18241" y="72882"/>
                  </a:lnTo>
                  <a:lnTo>
                    <a:pt x="19872" y="73882"/>
                  </a:lnTo>
                  <a:lnTo>
                    <a:pt x="21551" y="74787"/>
                  </a:lnTo>
                  <a:lnTo>
                    <a:pt x="23278" y="75620"/>
                  </a:lnTo>
                  <a:lnTo>
                    <a:pt x="25052" y="76370"/>
                  </a:lnTo>
                  <a:lnTo>
                    <a:pt x="26874" y="77037"/>
                  </a:lnTo>
                  <a:lnTo>
                    <a:pt x="28731" y="77621"/>
                  </a:lnTo>
                  <a:lnTo>
                    <a:pt x="30624" y="78109"/>
                  </a:lnTo>
                  <a:lnTo>
                    <a:pt x="32553" y="78502"/>
                  </a:lnTo>
                  <a:lnTo>
                    <a:pt x="34518" y="78799"/>
                  </a:lnTo>
                  <a:lnTo>
                    <a:pt x="36518" y="79002"/>
                  </a:lnTo>
                  <a:lnTo>
                    <a:pt x="38542" y="79109"/>
                  </a:lnTo>
                  <a:lnTo>
                    <a:pt x="40578" y="79109"/>
                  </a:lnTo>
                  <a:lnTo>
                    <a:pt x="42602" y="79002"/>
                  </a:lnTo>
                  <a:lnTo>
                    <a:pt x="44603" y="78799"/>
                  </a:lnTo>
                  <a:lnTo>
                    <a:pt x="46567" y="78502"/>
                  </a:lnTo>
                  <a:lnTo>
                    <a:pt x="48496" y="78109"/>
                  </a:lnTo>
                  <a:lnTo>
                    <a:pt x="50389" y="77621"/>
                  </a:lnTo>
                  <a:lnTo>
                    <a:pt x="52247" y="77037"/>
                  </a:lnTo>
                  <a:lnTo>
                    <a:pt x="54069" y="76370"/>
                  </a:lnTo>
                  <a:lnTo>
                    <a:pt x="55843" y="75620"/>
                  </a:lnTo>
                  <a:lnTo>
                    <a:pt x="57569" y="74787"/>
                  </a:lnTo>
                  <a:lnTo>
                    <a:pt x="59248" y="73882"/>
                  </a:lnTo>
                  <a:lnTo>
                    <a:pt x="60879" y="72882"/>
                  </a:lnTo>
                  <a:lnTo>
                    <a:pt x="62463" y="71822"/>
                  </a:lnTo>
                  <a:lnTo>
                    <a:pt x="63987" y="70679"/>
                  </a:lnTo>
                  <a:lnTo>
                    <a:pt x="65452" y="69476"/>
                  </a:lnTo>
                  <a:lnTo>
                    <a:pt x="66856" y="68190"/>
                  </a:lnTo>
                  <a:lnTo>
                    <a:pt x="68202" y="66857"/>
                  </a:lnTo>
                  <a:lnTo>
                    <a:pt x="69476" y="65452"/>
                  </a:lnTo>
                  <a:lnTo>
                    <a:pt x="70679" y="63975"/>
                  </a:lnTo>
                  <a:lnTo>
                    <a:pt x="71822" y="62463"/>
                  </a:lnTo>
                  <a:lnTo>
                    <a:pt x="72893" y="60880"/>
                  </a:lnTo>
                  <a:lnTo>
                    <a:pt x="73881" y="59248"/>
                  </a:lnTo>
                  <a:lnTo>
                    <a:pt x="74786" y="57570"/>
                  </a:lnTo>
                  <a:lnTo>
                    <a:pt x="75620" y="55843"/>
                  </a:lnTo>
                  <a:lnTo>
                    <a:pt x="76370" y="54069"/>
                  </a:lnTo>
                  <a:lnTo>
                    <a:pt x="77037" y="52247"/>
                  </a:lnTo>
                  <a:lnTo>
                    <a:pt x="77620" y="50390"/>
                  </a:lnTo>
                  <a:lnTo>
                    <a:pt x="78108" y="48497"/>
                  </a:lnTo>
                  <a:lnTo>
                    <a:pt x="78501" y="46556"/>
                  </a:lnTo>
                  <a:lnTo>
                    <a:pt x="78799" y="44591"/>
                  </a:lnTo>
                  <a:lnTo>
                    <a:pt x="79001" y="42603"/>
                  </a:lnTo>
                  <a:lnTo>
                    <a:pt x="79109" y="40579"/>
                  </a:lnTo>
                  <a:lnTo>
                    <a:pt x="79120" y="39555"/>
                  </a:lnTo>
                  <a:lnTo>
                    <a:pt x="79109" y="38531"/>
                  </a:lnTo>
                  <a:lnTo>
                    <a:pt x="79001" y="36519"/>
                  </a:lnTo>
                  <a:lnTo>
                    <a:pt x="78799" y="34518"/>
                  </a:lnTo>
                  <a:lnTo>
                    <a:pt x="78501" y="32554"/>
                  </a:lnTo>
                  <a:lnTo>
                    <a:pt x="78108" y="30625"/>
                  </a:lnTo>
                  <a:lnTo>
                    <a:pt x="77620" y="28732"/>
                  </a:lnTo>
                  <a:lnTo>
                    <a:pt x="77037" y="26874"/>
                  </a:lnTo>
                  <a:lnTo>
                    <a:pt x="76370" y="25052"/>
                  </a:lnTo>
                  <a:lnTo>
                    <a:pt x="75620" y="23278"/>
                  </a:lnTo>
                  <a:lnTo>
                    <a:pt x="74786" y="21552"/>
                  </a:lnTo>
                  <a:lnTo>
                    <a:pt x="73881" y="19861"/>
                  </a:lnTo>
                  <a:lnTo>
                    <a:pt x="72893" y="18230"/>
                  </a:lnTo>
                  <a:lnTo>
                    <a:pt x="71822" y="16658"/>
                  </a:lnTo>
                  <a:lnTo>
                    <a:pt x="70679" y="15134"/>
                  </a:lnTo>
                  <a:lnTo>
                    <a:pt x="69476" y="13670"/>
                  </a:lnTo>
                  <a:lnTo>
                    <a:pt x="68202" y="12265"/>
                  </a:lnTo>
                  <a:lnTo>
                    <a:pt x="66856" y="10919"/>
                  </a:lnTo>
                  <a:lnTo>
                    <a:pt x="65452" y="9645"/>
                  </a:lnTo>
                  <a:lnTo>
                    <a:pt x="63987" y="8431"/>
                  </a:lnTo>
                  <a:lnTo>
                    <a:pt x="62463" y="7299"/>
                  </a:lnTo>
                  <a:lnTo>
                    <a:pt x="60879" y="6228"/>
                  </a:lnTo>
                  <a:lnTo>
                    <a:pt x="59248" y="5240"/>
                  </a:lnTo>
                  <a:lnTo>
                    <a:pt x="57569" y="4323"/>
                  </a:lnTo>
                  <a:lnTo>
                    <a:pt x="55843" y="3489"/>
                  </a:lnTo>
                  <a:lnTo>
                    <a:pt x="54069" y="2739"/>
                  </a:lnTo>
                  <a:lnTo>
                    <a:pt x="52247" y="2072"/>
                  </a:lnTo>
                  <a:lnTo>
                    <a:pt x="50389" y="1501"/>
                  </a:lnTo>
                  <a:lnTo>
                    <a:pt x="48496" y="1013"/>
                  </a:lnTo>
                  <a:lnTo>
                    <a:pt x="46567" y="620"/>
                  </a:lnTo>
                  <a:lnTo>
                    <a:pt x="44603" y="310"/>
                  </a:lnTo>
                  <a:lnTo>
                    <a:pt x="42602" y="108"/>
                  </a:lnTo>
                  <a:lnTo>
                    <a:pt x="40578" y="12"/>
                  </a:lnTo>
                  <a:lnTo>
                    <a:pt x="39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5037373" y="7707402"/>
              <a:ext cx="4988381" cy="4988444"/>
            </a:xfrm>
            <a:custGeom>
              <a:avLst/>
              <a:gdLst/>
              <a:ahLst/>
              <a:cxnLst/>
              <a:rect l="l" t="t" r="r" b="b"/>
              <a:pathLst>
                <a:path w="79121" h="79122" extrusionOk="0">
                  <a:moveTo>
                    <a:pt x="39566" y="1"/>
                  </a:moveTo>
                  <a:lnTo>
                    <a:pt x="38542" y="13"/>
                  </a:lnTo>
                  <a:lnTo>
                    <a:pt x="36518" y="120"/>
                  </a:lnTo>
                  <a:lnTo>
                    <a:pt x="34518" y="322"/>
                  </a:lnTo>
                  <a:lnTo>
                    <a:pt x="32553" y="620"/>
                  </a:lnTo>
                  <a:lnTo>
                    <a:pt x="30624" y="1013"/>
                  </a:lnTo>
                  <a:lnTo>
                    <a:pt x="28731" y="1501"/>
                  </a:lnTo>
                  <a:lnTo>
                    <a:pt x="26874" y="2085"/>
                  </a:lnTo>
                  <a:lnTo>
                    <a:pt x="25052" y="2751"/>
                  </a:lnTo>
                  <a:lnTo>
                    <a:pt x="23278" y="3502"/>
                  </a:lnTo>
                  <a:lnTo>
                    <a:pt x="21552" y="4335"/>
                  </a:lnTo>
                  <a:lnTo>
                    <a:pt x="19873" y="5240"/>
                  </a:lnTo>
                  <a:lnTo>
                    <a:pt x="18241" y="6240"/>
                  </a:lnTo>
                  <a:lnTo>
                    <a:pt x="16658" y="7300"/>
                  </a:lnTo>
                  <a:lnTo>
                    <a:pt x="15134" y="8443"/>
                  </a:lnTo>
                  <a:lnTo>
                    <a:pt x="13669" y="9645"/>
                  </a:lnTo>
                  <a:lnTo>
                    <a:pt x="12264" y="10931"/>
                  </a:lnTo>
                  <a:lnTo>
                    <a:pt x="10919" y="12265"/>
                  </a:lnTo>
                  <a:lnTo>
                    <a:pt x="9645" y="13670"/>
                  </a:lnTo>
                  <a:lnTo>
                    <a:pt x="8442" y="15134"/>
                  </a:lnTo>
                  <a:lnTo>
                    <a:pt x="7299" y="16659"/>
                  </a:lnTo>
                  <a:lnTo>
                    <a:pt x="6228" y="18242"/>
                  </a:lnTo>
                  <a:lnTo>
                    <a:pt x="5239" y="19873"/>
                  </a:lnTo>
                  <a:lnTo>
                    <a:pt x="4334" y="21552"/>
                  </a:lnTo>
                  <a:lnTo>
                    <a:pt x="3501" y="23279"/>
                  </a:lnTo>
                  <a:lnTo>
                    <a:pt x="2751" y="25053"/>
                  </a:lnTo>
                  <a:lnTo>
                    <a:pt x="2084" y="26874"/>
                  </a:lnTo>
                  <a:lnTo>
                    <a:pt x="1501" y="28732"/>
                  </a:lnTo>
                  <a:lnTo>
                    <a:pt x="1012" y="30625"/>
                  </a:lnTo>
                  <a:lnTo>
                    <a:pt x="619" y="32554"/>
                  </a:lnTo>
                  <a:lnTo>
                    <a:pt x="322" y="34519"/>
                  </a:lnTo>
                  <a:lnTo>
                    <a:pt x="119" y="36519"/>
                  </a:lnTo>
                  <a:lnTo>
                    <a:pt x="12" y="38543"/>
                  </a:lnTo>
                  <a:lnTo>
                    <a:pt x="0" y="39567"/>
                  </a:lnTo>
                  <a:lnTo>
                    <a:pt x="12" y="40579"/>
                  </a:lnTo>
                  <a:lnTo>
                    <a:pt x="119" y="42603"/>
                  </a:lnTo>
                  <a:lnTo>
                    <a:pt x="322" y="44604"/>
                  </a:lnTo>
                  <a:lnTo>
                    <a:pt x="619" y="46568"/>
                  </a:lnTo>
                  <a:lnTo>
                    <a:pt x="1012" y="48497"/>
                  </a:lnTo>
                  <a:lnTo>
                    <a:pt x="1501" y="50390"/>
                  </a:lnTo>
                  <a:lnTo>
                    <a:pt x="2084" y="52248"/>
                  </a:lnTo>
                  <a:lnTo>
                    <a:pt x="2751" y="54069"/>
                  </a:lnTo>
                  <a:lnTo>
                    <a:pt x="3501" y="55844"/>
                  </a:lnTo>
                  <a:lnTo>
                    <a:pt x="4334" y="57570"/>
                  </a:lnTo>
                  <a:lnTo>
                    <a:pt x="5239" y="59249"/>
                  </a:lnTo>
                  <a:lnTo>
                    <a:pt x="6228" y="60880"/>
                  </a:lnTo>
                  <a:lnTo>
                    <a:pt x="7299" y="62464"/>
                  </a:lnTo>
                  <a:lnTo>
                    <a:pt x="8442" y="63988"/>
                  </a:lnTo>
                  <a:lnTo>
                    <a:pt x="9645" y="65452"/>
                  </a:lnTo>
                  <a:lnTo>
                    <a:pt x="10919" y="66857"/>
                  </a:lnTo>
                  <a:lnTo>
                    <a:pt x="12264" y="68203"/>
                  </a:lnTo>
                  <a:lnTo>
                    <a:pt x="13669" y="69477"/>
                  </a:lnTo>
                  <a:lnTo>
                    <a:pt x="15134" y="70679"/>
                  </a:lnTo>
                  <a:lnTo>
                    <a:pt x="16658" y="71822"/>
                  </a:lnTo>
                  <a:lnTo>
                    <a:pt x="18241" y="72894"/>
                  </a:lnTo>
                  <a:lnTo>
                    <a:pt x="19873" y="73882"/>
                  </a:lnTo>
                  <a:lnTo>
                    <a:pt x="21552" y="74799"/>
                  </a:lnTo>
                  <a:lnTo>
                    <a:pt x="23278" y="75633"/>
                  </a:lnTo>
                  <a:lnTo>
                    <a:pt x="25052" y="76383"/>
                  </a:lnTo>
                  <a:lnTo>
                    <a:pt x="26874" y="77049"/>
                  </a:lnTo>
                  <a:lnTo>
                    <a:pt x="28731" y="77621"/>
                  </a:lnTo>
                  <a:lnTo>
                    <a:pt x="30624" y="78109"/>
                  </a:lnTo>
                  <a:lnTo>
                    <a:pt x="32553" y="78502"/>
                  </a:lnTo>
                  <a:lnTo>
                    <a:pt x="34518" y="78800"/>
                  </a:lnTo>
                  <a:lnTo>
                    <a:pt x="36518" y="79002"/>
                  </a:lnTo>
                  <a:lnTo>
                    <a:pt x="38542" y="79109"/>
                  </a:lnTo>
                  <a:lnTo>
                    <a:pt x="39566" y="79121"/>
                  </a:lnTo>
                  <a:lnTo>
                    <a:pt x="40579" y="79109"/>
                  </a:lnTo>
                  <a:lnTo>
                    <a:pt x="42603" y="79002"/>
                  </a:lnTo>
                  <a:lnTo>
                    <a:pt x="44603" y="78800"/>
                  </a:lnTo>
                  <a:lnTo>
                    <a:pt x="46568" y="78502"/>
                  </a:lnTo>
                  <a:lnTo>
                    <a:pt x="48497" y="78109"/>
                  </a:lnTo>
                  <a:lnTo>
                    <a:pt x="50390" y="77621"/>
                  </a:lnTo>
                  <a:lnTo>
                    <a:pt x="52247" y="77049"/>
                  </a:lnTo>
                  <a:lnTo>
                    <a:pt x="54069" y="76383"/>
                  </a:lnTo>
                  <a:lnTo>
                    <a:pt x="55843" y="75633"/>
                  </a:lnTo>
                  <a:lnTo>
                    <a:pt x="57569" y="74799"/>
                  </a:lnTo>
                  <a:lnTo>
                    <a:pt x="59248" y="73882"/>
                  </a:lnTo>
                  <a:lnTo>
                    <a:pt x="60880" y="72894"/>
                  </a:lnTo>
                  <a:lnTo>
                    <a:pt x="62463" y="71822"/>
                  </a:lnTo>
                  <a:lnTo>
                    <a:pt x="63987" y="70679"/>
                  </a:lnTo>
                  <a:lnTo>
                    <a:pt x="65452" y="69477"/>
                  </a:lnTo>
                  <a:lnTo>
                    <a:pt x="66857" y="68203"/>
                  </a:lnTo>
                  <a:lnTo>
                    <a:pt x="68202" y="66857"/>
                  </a:lnTo>
                  <a:lnTo>
                    <a:pt x="69476" y="65452"/>
                  </a:lnTo>
                  <a:lnTo>
                    <a:pt x="70679" y="63988"/>
                  </a:lnTo>
                  <a:lnTo>
                    <a:pt x="71822" y="62464"/>
                  </a:lnTo>
                  <a:lnTo>
                    <a:pt x="72893" y="60880"/>
                  </a:lnTo>
                  <a:lnTo>
                    <a:pt x="73882" y="59249"/>
                  </a:lnTo>
                  <a:lnTo>
                    <a:pt x="74787" y="57570"/>
                  </a:lnTo>
                  <a:lnTo>
                    <a:pt x="75620" y="55844"/>
                  </a:lnTo>
                  <a:lnTo>
                    <a:pt x="76370" y="54069"/>
                  </a:lnTo>
                  <a:lnTo>
                    <a:pt x="77037" y="52248"/>
                  </a:lnTo>
                  <a:lnTo>
                    <a:pt x="77620" y="50390"/>
                  </a:lnTo>
                  <a:lnTo>
                    <a:pt x="78109" y="48497"/>
                  </a:lnTo>
                  <a:lnTo>
                    <a:pt x="78502" y="46568"/>
                  </a:lnTo>
                  <a:lnTo>
                    <a:pt x="78799" y="44604"/>
                  </a:lnTo>
                  <a:lnTo>
                    <a:pt x="79002" y="42603"/>
                  </a:lnTo>
                  <a:lnTo>
                    <a:pt x="79109" y="40579"/>
                  </a:lnTo>
                  <a:lnTo>
                    <a:pt x="79121" y="39567"/>
                  </a:lnTo>
                  <a:lnTo>
                    <a:pt x="79109" y="38543"/>
                  </a:lnTo>
                  <a:lnTo>
                    <a:pt x="79002" y="36519"/>
                  </a:lnTo>
                  <a:lnTo>
                    <a:pt x="78799" y="34519"/>
                  </a:lnTo>
                  <a:lnTo>
                    <a:pt x="78502" y="32554"/>
                  </a:lnTo>
                  <a:lnTo>
                    <a:pt x="78109" y="30625"/>
                  </a:lnTo>
                  <a:lnTo>
                    <a:pt x="77620" y="28732"/>
                  </a:lnTo>
                  <a:lnTo>
                    <a:pt x="77037" y="26874"/>
                  </a:lnTo>
                  <a:lnTo>
                    <a:pt x="76370" y="25053"/>
                  </a:lnTo>
                  <a:lnTo>
                    <a:pt x="75620" y="23279"/>
                  </a:lnTo>
                  <a:lnTo>
                    <a:pt x="74787" y="21552"/>
                  </a:lnTo>
                  <a:lnTo>
                    <a:pt x="73882" y="19873"/>
                  </a:lnTo>
                  <a:lnTo>
                    <a:pt x="72893" y="18242"/>
                  </a:lnTo>
                  <a:lnTo>
                    <a:pt x="71822" y="16659"/>
                  </a:lnTo>
                  <a:lnTo>
                    <a:pt x="70679" y="15134"/>
                  </a:lnTo>
                  <a:lnTo>
                    <a:pt x="69476" y="13670"/>
                  </a:lnTo>
                  <a:lnTo>
                    <a:pt x="68202" y="12265"/>
                  </a:lnTo>
                  <a:lnTo>
                    <a:pt x="66857" y="10931"/>
                  </a:lnTo>
                  <a:lnTo>
                    <a:pt x="65452" y="9645"/>
                  </a:lnTo>
                  <a:lnTo>
                    <a:pt x="63987" y="8443"/>
                  </a:lnTo>
                  <a:lnTo>
                    <a:pt x="62463" y="7300"/>
                  </a:lnTo>
                  <a:lnTo>
                    <a:pt x="60880" y="6240"/>
                  </a:lnTo>
                  <a:lnTo>
                    <a:pt x="59248" y="5240"/>
                  </a:lnTo>
                  <a:lnTo>
                    <a:pt x="57569" y="4335"/>
                  </a:lnTo>
                  <a:lnTo>
                    <a:pt x="55843" y="3502"/>
                  </a:lnTo>
                  <a:lnTo>
                    <a:pt x="54069" y="2751"/>
                  </a:lnTo>
                  <a:lnTo>
                    <a:pt x="52247" y="2085"/>
                  </a:lnTo>
                  <a:lnTo>
                    <a:pt x="50390" y="1501"/>
                  </a:lnTo>
                  <a:lnTo>
                    <a:pt x="48497" y="1013"/>
                  </a:lnTo>
                  <a:lnTo>
                    <a:pt x="46568" y="620"/>
                  </a:lnTo>
                  <a:lnTo>
                    <a:pt x="44603" y="322"/>
                  </a:lnTo>
                  <a:lnTo>
                    <a:pt x="42603" y="120"/>
                  </a:lnTo>
                  <a:lnTo>
                    <a:pt x="40579" y="13"/>
                  </a:lnTo>
                  <a:lnTo>
                    <a:pt x="39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8078406" y="7707402"/>
              <a:ext cx="4988381" cy="4988444"/>
            </a:xfrm>
            <a:custGeom>
              <a:avLst/>
              <a:gdLst/>
              <a:ahLst/>
              <a:cxnLst/>
              <a:rect l="l" t="t" r="r" b="b"/>
              <a:pathLst>
                <a:path w="79121" h="79122" extrusionOk="0">
                  <a:moveTo>
                    <a:pt x="39555" y="1"/>
                  </a:moveTo>
                  <a:lnTo>
                    <a:pt x="38543" y="13"/>
                  </a:lnTo>
                  <a:lnTo>
                    <a:pt x="36519" y="120"/>
                  </a:lnTo>
                  <a:lnTo>
                    <a:pt x="34518" y="322"/>
                  </a:lnTo>
                  <a:lnTo>
                    <a:pt x="32554" y="620"/>
                  </a:lnTo>
                  <a:lnTo>
                    <a:pt x="30625" y="1013"/>
                  </a:lnTo>
                  <a:lnTo>
                    <a:pt x="28732" y="1501"/>
                  </a:lnTo>
                  <a:lnTo>
                    <a:pt x="26874" y="2085"/>
                  </a:lnTo>
                  <a:lnTo>
                    <a:pt x="25052" y="2751"/>
                  </a:lnTo>
                  <a:lnTo>
                    <a:pt x="23278" y="3502"/>
                  </a:lnTo>
                  <a:lnTo>
                    <a:pt x="21552" y="4335"/>
                  </a:lnTo>
                  <a:lnTo>
                    <a:pt x="19873" y="5240"/>
                  </a:lnTo>
                  <a:lnTo>
                    <a:pt x="18242" y="6240"/>
                  </a:lnTo>
                  <a:lnTo>
                    <a:pt x="16658" y="7300"/>
                  </a:lnTo>
                  <a:lnTo>
                    <a:pt x="15134" y="8443"/>
                  </a:lnTo>
                  <a:lnTo>
                    <a:pt x="13670" y="9645"/>
                  </a:lnTo>
                  <a:lnTo>
                    <a:pt x="12265" y="10931"/>
                  </a:lnTo>
                  <a:lnTo>
                    <a:pt x="10919" y="12265"/>
                  </a:lnTo>
                  <a:lnTo>
                    <a:pt x="9645" y="13670"/>
                  </a:lnTo>
                  <a:lnTo>
                    <a:pt x="8442" y="15134"/>
                  </a:lnTo>
                  <a:lnTo>
                    <a:pt x="7299" y="16659"/>
                  </a:lnTo>
                  <a:lnTo>
                    <a:pt x="6228" y="18242"/>
                  </a:lnTo>
                  <a:lnTo>
                    <a:pt x="5240" y="19873"/>
                  </a:lnTo>
                  <a:lnTo>
                    <a:pt x="4323" y="21552"/>
                  </a:lnTo>
                  <a:lnTo>
                    <a:pt x="3489" y="23279"/>
                  </a:lnTo>
                  <a:lnTo>
                    <a:pt x="2739" y="25053"/>
                  </a:lnTo>
                  <a:lnTo>
                    <a:pt x="2072" y="26874"/>
                  </a:lnTo>
                  <a:lnTo>
                    <a:pt x="1501" y="28732"/>
                  </a:lnTo>
                  <a:lnTo>
                    <a:pt x="1013" y="30625"/>
                  </a:lnTo>
                  <a:lnTo>
                    <a:pt x="620" y="32554"/>
                  </a:lnTo>
                  <a:lnTo>
                    <a:pt x="322" y="34519"/>
                  </a:lnTo>
                  <a:lnTo>
                    <a:pt x="120" y="36519"/>
                  </a:lnTo>
                  <a:lnTo>
                    <a:pt x="12" y="38543"/>
                  </a:lnTo>
                  <a:lnTo>
                    <a:pt x="1" y="39567"/>
                  </a:lnTo>
                  <a:lnTo>
                    <a:pt x="12" y="40579"/>
                  </a:lnTo>
                  <a:lnTo>
                    <a:pt x="120" y="42603"/>
                  </a:lnTo>
                  <a:lnTo>
                    <a:pt x="322" y="44604"/>
                  </a:lnTo>
                  <a:lnTo>
                    <a:pt x="620" y="46568"/>
                  </a:lnTo>
                  <a:lnTo>
                    <a:pt x="1013" y="48497"/>
                  </a:lnTo>
                  <a:lnTo>
                    <a:pt x="1501" y="50390"/>
                  </a:lnTo>
                  <a:lnTo>
                    <a:pt x="2072" y="52248"/>
                  </a:lnTo>
                  <a:lnTo>
                    <a:pt x="2739" y="54069"/>
                  </a:lnTo>
                  <a:lnTo>
                    <a:pt x="3489" y="55844"/>
                  </a:lnTo>
                  <a:lnTo>
                    <a:pt x="4323" y="57570"/>
                  </a:lnTo>
                  <a:lnTo>
                    <a:pt x="5240" y="59249"/>
                  </a:lnTo>
                  <a:lnTo>
                    <a:pt x="6228" y="60880"/>
                  </a:lnTo>
                  <a:lnTo>
                    <a:pt x="7299" y="62464"/>
                  </a:lnTo>
                  <a:lnTo>
                    <a:pt x="8442" y="63988"/>
                  </a:lnTo>
                  <a:lnTo>
                    <a:pt x="9645" y="65452"/>
                  </a:lnTo>
                  <a:lnTo>
                    <a:pt x="10919" y="66857"/>
                  </a:lnTo>
                  <a:lnTo>
                    <a:pt x="12265" y="68203"/>
                  </a:lnTo>
                  <a:lnTo>
                    <a:pt x="13670" y="69477"/>
                  </a:lnTo>
                  <a:lnTo>
                    <a:pt x="15134" y="70679"/>
                  </a:lnTo>
                  <a:lnTo>
                    <a:pt x="16658" y="71822"/>
                  </a:lnTo>
                  <a:lnTo>
                    <a:pt x="18242" y="72894"/>
                  </a:lnTo>
                  <a:lnTo>
                    <a:pt x="19873" y="73882"/>
                  </a:lnTo>
                  <a:lnTo>
                    <a:pt x="21552" y="74799"/>
                  </a:lnTo>
                  <a:lnTo>
                    <a:pt x="23278" y="75633"/>
                  </a:lnTo>
                  <a:lnTo>
                    <a:pt x="25052" y="76383"/>
                  </a:lnTo>
                  <a:lnTo>
                    <a:pt x="26874" y="77049"/>
                  </a:lnTo>
                  <a:lnTo>
                    <a:pt x="28732" y="77621"/>
                  </a:lnTo>
                  <a:lnTo>
                    <a:pt x="30625" y="78109"/>
                  </a:lnTo>
                  <a:lnTo>
                    <a:pt x="32554" y="78502"/>
                  </a:lnTo>
                  <a:lnTo>
                    <a:pt x="34518" y="78800"/>
                  </a:lnTo>
                  <a:lnTo>
                    <a:pt x="36519" y="79002"/>
                  </a:lnTo>
                  <a:lnTo>
                    <a:pt x="38543" y="79109"/>
                  </a:lnTo>
                  <a:lnTo>
                    <a:pt x="39555" y="79121"/>
                  </a:lnTo>
                  <a:lnTo>
                    <a:pt x="40579" y="79109"/>
                  </a:lnTo>
                  <a:lnTo>
                    <a:pt x="42603" y="79002"/>
                  </a:lnTo>
                  <a:lnTo>
                    <a:pt x="44603" y="78800"/>
                  </a:lnTo>
                  <a:lnTo>
                    <a:pt x="46568" y="78502"/>
                  </a:lnTo>
                  <a:lnTo>
                    <a:pt x="48497" y="78109"/>
                  </a:lnTo>
                  <a:lnTo>
                    <a:pt x="50390" y="77621"/>
                  </a:lnTo>
                  <a:lnTo>
                    <a:pt x="52247" y="77049"/>
                  </a:lnTo>
                  <a:lnTo>
                    <a:pt x="54069" y="76383"/>
                  </a:lnTo>
                  <a:lnTo>
                    <a:pt x="55843" y="75633"/>
                  </a:lnTo>
                  <a:lnTo>
                    <a:pt x="57570" y="74799"/>
                  </a:lnTo>
                  <a:lnTo>
                    <a:pt x="59249" y="73882"/>
                  </a:lnTo>
                  <a:lnTo>
                    <a:pt x="60880" y="72894"/>
                  </a:lnTo>
                  <a:lnTo>
                    <a:pt x="62463" y="71822"/>
                  </a:lnTo>
                  <a:lnTo>
                    <a:pt x="63987" y="70679"/>
                  </a:lnTo>
                  <a:lnTo>
                    <a:pt x="65452" y="69477"/>
                  </a:lnTo>
                  <a:lnTo>
                    <a:pt x="66857" y="68203"/>
                  </a:lnTo>
                  <a:lnTo>
                    <a:pt x="68191" y="66857"/>
                  </a:lnTo>
                  <a:lnTo>
                    <a:pt x="69476" y="65452"/>
                  </a:lnTo>
                  <a:lnTo>
                    <a:pt x="70679" y="63988"/>
                  </a:lnTo>
                  <a:lnTo>
                    <a:pt x="71822" y="62464"/>
                  </a:lnTo>
                  <a:lnTo>
                    <a:pt x="72882" y="60880"/>
                  </a:lnTo>
                  <a:lnTo>
                    <a:pt x="73882" y="59249"/>
                  </a:lnTo>
                  <a:lnTo>
                    <a:pt x="74787" y="57570"/>
                  </a:lnTo>
                  <a:lnTo>
                    <a:pt x="75620" y="55844"/>
                  </a:lnTo>
                  <a:lnTo>
                    <a:pt x="76370" y="54069"/>
                  </a:lnTo>
                  <a:lnTo>
                    <a:pt x="77037" y="52248"/>
                  </a:lnTo>
                  <a:lnTo>
                    <a:pt x="77621" y="50390"/>
                  </a:lnTo>
                  <a:lnTo>
                    <a:pt x="78109" y="48497"/>
                  </a:lnTo>
                  <a:lnTo>
                    <a:pt x="78502" y="46568"/>
                  </a:lnTo>
                  <a:lnTo>
                    <a:pt x="78799" y="44604"/>
                  </a:lnTo>
                  <a:lnTo>
                    <a:pt x="79002" y="42603"/>
                  </a:lnTo>
                  <a:lnTo>
                    <a:pt x="79109" y="40579"/>
                  </a:lnTo>
                  <a:lnTo>
                    <a:pt x="79121" y="39567"/>
                  </a:lnTo>
                  <a:lnTo>
                    <a:pt x="79109" y="38543"/>
                  </a:lnTo>
                  <a:lnTo>
                    <a:pt x="79002" y="36519"/>
                  </a:lnTo>
                  <a:lnTo>
                    <a:pt x="78799" y="34519"/>
                  </a:lnTo>
                  <a:lnTo>
                    <a:pt x="78502" y="32554"/>
                  </a:lnTo>
                  <a:lnTo>
                    <a:pt x="78109" y="30625"/>
                  </a:lnTo>
                  <a:lnTo>
                    <a:pt x="77621" y="28732"/>
                  </a:lnTo>
                  <a:lnTo>
                    <a:pt x="77037" y="26874"/>
                  </a:lnTo>
                  <a:lnTo>
                    <a:pt x="76370" y="25053"/>
                  </a:lnTo>
                  <a:lnTo>
                    <a:pt x="75620" y="23279"/>
                  </a:lnTo>
                  <a:lnTo>
                    <a:pt x="74787" y="21552"/>
                  </a:lnTo>
                  <a:lnTo>
                    <a:pt x="73882" y="19873"/>
                  </a:lnTo>
                  <a:lnTo>
                    <a:pt x="72882" y="18242"/>
                  </a:lnTo>
                  <a:lnTo>
                    <a:pt x="71822" y="16659"/>
                  </a:lnTo>
                  <a:lnTo>
                    <a:pt x="70679" y="15134"/>
                  </a:lnTo>
                  <a:lnTo>
                    <a:pt x="69476" y="13670"/>
                  </a:lnTo>
                  <a:lnTo>
                    <a:pt x="68191" y="12265"/>
                  </a:lnTo>
                  <a:lnTo>
                    <a:pt x="66857" y="10931"/>
                  </a:lnTo>
                  <a:lnTo>
                    <a:pt x="65452" y="9645"/>
                  </a:lnTo>
                  <a:lnTo>
                    <a:pt x="63987" y="8443"/>
                  </a:lnTo>
                  <a:lnTo>
                    <a:pt x="62463" y="7300"/>
                  </a:lnTo>
                  <a:lnTo>
                    <a:pt x="60880" y="6240"/>
                  </a:lnTo>
                  <a:lnTo>
                    <a:pt x="59249" y="5240"/>
                  </a:lnTo>
                  <a:lnTo>
                    <a:pt x="57570" y="4335"/>
                  </a:lnTo>
                  <a:lnTo>
                    <a:pt x="55843" y="3502"/>
                  </a:lnTo>
                  <a:lnTo>
                    <a:pt x="54069" y="2751"/>
                  </a:lnTo>
                  <a:lnTo>
                    <a:pt x="52247" y="2085"/>
                  </a:lnTo>
                  <a:lnTo>
                    <a:pt x="50390" y="1501"/>
                  </a:lnTo>
                  <a:lnTo>
                    <a:pt x="48497" y="1013"/>
                  </a:lnTo>
                  <a:lnTo>
                    <a:pt x="46568" y="620"/>
                  </a:lnTo>
                  <a:lnTo>
                    <a:pt x="44603" y="322"/>
                  </a:lnTo>
                  <a:lnTo>
                    <a:pt x="42603" y="120"/>
                  </a:lnTo>
                  <a:lnTo>
                    <a:pt x="40579" y="13"/>
                  </a:lnTo>
                  <a:lnTo>
                    <a:pt x="39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11119439" y="7707402"/>
              <a:ext cx="4987688" cy="4988444"/>
            </a:xfrm>
            <a:custGeom>
              <a:avLst/>
              <a:gdLst/>
              <a:ahLst/>
              <a:cxnLst/>
              <a:rect l="l" t="t" r="r" b="b"/>
              <a:pathLst>
                <a:path w="79110" h="79122" extrusionOk="0">
                  <a:moveTo>
                    <a:pt x="39555" y="1"/>
                  </a:moveTo>
                  <a:lnTo>
                    <a:pt x="38531" y="13"/>
                  </a:lnTo>
                  <a:lnTo>
                    <a:pt x="36519" y="120"/>
                  </a:lnTo>
                  <a:lnTo>
                    <a:pt x="34518" y="322"/>
                  </a:lnTo>
                  <a:lnTo>
                    <a:pt x="32554" y="620"/>
                  </a:lnTo>
                  <a:lnTo>
                    <a:pt x="30625" y="1013"/>
                  </a:lnTo>
                  <a:lnTo>
                    <a:pt x="28732" y="1501"/>
                  </a:lnTo>
                  <a:lnTo>
                    <a:pt x="26874" y="2085"/>
                  </a:lnTo>
                  <a:lnTo>
                    <a:pt x="25053" y="2751"/>
                  </a:lnTo>
                  <a:lnTo>
                    <a:pt x="23278" y="3502"/>
                  </a:lnTo>
                  <a:lnTo>
                    <a:pt x="21552" y="4335"/>
                  </a:lnTo>
                  <a:lnTo>
                    <a:pt x="19861" y="5240"/>
                  </a:lnTo>
                  <a:lnTo>
                    <a:pt x="18230" y="6240"/>
                  </a:lnTo>
                  <a:lnTo>
                    <a:pt x="16658" y="7300"/>
                  </a:lnTo>
                  <a:lnTo>
                    <a:pt x="15134" y="8443"/>
                  </a:lnTo>
                  <a:lnTo>
                    <a:pt x="13670" y="9645"/>
                  </a:lnTo>
                  <a:lnTo>
                    <a:pt x="12265" y="10931"/>
                  </a:lnTo>
                  <a:lnTo>
                    <a:pt x="10919" y="12265"/>
                  </a:lnTo>
                  <a:lnTo>
                    <a:pt x="9645" y="13670"/>
                  </a:lnTo>
                  <a:lnTo>
                    <a:pt x="8431" y="15134"/>
                  </a:lnTo>
                  <a:lnTo>
                    <a:pt x="7300" y="16659"/>
                  </a:lnTo>
                  <a:lnTo>
                    <a:pt x="6228" y="18242"/>
                  </a:lnTo>
                  <a:lnTo>
                    <a:pt x="5240" y="19873"/>
                  </a:lnTo>
                  <a:lnTo>
                    <a:pt x="4323" y="21552"/>
                  </a:lnTo>
                  <a:lnTo>
                    <a:pt x="3489" y="23279"/>
                  </a:lnTo>
                  <a:lnTo>
                    <a:pt x="2739" y="25053"/>
                  </a:lnTo>
                  <a:lnTo>
                    <a:pt x="2073" y="26874"/>
                  </a:lnTo>
                  <a:lnTo>
                    <a:pt x="1501" y="28732"/>
                  </a:lnTo>
                  <a:lnTo>
                    <a:pt x="1013" y="30625"/>
                  </a:lnTo>
                  <a:lnTo>
                    <a:pt x="620" y="32554"/>
                  </a:lnTo>
                  <a:lnTo>
                    <a:pt x="310" y="34519"/>
                  </a:lnTo>
                  <a:lnTo>
                    <a:pt x="108" y="36519"/>
                  </a:lnTo>
                  <a:lnTo>
                    <a:pt x="13" y="38543"/>
                  </a:lnTo>
                  <a:lnTo>
                    <a:pt x="1" y="39567"/>
                  </a:lnTo>
                  <a:lnTo>
                    <a:pt x="13" y="40579"/>
                  </a:lnTo>
                  <a:lnTo>
                    <a:pt x="108" y="42603"/>
                  </a:lnTo>
                  <a:lnTo>
                    <a:pt x="310" y="44604"/>
                  </a:lnTo>
                  <a:lnTo>
                    <a:pt x="620" y="46568"/>
                  </a:lnTo>
                  <a:lnTo>
                    <a:pt x="1013" y="48497"/>
                  </a:lnTo>
                  <a:lnTo>
                    <a:pt x="1501" y="50390"/>
                  </a:lnTo>
                  <a:lnTo>
                    <a:pt x="2073" y="52248"/>
                  </a:lnTo>
                  <a:lnTo>
                    <a:pt x="2739" y="54069"/>
                  </a:lnTo>
                  <a:lnTo>
                    <a:pt x="3489" y="55844"/>
                  </a:lnTo>
                  <a:lnTo>
                    <a:pt x="4323" y="57570"/>
                  </a:lnTo>
                  <a:lnTo>
                    <a:pt x="5240" y="59249"/>
                  </a:lnTo>
                  <a:lnTo>
                    <a:pt x="6228" y="60880"/>
                  </a:lnTo>
                  <a:lnTo>
                    <a:pt x="7300" y="62464"/>
                  </a:lnTo>
                  <a:lnTo>
                    <a:pt x="8431" y="63988"/>
                  </a:lnTo>
                  <a:lnTo>
                    <a:pt x="9645" y="65452"/>
                  </a:lnTo>
                  <a:lnTo>
                    <a:pt x="10919" y="66857"/>
                  </a:lnTo>
                  <a:lnTo>
                    <a:pt x="12265" y="68203"/>
                  </a:lnTo>
                  <a:lnTo>
                    <a:pt x="13670" y="69477"/>
                  </a:lnTo>
                  <a:lnTo>
                    <a:pt x="15134" y="70679"/>
                  </a:lnTo>
                  <a:lnTo>
                    <a:pt x="16658" y="71822"/>
                  </a:lnTo>
                  <a:lnTo>
                    <a:pt x="18230" y="72894"/>
                  </a:lnTo>
                  <a:lnTo>
                    <a:pt x="19861" y="73882"/>
                  </a:lnTo>
                  <a:lnTo>
                    <a:pt x="21552" y="74799"/>
                  </a:lnTo>
                  <a:lnTo>
                    <a:pt x="23278" y="75633"/>
                  </a:lnTo>
                  <a:lnTo>
                    <a:pt x="25053" y="76383"/>
                  </a:lnTo>
                  <a:lnTo>
                    <a:pt x="26874" y="77049"/>
                  </a:lnTo>
                  <a:lnTo>
                    <a:pt x="28732" y="77621"/>
                  </a:lnTo>
                  <a:lnTo>
                    <a:pt x="30625" y="78109"/>
                  </a:lnTo>
                  <a:lnTo>
                    <a:pt x="32554" y="78502"/>
                  </a:lnTo>
                  <a:lnTo>
                    <a:pt x="34518" y="78800"/>
                  </a:lnTo>
                  <a:lnTo>
                    <a:pt x="36519" y="79002"/>
                  </a:lnTo>
                  <a:lnTo>
                    <a:pt x="38531" y="79109"/>
                  </a:lnTo>
                  <a:lnTo>
                    <a:pt x="39555" y="79121"/>
                  </a:lnTo>
                  <a:lnTo>
                    <a:pt x="40579" y="79109"/>
                  </a:lnTo>
                  <a:lnTo>
                    <a:pt x="42603" y="79002"/>
                  </a:lnTo>
                  <a:lnTo>
                    <a:pt x="44592" y="78800"/>
                  </a:lnTo>
                  <a:lnTo>
                    <a:pt x="46556" y="78502"/>
                  </a:lnTo>
                  <a:lnTo>
                    <a:pt x="48497" y="78109"/>
                  </a:lnTo>
                  <a:lnTo>
                    <a:pt x="50390" y="77621"/>
                  </a:lnTo>
                  <a:lnTo>
                    <a:pt x="52248" y="77049"/>
                  </a:lnTo>
                  <a:lnTo>
                    <a:pt x="54069" y="76383"/>
                  </a:lnTo>
                  <a:lnTo>
                    <a:pt x="55843" y="75633"/>
                  </a:lnTo>
                  <a:lnTo>
                    <a:pt x="57570" y="74799"/>
                  </a:lnTo>
                  <a:lnTo>
                    <a:pt x="59249" y="73882"/>
                  </a:lnTo>
                  <a:lnTo>
                    <a:pt x="60880" y="72894"/>
                  </a:lnTo>
                  <a:lnTo>
                    <a:pt x="62464" y="71822"/>
                  </a:lnTo>
                  <a:lnTo>
                    <a:pt x="63976" y="70679"/>
                  </a:lnTo>
                  <a:lnTo>
                    <a:pt x="65452" y="69477"/>
                  </a:lnTo>
                  <a:lnTo>
                    <a:pt x="66857" y="68203"/>
                  </a:lnTo>
                  <a:lnTo>
                    <a:pt x="68191" y="66857"/>
                  </a:lnTo>
                  <a:lnTo>
                    <a:pt x="69477" y="65452"/>
                  </a:lnTo>
                  <a:lnTo>
                    <a:pt x="70679" y="63988"/>
                  </a:lnTo>
                  <a:lnTo>
                    <a:pt x="71822" y="62464"/>
                  </a:lnTo>
                  <a:lnTo>
                    <a:pt x="72882" y="60880"/>
                  </a:lnTo>
                  <a:lnTo>
                    <a:pt x="73882" y="59249"/>
                  </a:lnTo>
                  <a:lnTo>
                    <a:pt x="74787" y="57570"/>
                  </a:lnTo>
                  <a:lnTo>
                    <a:pt x="75621" y="55844"/>
                  </a:lnTo>
                  <a:lnTo>
                    <a:pt x="76371" y="54069"/>
                  </a:lnTo>
                  <a:lnTo>
                    <a:pt x="77037" y="52248"/>
                  </a:lnTo>
                  <a:lnTo>
                    <a:pt x="77621" y="50390"/>
                  </a:lnTo>
                  <a:lnTo>
                    <a:pt x="78109" y="48497"/>
                  </a:lnTo>
                  <a:lnTo>
                    <a:pt x="78502" y="46568"/>
                  </a:lnTo>
                  <a:lnTo>
                    <a:pt x="78800" y="44604"/>
                  </a:lnTo>
                  <a:lnTo>
                    <a:pt x="79002" y="42603"/>
                  </a:lnTo>
                  <a:lnTo>
                    <a:pt x="79109" y="40579"/>
                  </a:lnTo>
                  <a:lnTo>
                    <a:pt x="79109" y="39567"/>
                  </a:lnTo>
                  <a:lnTo>
                    <a:pt x="79109" y="38543"/>
                  </a:lnTo>
                  <a:lnTo>
                    <a:pt x="79002" y="36519"/>
                  </a:lnTo>
                  <a:lnTo>
                    <a:pt x="78800" y="34519"/>
                  </a:lnTo>
                  <a:lnTo>
                    <a:pt x="78502" y="32554"/>
                  </a:lnTo>
                  <a:lnTo>
                    <a:pt x="78109" y="30625"/>
                  </a:lnTo>
                  <a:lnTo>
                    <a:pt x="77621" y="28732"/>
                  </a:lnTo>
                  <a:lnTo>
                    <a:pt x="77037" y="26874"/>
                  </a:lnTo>
                  <a:lnTo>
                    <a:pt x="76371" y="25053"/>
                  </a:lnTo>
                  <a:lnTo>
                    <a:pt x="75621" y="23279"/>
                  </a:lnTo>
                  <a:lnTo>
                    <a:pt x="74787" y="21552"/>
                  </a:lnTo>
                  <a:lnTo>
                    <a:pt x="73882" y="19873"/>
                  </a:lnTo>
                  <a:lnTo>
                    <a:pt x="72882" y="18242"/>
                  </a:lnTo>
                  <a:lnTo>
                    <a:pt x="71822" y="16659"/>
                  </a:lnTo>
                  <a:lnTo>
                    <a:pt x="70679" y="15134"/>
                  </a:lnTo>
                  <a:lnTo>
                    <a:pt x="69477" y="13670"/>
                  </a:lnTo>
                  <a:lnTo>
                    <a:pt x="68191" y="12265"/>
                  </a:lnTo>
                  <a:lnTo>
                    <a:pt x="66857" y="10931"/>
                  </a:lnTo>
                  <a:lnTo>
                    <a:pt x="65452" y="9645"/>
                  </a:lnTo>
                  <a:lnTo>
                    <a:pt x="63976" y="8443"/>
                  </a:lnTo>
                  <a:lnTo>
                    <a:pt x="62464" y="7300"/>
                  </a:lnTo>
                  <a:lnTo>
                    <a:pt x="60880" y="6240"/>
                  </a:lnTo>
                  <a:lnTo>
                    <a:pt x="59249" y="5240"/>
                  </a:lnTo>
                  <a:lnTo>
                    <a:pt x="57570" y="4335"/>
                  </a:lnTo>
                  <a:lnTo>
                    <a:pt x="55843" y="3502"/>
                  </a:lnTo>
                  <a:lnTo>
                    <a:pt x="54069" y="2751"/>
                  </a:lnTo>
                  <a:lnTo>
                    <a:pt x="52248" y="2085"/>
                  </a:lnTo>
                  <a:lnTo>
                    <a:pt x="50390" y="1501"/>
                  </a:lnTo>
                  <a:lnTo>
                    <a:pt x="48497" y="1013"/>
                  </a:lnTo>
                  <a:lnTo>
                    <a:pt x="46556" y="620"/>
                  </a:lnTo>
                  <a:lnTo>
                    <a:pt x="44592" y="322"/>
                  </a:lnTo>
                  <a:lnTo>
                    <a:pt x="42603" y="120"/>
                  </a:lnTo>
                  <a:lnTo>
                    <a:pt x="40579" y="13"/>
                  </a:lnTo>
                  <a:lnTo>
                    <a:pt x="39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14160535" y="7707402"/>
              <a:ext cx="4987625" cy="4988444"/>
            </a:xfrm>
            <a:custGeom>
              <a:avLst/>
              <a:gdLst/>
              <a:ahLst/>
              <a:cxnLst/>
              <a:rect l="l" t="t" r="r" b="b"/>
              <a:pathLst>
                <a:path w="79109" h="79122" extrusionOk="0">
                  <a:moveTo>
                    <a:pt x="39554" y="1"/>
                  </a:moveTo>
                  <a:lnTo>
                    <a:pt x="38530" y="13"/>
                  </a:lnTo>
                  <a:lnTo>
                    <a:pt x="36518" y="120"/>
                  </a:lnTo>
                  <a:lnTo>
                    <a:pt x="34518" y="322"/>
                  </a:lnTo>
                  <a:lnTo>
                    <a:pt x="32553" y="620"/>
                  </a:lnTo>
                  <a:lnTo>
                    <a:pt x="30624" y="1013"/>
                  </a:lnTo>
                  <a:lnTo>
                    <a:pt x="28731" y="1501"/>
                  </a:lnTo>
                  <a:lnTo>
                    <a:pt x="26874" y="2085"/>
                  </a:lnTo>
                  <a:lnTo>
                    <a:pt x="25052" y="2751"/>
                  </a:lnTo>
                  <a:lnTo>
                    <a:pt x="23278" y="3502"/>
                  </a:lnTo>
                  <a:lnTo>
                    <a:pt x="21551" y="4335"/>
                  </a:lnTo>
                  <a:lnTo>
                    <a:pt x="19860" y="5240"/>
                  </a:lnTo>
                  <a:lnTo>
                    <a:pt x="18229" y="6240"/>
                  </a:lnTo>
                  <a:lnTo>
                    <a:pt x="16658" y="7300"/>
                  </a:lnTo>
                  <a:lnTo>
                    <a:pt x="15134" y="8443"/>
                  </a:lnTo>
                  <a:lnTo>
                    <a:pt x="13669" y="9645"/>
                  </a:lnTo>
                  <a:lnTo>
                    <a:pt x="12264" y="10931"/>
                  </a:lnTo>
                  <a:lnTo>
                    <a:pt x="10919" y="12265"/>
                  </a:lnTo>
                  <a:lnTo>
                    <a:pt x="9645" y="13670"/>
                  </a:lnTo>
                  <a:lnTo>
                    <a:pt x="8430" y="15134"/>
                  </a:lnTo>
                  <a:lnTo>
                    <a:pt x="7299" y="16659"/>
                  </a:lnTo>
                  <a:lnTo>
                    <a:pt x="6227" y="18242"/>
                  </a:lnTo>
                  <a:lnTo>
                    <a:pt x="5239" y="19873"/>
                  </a:lnTo>
                  <a:lnTo>
                    <a:pt x="4322" y="21552"/>
                  </a:lnTo>
                  <a:lnTo>
                    <a:pt x="3489" y="23279"/>
                  </a:lnTo>
                  <a:lnTo>
                    <a:pt x="2739" y="25053"/>
                  </a:lnTo>
                  <a:lnTo>
                    <a:pt x="2072" y="26874"/>
                  </a:lnTo>
                  <a:lnTo>
                    <a:pt x="1500" y="28732"/>
                  </a:lnTo>
                  <a:lnTo>
                    <a:pt x="1012" y="30625"/>
                  </a:lnTo>
                  <a:lnTo>
                    <a:pt x="619" y="32554"/>
                  </a:lnTo>
                  <a:lnTo>
                    <a:pt x="310" y="34519"/>
                  </a:lnTo>
                  <a:lnTo>
                    <a:pt x="107" y="36519"/>
                  </a:lnTo>
                  <a:lnTo>
                    <a:pt x="12" y="38543"/>
                  </a:lnTo>
                  <a:lnTo>
                    <a:pt x="0" y="39567"/>
                  </a:lnTo>
                  <a:lnTo>
                    <a:pt x="12" y="40579"/>
                  </a:lnTo>
                  <a:lnTo>
                    <a:pt x="107" y="42603"/>
                  </a:lnTo>
                  <a:lnTo>
                    <a:pt x="310" y="44604"/>
                  </a:lnTo>
                  <a:lnTo>
                    <a:pt x="619" y="46568"/>
                  </a:lnTo>
                  <a:lnTo>
                    <a:pt x="1012" y="48497"/>
                  </a:lnTo>
                  <a:lnTo>
                    <a:pt x="1500" y="50390"/>
                  </a:lnTo>
                  <a:lnTo>
                    <a:pt x="2072" y="52248"/>
                  </a:lnTo>
                  <a:lnTo>
                    <a:pt x="2739" y="54069"/>
                  </a:lnTo>
                  <a:lnTo>
                    <a:pt x="3489" y="55844"/>
                  </a:lnTo>
                  <a:lnTo>
                    <a:pt x="4322" y="57570"/>
                  </a:lnTo>
                  <a:lnTo>
                    <a:pt x="5239" y="59249"/>
                  </a:lnTo>
                  <a:lnTo>
                    <a:pt x="6227" y="60880"/>
                  </a:lnTo>
                  <a:lnTo>
                    <a:pt x="7299" y="62464"/>
                  </a:lnTo>
                  <a:lnTo>
                    <a:pt x="8430" y="63988"/>
                  </a:lnTo>
                  <a:lnTo>
                    <a:pt x="9645" y="65452"/>
                  </a:lnTo>
                  <a:lnTo>
                    <a:pt x="10919" y="66857"/>
                  </a:lnTo>
                  <a:lnTo>
                    <a:pt x="12264" y="68203"/>
                  </a:lnTo>
                  <a:lnTo>
                    <a:pt x="13669" y="69477"/>
                  </a:lnTo>
                  <a:lnTo>
                    <a:pt x="15134" y="70679"/>
                  </a:lnTo>
                  <a:lnTo>
                    <a:pt x="16658" y="71822"/>
                  </a:lnTo>
                  <a:lnTo>
                    <a:pt x="18229" y="72894"/>
                  </a:lnTo>
                  <a:lnTo>
                    <a:pt x="19860" y="73882"/>
                  </a:lnTo>
                  <a:lnTo>
                    <a:pt x="21551" y="74799"/>
                  </a:lnTo>
                  <a:lnTo>
                    <a:pt x="23278" y="75633"/>
                  </a:lnTo>
                  <a:lnTo>
                    <a:pt x="25052" y="76383"/>
                  </a:lnTo>
                  <a:lnTo>
                    <a:pt x="26874" y="77049"/>
                  </a:lnTo>
                  <a:lnTo>
                    <a:pt x="28731" y="77621"/>
                  </a:lnTo>
                  <a:lnTo>
                    <a:pt x="30624" y="78109"/>
                  </a:lnTo>
                  <a:lnTo>
                    <a:pt x="32553" y="78502"/>
                  </a:lnTo>
                  <a:lnTo>
                    <a:pt x="34518" y="78800"/>
                  </a:lnTo>
                  <a:lnTo>
                    <a:pt x="36518" y="79002"/>
                  </a:lnTo>
                  <a:lnTo>
                    <a:pt x="38530" y="79109"/>
                  </a:lnTo>
                  <a:lnTo>
                    <a:pt x="39554" y="79121"/>
                  </a:lnTo>
                  <a:lnTo>
                    <a:pt x="40578" y="79109"/>
                  </a:lnTo>
                  <a:lnTo>
                    <a:pt x="42602" y="79002"/>
                  </a:lnTo>
                  <a:lnTo>
                    <a:pt x="44591" y="78800"/>
                  </a:lnTo>
                  <a:lnTo>
                    <a:pt x="46555" y="78502"/>
                  </a:lnTo>
                  <a:lnTo>
                    <a:pt x="48496" y="78109"/>
                  </a:lnTo>
                  <a:lnTo>
                    <a:pt x="50389" y="77621"/>
                  </a:lnTo>
                  <a:lnTo>
                    <a:pt x="52247" y="77049"/>
                  </a:lnTo>
                  <a:lnTo>
                    <a:pt x="54069" y="76383"/>
                  </a:lnTo>
                  <a:lnTo>
                    <a:pt x="55843" y="75633"/>
                  </a:lnTo>
                  <a:lnTo>
                    <a:pt x="57569" y="74799"/>
                  </a:lnTo>
                  <a:lnTo>
                    <a:pt x="59248" y="73882"/>
                  </a:lnTo>
                  <a:lnTo>
                    <a:pt x="60879" y="72894"/>
                  </a:lnTo>
                  <a:lnTo>
                    <a:pt x="62463" y="71822"/>
                  </a:lnTo>
                  <a:lnTo>
                    <a:pt x="63975" y="70679"/>
                  </a:lnTo>
                  <a:lnTo>
                    <a:pt x="65451" y="69477"/>
                  </a:lnTo>
                  <a:lnTo>
                    <a:pt x="66856" y="68203"/>
                  </a:lnTo>
                  <a:lnTo>
                    <a:pt x="68190" y="66857"/>
                  </a:lnTo>
                  <a:lnTo>
                    <a:pt x="69476" y="65452"/>
                  </a:lnTo>
                  <a:lnTo>
                    <a:pt x="70678" y="63988"/>
                  </a:lnTo>
                  <a:lnTo>
                    <a:pt x="71822" y="62464"/>
                  </a:lnTo>
                  <a:lnTo>
                    <a:pt x="72881" y="60880"/>
                  </a:lnTo>
                  <a:lnTo>
                    <a:pt x="73881" y="59249"/>
                  </a:lnTo>
                  <a:lnTo>
                    <a:pt x="74786" y="57570"/>
                  </a:lnTo>
                  <a:lnTo>
                    <a:pt x="75620" y="55844"/>
                  </a:lnTo>
                  <a:lnTo>
                    <a:pt x="76370" y="54069"/>
                  </a:lnTo>
                  <a:lnTo>
                    <a:pt x="77037" y="52248"/>
                  </a:lnTo>
                  <a:lnTo>
                    <a:pt x="77620" y="50390"/>
                  </a:lnTo>
                  <a:lnTo>
                    <a:pt x="78108" y="48497"/>
                  </a:lnTo>
                  <a:lnTo>
                    <a:pt x="78501" y="46568"/>
                  </a:lnTo>
                  <a:lnTo>
                    <a:pt x="78799" y="44604"/>
                  </a:lnTo>
                  <a:lnTo>
                    <a:pt x="79001" y="42603"/>
                  </a:lnTo>
                  <a:lnTo>
                    <a:pt x="79108" y="40579"/>
                  </a:lnTo>
                  <a:lnTo>
                    <a:pt x="79108" y="39567"/>
                  </a:lnTo>
                  <a:lnTo>
                    <a:pt x="79108" y="38543"/>
                  </a:lnTo>
                  <a:lnTo>
                    <a:pt x="79001" y="36519"/>
                  </a:lnTo>
                  <a:lnTo>
                    <a:pt x="78799" y="34519"/>
                  </a:lnTo>
                  <a:lnTo>
                    <a:pt x="78501" y="32554"/>
                  </a:lnTo>
                  <a:lnTo>
                    <a:pt x="78108" y="30625"/>
                  </a:lnTo>
                  <a:lnTo>
                    <a:pt x="77620" y="28732"/>
                  </a:lnTo>
                  <a:lnTo>
                    <a:pt x="77037" y="26874"/>
                  </a:lnTo>
                  <a:lnTo>
                    <a:pt x="76370" y="25053"/>
                  </a:lnTo>
                  <a:lnTo>
                    <a:pt x="75620" y="23279"/>
                  </a:lnTo>
                  <a:lnTo>
                    <a:pt x="74786" y="21552"/>
                  </a:lnTo>
                  <a:lnTo>
                    <a:pt x="73881" y="19873"/>
                  </a:lnTo>
                  <a:lnTo>
                    <a:pt x="72881" y="18242"/>
                  </a:lnTo>
                  <a:lnTo>
                    <a:pt x="71822" y="16659"/>
                  </a:lnTo>
                  <a:lnTo>
                    <a:pt x="70678" y="15134"/>
                  </a:lnTo>
                  <a:lnTo>
                    <a:pt x="69476" y="13670"/>
                  </a:lnTo>
                  <a:lnTo>
                    <a:pt x="68190" y="12265"/>
                  </a:lnTo>
                  <a:lnTo>
                    <a:pt x="66856" y="10931"/>
                  </a:lnTo>
                  <a:lnTo>
                    <a:pt x="65451" y="9645"/>
                  </a:lnTo>
                  <a:lnTo>
                    <a:pt x="63975" y="8443"/>
                  </a:lnTo>
                  <a:lnTo>
                    <a:pt x="62463" y="7300"/>
                  </a:lnTo>
                  <a:lnTo>
                    <a:pt x="60879" y="6240"/>
                  </a:lnTo>
                  <a:lnTo>
                    <a:pt x="59248" y="5240"/>
                  </a:lnTo>
                  <a:lnTo>
                    <a:pt x="57569" y="4335"/>
                  </a:lnTo>
                  <a:lnTo>
                    <a:pt x="55843" y="3502"/>
                  </a:lnTo>
                  <a:lnTo>
                    <a:pt x="54069" y="2751"/>
                  </a:lnTo>
                  <a:lnTo>
                    <a:pt x="52247" y="2085"/>
                  </a:lnTo>
                  <a:lnTo>
                    <a:pt x="50389" y="1501"/>
                  </a:lnTo>
                  <a:lnTo>
                    <a:pt x="48496" y="1013"/>
                  </a:lnTo>
                  <a:lnTo>
                    <a:pt x="46555" y="620"/>
                  </a:lnTo>
                  <a:lnTo>
                    <a:pt x="44591" y="322"/>
                  </a:lnTo>
                  <a:lnTo>
                    <a:pt x="42602" y="120"/>
                  </a:lnTo>
                  <a:lnTo>
                    <a:pt x="40578" y="13"/>
                  </a:lnTo>
                  <a:lnTo>
                    <a:pt x="395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28"/>
          <p:cNvSpPr/>
          <p:nvPr/>
        </p:nvSpPr>
        <p:spPr>
          <a:xfrm>
            <a:off x="6775483" y="981075"/>
            <a:ext cx="1016134" cy="355045"/>
          </a:xfrm>
          <a:custGeom>
            <a:avLst/>
            <a:gdLst/>
            <a:ahLst/>
            <a:cxnLst/>
            <a:rect l="l" t="t" r="r" b="b"/>
            <a:pathLst>
              <a:path w="18100" h="6324" extrusionOk="0">
                <a:moveTo>
                  <a:pt x="5990" y="1"/>
                </a:moveTo>
                <a:lnTo>
                  <a:pt x="5359" y="72"/>
                </a:lnTo>
                <a:lnTo>
                  <a:pt x="4740" y="191"/>
                </a:lnTo>
                <a:lnTo>
                  <a:pt x="4144" y="382"/>
                </a:lnTo>
                <a:lnTo>
                  <a:pt x="3573" y="620"/>
                </a:lnTo>
                <a:lnTo>
                  <a:pt x="3037" y="906"/>
                </a:lnTo>
                <a:lnTo>
                  <a:pt x="2537" y="1251"/>
                </a:lnTo>
                <a:lnTo>
                  <a:pt x="2061" y="1632"/>
                </a:lnTo>
                <a:lnTo>
                  <a:pt x="1632" y="2073"/>
                </a:lnTo>
                <a:lnTo>
                  <a:pt x="1251" y="2537"/>
                </a:lnTo>
                <a:lnTo>
                  <a:pt x="906" y="3037"/>
                </a:lnTo>
                <a:lnTo>
                  <a:pt x="620" y="3573"/>
                </a:lnTo>
                <a:lnTo>
                  <a:pt x="382" y="4144"/>
                </a:lnTo>
                <a:lnTo>
                  <a:pt x="191" y="4740"/>
                </a:lnTo>
                <a:lnTo>
                  <a:pt x="60" y="5359"/>
                </a:lnTo>
                <a:lnTo>
                  <a:pt x="1" y="5990"/>
                </a:lnTo>
                <a:lnTo>
                  <a:pt x="1" y="6323"/>
                </a:lnTo>
                <a:lnTo>
                  <a:pt x="18099" y="6323"/>
                </a:lnTo>
                <a:lnTo>
                  <a:pt x="18087" y="5883"/>
                </a:lnTo>
                <a:lnTo>
                  <a:pt x="17921" y="5061"/>
                </a:lnTo>
                <a:lnTo>
                  <a:pt x="17599" y="4299"/>
                </a:lnTo>
                <a:lnTo>
                  <a:pt x="17135" y="3620"/>
                </a:lnTo>
                <a:lnTo>
                  <a:pt x="16563" y="3049"/>
                </a:lnTo>
                <a:lnTo>
                  <a:pt x="15896" y="2596"/>
                </a:lnTo>
                <a:lnTo>
                  <a:pt x="15134" y="2275"/>
                </a:lnTo>
                <a:lnTo>
                  <a:pt x="14301" y="2108"/>
                </a:lnTo>
                <a:lnTo>
                  <a:pt x="13872" y="2096"/>
                </a:lnTo>
                <a:lnTo>
                  <a:pt x="13551" y="2096"/>
                </a:lnTo>
                <a:lnTo>
                  <a:pt x="12944" y="2192"/>
                </a:lnTo>
                <a:lnTo>
                  <a:pt x="12360" y="2370"/>
                </a:lnTo>
                <a:lnTo>
                  <a:pt x="11812" y="2620"/>
                </a:lnTo>
                <a:lnTo>
                  <a:pt x="11562" y="2775"/>
                </a:lnTo>
                <a:lnTo>
                  <a:pt x="11336" y="2465"/>
                </a:lnTo>
                <a:lnTo>
                  <a:pt x="10848" y="1894"/>
                </a:lnTo>
                <a:lnTo>
                  <a:pt x="10288" y="1382"/>
                </a:lnTo>
                <a:lnTo>
                  <a:pt x="9669" y="941"/>
                </a:lnTo>
                <a:lnTo>
                  <a:pt x="8991" y="584"/>
                </a:lnTo>
                <a:lnTo>
                  <a:pt x="8276" y="298"/>
                </a:lnTo>
                <a:lnTo>
                  <a:pt x="7514" y="108"/>
                </a:lnTo>
                <a:lnTo>
                  <a:pt x="6728" y="1"/>
                </a:lnTo>
                <a:close/>
              </a:path>
            </a:pathLst>
          </a:custGeom>
          <a:solidFill>
            <a:srgbClr val="E7F3E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8"/>
          <p:cNvSpPr/>
          <p:nvPr/>
        </p:nvSpPr>
        <p:spPr>
          <a:xfrm>
            <a:off x="6067542" y="2208698"/>
            <a:ext cx="82959" cy="62677"/>
          </a:xfrm>
          <a:custGeom>
            <a:avLst/>
            <a:gdLst/>
            <a:ahLst/>
            <a:cxnLst/>
            <a:rect l="l" t="t" r="r" b="b"/>
            <a:pathLst>
              <a:path w="3358" h="2537" fill="none" extrusionOk="0">
                <a:moveTo>
                  <a:pt x="0" y="2537"/>
                </a:moveTo>
                <a:lnTo>
                  <a:pt x="0" y="1679"/>
                </a:lnTo>
                <a:lnTo>
                  <a:pt x="12" y="1501"/>
                </a:lnTo>
                <a:lnTo>
                  <a:pt x="72" y="1179"/>
                </a:lnTo>
                <a:lnTo>
                  <a:pt x="203" y="870"/>
                </a:lnTo>
                <a:lnTo>
                  <a:pt x="381" y="608"/>
                </a:lnTo>
                <a:lnTo>
                  <a:pt x="608" y="381"/>
                </a:lnTo>
                <a:lnTo>
                  <a:pt x="881" y="203"/>
                </a:lnTo>
                <a:lnTo>
                  <a:pt x="1179" y="72"/>
                </a:lnTo>
                <a:lnTo>
                  <a:pt x="1501" y="0"/>
                </a:lnTo>
                <a:lnTo>
                  <a:pt x="1679" y="0"/>
                </a:lnTo>
                <a:lnTo>
                  <a:pt x="1679" y="0"/>
                </a:lnTo>
                <a:lnTo>
                  <a:pt x="1846" y="0"/>
                </a:lnTo>
                <a:lnTo>
                  <a:pt x="2179" y="72"/>
                </a:lnTo>
                <a:lnTo>
                  <a:pt x="2477" y="203"/>
                </a:lnTo>
                <a:lnTo>
                  <a:pt x="2739" y="381"/>
                </a:lnTo>
                <a:lnTo>
                  <a:pt x="2977" y="608"/>
                </a:lnTo>
                <a:lnTo>
                  <a:pt x="3156" y="870"/>
                </a:lnTo>
                <a:lnTo>
                  <a:pt x="3275" y="1179"/>
                </a:lnTo>
                <a:lnTo>
                  <a:pt x="3346" y="1501"/>
                </a:lnTo>
                <a:lnTo>
                  <a:pt x="3358" y="1679"/>
                </a:lnTo>
                <a:lnTo>
                  <a:pt x="3358" y="2537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8"/>
          <p:cNvSpPr/>
          <p:nvPr/>
        </p:nvSpPr>
        <p:spPr>
          <a:xfrm>
            <a:off x="6622433" y="1993879"/>
            <a:ext cx="82688" cy="62677"/>
          </a:xfrm>
          <a:custGeom>
            <a:avLst/>
            <a:gdLst/>
            <a:ahLst/>
            <a:cxnLst/>
            <a:rect l="l" t="t" r="r" b="b"/>
            <a:pathLst>
              <a:path w="3347" h="2537" fill="none" extrusionOk="0">
                <a:moveTo>
                  <a:pt x="3347" y="2537"/>
                </a:moveTo>
                <a:lnTo>
                  <a:pt x="3347" y="1679"/>
                </a:lnTo>
                <a:lnTo>
                  <a:pt x="3335" y="1501"/>
                </a:lnTo>
                <a:lnTo>
                  <a:pt x="3275" y="1179"/>
                </a:lnTo>
                <a:lnTo>
                  <a:pt x="3144" y="870"/>
                </a:lnTo>
                <a:lnTo>
                  <a:pt x="2966" y="608"/>
                </a:lnTo>
                <a:lnTo>
                  <a:pt x="2739" y="382"/>
                </a:lnTo>
                <a:lnTo>
                  <a:pt x="2466" y="203"/>
                </a:lnTo>
                <a:lnTo>
                  <a:pt x="2168" y="72"/>
                </a:lnTo>
                <a:lnTo>
                  <a:pt x="1846" y="1"/>
                </a:lnTo>
                <a:lnTo>
                  <a:pt x="1668" y="1"/>
                </a:lnTo>
                <a:lnTo>
                  <a:pt x="1668" y="1"/>
                </a:lnTo>
                <a:lnTo>
                  <a:pt x="1501" y="1"/>
                </a:lnTo>
                <a:lnTo>
                  <a:pt x="1168" y="72"/>
                </a:lnTo>
                <a:lnTo>
                  <a:pt x="870" y="203"/>
                </a:lnTo>
                <a:lnTo>
                  <a:pt x="608" y="382"/>
                </a:lnTo>
                <a:lnTo>
                  <a:pt x="370" y="608"/>
                </a:lnTo>
                <a:lnTo>
                  <a:pt x="191" y="870"/>
                </a:lnTo>
                <a:lnTo>
                  <a:pt x="72" y="1179"/>
                </a:lnTo>
                <a:lnTo>
                  <a:pt x="1" y="1501"/>
                </a:lnTo>
                <a:lnTo>
                  <a:pt x="1" y="1679"/>
                </a:lnTo>
                <a:lnTo>
                  <a:pt x="1" y="2537"/>
                </a:lnTo>
              </a:path>
            </a:pathLst>
          </a:custGeom>
          <a:noFill/>
          <a:ln w="9525" cap="flat" cmpd="sng">
            <a:solidFill>
              <a:srgbClr val="00A997"/>
            </a:solidFill>
            <a:prstDash val="solid"/>
            <a:miter lim="119067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F4332F9-194D-49CD-8171-B6AFC0BFD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CF45D-0078-467C-940F-1543D14E449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3858E-B918-4022-90B2-37C93395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44" y="559935"/>
            <a:ext cx="6832685" cy="37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85A4E8A-F3A6-4502-B1FC-26A8F2AF5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43E6-2748-4EA2-BD5A-0CFF2B808AC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00E4A-6A25-450F-A005-F982DB67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95" y="570103"/>
            <a:ext cx="7039163" cy="38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2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FE76A3A-89EC-4D82-AC74-ADE4BEB9F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8F61D-550F-478F-B4E8-450B414D541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DFC35-84CA-4B9C-B7C1-A0A202B6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40" y="554656"/>
            <a:ext cx="6972795" cy="38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B016D7-4782-4E00-9216-09EDC7334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EF862-C391-497C-9CBA-1CBF92FEF6B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078CF-923B-48D8-B0BB-62C42A8C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9" y="644723"/>
            <a:ext cx="6803188" cy="36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0E5BFBB-4C39-4472-BACD-2BEB58784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BFFB8-4775-4133-819E-5527DFC9C4C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87E4C-BD89-4977-A2BD-AC7CF3FC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35" y="497109"/>
            <a:ext cx="6876930" cy="36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3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7BBEA38-70F3-4508-ADDD-3EBCDE981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77466-7A3E-4BDF-99EE-F7A86D083F4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E4DC2-4B51-4C1F-984B-4519EC4E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83" y="465294"/>
            <a:ext cx="6847434" cy="40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1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6DD7663-C568-453A-A426-B74B4BC74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B5A57-B00D-4777-8F9E-2D46F92F489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2CAC1-ECD6-4447-9193-D4034FC0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08" y="555609"/>
            <a:ext cx="6795814" cy="36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1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7122-D5C9-45AA-BAE5-68D4303C2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9940" y="515975"/>
            <a:ext cx="5044440" cy="1233900"/>
          </a:xfrm>
        </p:spPr>
        <p:txBody>
          <a:bodyPr/>
          <a:lstStyle/>
          <a:p>
            <a:r>
              <a:rPr lang="en-US" dirty="0"/>
              <a:t>Software used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378B4-2982-4935-B1DA-A46E89A6E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00" y="2019300"/>
            <a:ext cx="8146500" cy="115022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1.Only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99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9;p31">
            <a:extLst>
              <a:ext uri="{FF2B5EF4-FFF2-40B4-BE49-F238E27FC236}">
                <a16:creationId xmlns:a16="http://schemas.microsoft.com/office/drawing/2014/main" id="{6457E586-69E5-4336-AD8D-2D65A0288F69}"/>
              </a:ext>
            </a:extLst>
          </p:cNvPr>
          <p:cNvSpPr txBox="1">
            <a:spLocks/>
          </p:cNvSpPr>
          <p:nvPr/>
        </p:nvSpPr>
        <p:spPr>
          <a:xfrm>
            <a:off x="771794" y="2114250"/>
            <a:ext cx="7718400" cy="4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IN" sz="44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he End…</a:t>
            </a:r>
          </a:p>
        </p:txBody>
      </p:sp>
    </p:spTree>
    <p:extLst>
      <p:ext uri="{BB962C8B-B14F-4D97-AF65-F5344CB8AC3E}">
        <p14:creationId xmlns:p14="http://schemas.microsoft.com/office/powerpoint/2010/main" val="382750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1"/>
          <p:cNvSpPr txBox="1">
            <a:spLocks noGrp="1"/>
          </p:cNvSpPr>
          <p:nvPr>
            <p:ph type="ctrTitle"/>
          </p:nvPr>
        </p:nvSpPr>
        <p:spPr>
          <a:xfrm>
            <a:off x="716400" y="735923"/>
            <a:ext cx="7718400" cy="4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Teammates Credentials…</a:t>
            </a:r>
            <a:endParaRPr dirty="0"/>
          </a:p>
        </p:txBody>
      </p:sp>
      <p:sp>
        <p:nvSpPr>
          <p:cNvPr id="940" name="Google Shape;940;p31"/>
          <p:cNvSpPr txBox="1">
            <a:spLocks noGrp="1"/>
          </p:cNvSpPr>
          <p:nvPr>
            <p:ph type="subTitle" idx="1"/>
          </p:nvPr>
        </p:nvSpPr>
        <p:spPr>
          <a:xfrm>
            <a:off x="5660975" y="2090375"/>
            <a:ext cx="2432100" cy="4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dirty="0">
                <a:solidFill>
                  <a:srgbClr val="126B8F"/>
                </a:solidFill>
                <a:latin typeface="Lato"/>
                <a:sym typeface="Lato"/>
              </a:rPr>
              <a:t>Abhishek Singh </a:t>
            </a:r>
            <a:r>
              <a:rPr lang="en-IN" dirty="0">
                <a:solidFill>
                  <a:srgbClr val="126B8F"/>
                </a:solidFill>
                <a:latin typeface="Lato"/>
                <a:sym typeface="Lato"/>
              </a:rPr>
              <a:t>(IT, 2</a:t>
            </a:r>
            <a:r>
              <a:rPr lang="en-IN" baseline="30000" dirty="0">
                <a:solidFill>
                  <a:srgbClr val="126B8F"/>
                </a:solidFill>
                <a:latin typeface="Lato"/>
                <a:sym typeface="Lato"/>
              </a:rPr>
              <a:t>nd</a:t>
            </a:r>
            <a:r>
              <a:rPr lang="en-IN" dirty="0">
                <a:solidFill>
                  <a:srgbClr val="126B8F"/>
                </a:solidFill>
                <a:latin typeface="Lato"/>
                <a:sym typeface="Lato"/>
              </a:rPr>
              <a:t> Year)</a:t>
            </a:r>
            <a:endParaRPr dirty="0"/>
          </a:p>
        </p:txBody>
      </p:sp>
      <p:sp>
        <p:nvSpPr>
          <p:cNvPr id="941" name="Google Shape;941;p31"/>
          <p:cNvSpPr txBox="1">
            <a:spLocks noGrp="1"/>
          </p:cNvSpPr>
          <p:nvPr>
            <p:ph type="subTitle" idx="2"/>
          </p:nvPr>
        </p:nvSpPr>
        <p:spPr>
          <a:xfrm>
            <a:off x="5660975" y="2348400"/>
            <a:ext cx="2432100" cy="4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2007190130003</a:t>
            </a:r>
            <a:endParaRPr dirty="0"/>
          </a:p>
        </p:txBody>
      </p:sp>
      <p:sp>
        <p:nvSpPr>
          <p:cNvPr id="944" name="Google Shape;944;p31"/>
          <p:cNvSpPr txBox="1">
            <a:spLocks noGrp="1"/>
          </p:cNvSpPr>
          <p:nvPr>
            <p:ph type="subTitle" idx="5"/>
          </p:nvPr>
        </p:nvSpPr>
        <p:spPr>
          <a:xfrm>
            <a:off x="1088974" y="1897733"/>
            <a:ext cx="2966442" cy="6501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solidFill>
                <a:srgbClr val="126B8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5" name="Google Shape;945;p31"/>
          <p:cNvSpPr txBox="1">
            <a:spLocks noGrp="1"/>
          </p:cNvSpPr>
          <p:nvPr>
            <p:ph type="subTitle" idx="6"/>
          </p:nvPr>
        </p:nvSpPr>
        <p:spPr>
          <a:xfrm>
            <a:off x="1444083" y="1955145"/>
            <a:ext cx="2193324" cy="4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Harsh Shukla(IT) 2</a:t>
            </a:r>
            <a:r>
              <a:rPr lang="en-US" baseline="30000" dirty="0"/>
              <a:t>nd</a:t>
            </a:r>
            <a:r>
              <a:rPr lang="en-US" dirty="0"/>
              <a:t> year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2007190130010 </a:t>
            </a:r>
            <a:endParaRPr dirty="0"/>
          </a:p>
        </p:txBody>
      </p:sp>
      <p:sp>
        <p:nvSpPr>
          <p:cNvPr id="948" name="Google Shape;948;p31"/>
          <p:cNvSpPr/>
          <p:nvPr/>
        </p:nvSpPr>
        <p:spPr>
          <a:xfrm>
            <a:off x="12062575" y="4166425"/>
            <a:ext cx="712500" cy="146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1"/>
          <p:cNvSpPr/>
          <p:nvPr/>
        </p:nvSpPr>
        <p:spPr>
          <a:xfrm>
            <a:off x="12086875" y="5847350"/>
            <a:ext cx="712500" cy="146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1"/>
          <p:cNvSpPr/>
          <p:nvPr/>
        </p:nvSpPr>
        <p:spPr>
          <a:xfrm>
            <a:off x="9275825" y="5847350"/>
            <a:ext cx="712500" cy="146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31"/>
          <p:cNvGrpSpPr/>
          <p:nvPr/>
        </p:nvGrpSpPr>
        <p:grpSpPr>
          <a:xfrm>
            <a:off x="4012200" y="1455226"/>
            <a:ext cx="1119940" cy="4121821"/>
            <a:chOff x="4012200" y="1455226"/>
            <a:chExt cx="1119940" cy="4121821"/>
          </a:xfrm>
        </p:grpSpPr>
        <p:sp>
          <p:nvSpPr>
            <p:cNvPr id="952" name="Google Shape;952;p31"/>
            <p:cNvSpPr/>
            <p:nvPr/>
          </p:nvSpPr>
          <p:spPr>
            <a:xfrm>
              <a:off x="4628832" y="2376402"/>
              <a:ext cx="503307" cy="597496"/>
            </a:xfrm>
            <a:custGeom>
              <a:avLst/>
              <a:gdLst/>
              <a:ahLst/>
              <a:cxnLst/>
              <a:rect l="l" t="t" r="r" b="b"/>
              <a:pathLst>
                <a:path w="1106170" h="1313179" extrusionOk="0">
                  <a:moveTo>
                    <a:pt x="1104002" y="0"/>
                  </a:moveTo>
                  <a:lnTo>
                    <a:pt x="1056395" y="6458"/>
                  </a:lnTo>
                  <a:lnTo>
                    <a:pt x="1009427" y="14675"/>
                  </a:lnTo>
                  <a:lnTo>
                    <a:pt x="963130" y="24614"/>
                  </a:lnTo>
                  <a:lnTo>
                    <a:pt x="917533" y="36237"/>
                  </a:lnTo>
                  <a:lnTo>
                    <a:pt x="872667" y="49508"/>
                  </a:lnTo>
                  <a:lnTo>
                    <a:pt x="828562" y="64389"/>
                  </a:lnTo>
                  <a:lnTo>
                    <a:pt x="785249" y="80844"/>
                  </a:lnTo>
                  <a:lnTo>
                    <a:pt x="742759" y="98836"/>
                  </a:lnTo>
                  <a:lnTo>
                    <a:pt x="701122" y="118328"/>
                  </a:lnTo>
                  <a:lnTo>
                    <a:pt x="660369" y="139282"/>
                  </a:lnTo>
                  <a:lnTo>
                    <a:pt x="620530" y="161662"/>
                  </a:lnTo>
                  <a:lnTo>
                    <a:pt x="581635" y="185432"/>
                  </a:lnTo>
                  <a:lnTo>
                    <a:pt x="543716" y="210553"/>
                  </a:lnTo>
                  <a:lnTo>
                    <a:pt x="506802" y="236989"/>
                  </a:lnTo>
                  <a:lnTo>
                    <a:pt x="470924" y="264703"/>
                  </a:lnTo>
                  <a:lnTo>
                    <a:pt x="436113" y="293658"/>
                  </a:lnTo>
                  <a:lnTo>
                    <a:pt x="402399" y="323817"/>
                  </a:lnTo>
                  <a:lnTo>
                    <a:pt x="369813" y="355143"/>
                  </a:lnTo>
                  <a:lnTo>
                    <a:pt x="338385" y="387600"/>
                  </a:lnTo>
                  <a:lnTo>
                    <a:pt x="308146" y="421149"/>
                  </a:lnTo>
                  <a:lnTo>
                    <a:pt x="279127" y="455755"/>
                  </a:lnTo>
                  <a:lnTo>
                    <a:pt x="251356" y="491380"/>
                  </a:lnTo>
                  <a:lnTo>
                    <a:pt x="224867" y="527988"/>
                  </a:lnTo>
                  <a:lnTo>
                    <a:pt x="199688" y="565540"/>
                  </a:lnTo>
                  <a:lnTo>
                    <a:pt x="175850" y="604001"/>
                  </a:lnTo>
                  <a:lnTo>
                    <a:pt x="153385" y="643334"/>
                  </a:lnTo>
                  <a:lnTo>
                    <a:pt x="132321" y="683501"/>
                  </a:lnTo>
                  <a:lnTo>
                    <a:pt x="112691" y="724465"/>
                  </a:lnTo>
                  <a:lnTo>
                    <a:pt x="94524" y="766190"/>
                  </a:lnTo>
                  <a:lnTo>
                    <a:pt x="77851" y="808639"/>
                  </a:lnTo>
                  <a:lnTo>
                    <a:pt x="62702" y="851774"/>
                  </a:lnTo>
                  <a:lnTo>
                    <a:pt x="49108" y="895558"/>
                  </a:lnTo>
                  <a:lnTo>
                    <a:pt x="37100" y="939956"/>
                  </a:lnTo>
                  <a:lnTo>
                    <a:pt x="26708" y="984929"/>
                  </a:lnTo>
                  <a:lnTo>
                    <a:pt x="17962" y="1030441"/>
                  </a:lnTo>
                  <a:lnTo>
                    <a:pt x="10894" y="1076454"/>
                  </a:lnTo>
                  <a:lnTo>
                    <a:pt x="5532" y="1122933"/>
                  </a:lnTo>
                  <a:lnTo>
                    <a:pt x="1909" y="1169839"/>
                  </a:lnTo>
                  <a:lnTo>
                    <a:pt x="55" y="1217136"/>
                  </a:lnTo>
                  <a:lnTo>
                    <a:pt x="0" y="1264787"/>
                  </a:lnTo>
                  <a:lnTo>
                    <a:pt x="1774" y="1312755"/>
                  </a:lnTo>
                  <a:lnTo>
                    <a:pt x="49477" y="1306271"/>
                  </a:lnTo>
                  <a:lnTo>
                    <a:pt x="96534" y="1298038"/>
                  </a:lnTo>
                  <a:lnTo>
                    <a:pt x="142914" y="1288091"/>
                  </a:lnTo>
                  <a:lnTo>
                    <a:pt x="188587" y="1276467"/>
                  </a:lnTo>
                  <a:lnTo>
                    <a:pt x="233523" y="1263202"/>
                  </a:lnTo>
                  <a:lnTo>
                    <a:pt x="277692" y="1248333"/>
                  </a:lnTo>
                  <a:lnTo>
                    <a:pt x="321062" y="1231896"/>
                  </a:lnTo>
                  <a:lnTo>
                    <a:pt x="363604" y="1213928"/>
                  </a:lnTo>
                  <a:lnTo>
                    <a:pt x="405287" y="1194464"/>
                  </a:lnTo>
                  <a:lnTo>
                    <a:pt x="446081" y="1173542"/>
                  </a:lnTo>
                  <a:lnTo>
                    <a:pt x="485955" y="1151198"/>
                  </a:lnTo>
                  <a:lnTo>
                    <a:pt x="524879" y="1127467"/>
                  </a:lnTo>
                  <a:lnTo>
                    <a:pt x="562823" y="1102388"/>
                  </a:lnTo>
                  <a:lnTo>
                    <a:pt x="599757" y="1075995"/>
                  </a:lnTo>
                  <a:lnTo>
                    <a:pt x="635650" y="1048325"/>
                  </a:lnTo>
                  <a:lnTo>
                    <a:pt x="670471" y="1019415"/>
                  </a:lnTo>
                  <a:lnTo>
                    <a:pt x="704190" y="989301"/>
                  </a:lnTo>
                  <a:lnTo>
                    <a:pt x="736778" y="958020"/>
                  </a:lnTo>
                  <a:lnTo>
                    <a:pt x="768203" y="925607"/>
                  </a:lnTo>
                  <a:lnTo>
                    <a:pt x="798435" y="892100"/>
                  </a:lnTo>
                  <a:lnTo>
                    <a:pt x="827444" y="857534"/>
                  </a:lnTo>
                  <a:lnTo>
                    <a:pt x="855200" y="821946"/>
                  </a:lnTo>
                  <a:lnTo>
                    <a:pt x="881672" y="785373"/>
                  </a:lnTo>
                  <a:lnTo>
                    <a:pt x="906829" y="747850"/>
                  </a:lnTo>
                  <a:lnTo>
                    <a:pt x="930642" y="709414"/>
                  </a:lnTo>
                  <a:lnTo>
                    <a:pt x="953080" y="670103"/>
                  </a:lnTo>
                  <a:lnTo>
                    <a:pt x="974112" y="629951"/>
                  </a:lnTo>
                  <a:lnTo>
                    <a:pt x="993709" y="588995"/>
                  </a:lnTo>
                  <a:lnTo>
                    <a:pt x="1011840" y="547272"/>
                  </a:lnTo>
                  <a:lnTo>
                    <a:pt x="1028474" y="504819"/>
                  </a:lnTo>
                  <a:lnTo>
                    <a:pt x="1043581" y="461671"/>
                  </a:lnTo>
                  <a:lnTo>
                    <a:pt x="1057132" y="417864"/>
                  </a:lnTo>
                  <a:lnTo>
                    <a:pt x="1069094" y="373437"/>
                  </a:lnTo>
                  <a:lnTo>
                    <a:pt x="1079439" y="328423"/>
                  </a:lnTo>
                  <a:lnTo>
                    <a:pt x="1088136" y="282861"/>
                  </a:lnTo>
                  <a:lnTo>
                    <a:pt x="1095154" y="236787"/>
                  </a:lnTo>
                  <a:lnTo>
                    <a:pt x="1100463" y="190236"/>
                  </a:lnTo>
                  <a:lnTo>
                    <a:pt x="1104033" y="143245"/>
                  </a:lnTo>
                  <a:lnTo>
                    <a:pt x="1105719" y="98836"/>
                  </a:lnTo>
                  <a:lnTo>
                    <a:pt x="1105832" y="48091"/>
                  </a:lnTo>
                  <a:lnTo>
                    <a:pt x="1104002" y="0"/>
                  </a:lnTo>
                  <a:close/>
                </a:path>
              </a:pathLst>
            </a:custGeom>
            <a:solidFill>
              <a:srgbClr val="8CD0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4572001" y="2576472"/>
              <a:ext cx="381669" cy="472392"/>
            </a:xfrm>
            <a:custGeom>
              <a:avLst/>
              <a:gdLst/>
              <a:ahLst/>
              <a:cxnLst/>
              <a:rect l="l" t="t" r="r" b="b"/>
              <a:pathLst>
                <a:path w="838834" h="1038225" extrusionOk="0">
                  <a:moveTo>
                    <a:pt x="0" y="1037800"/>
                  </a:moveTo>
                  <a:lnTo>
                    <a:pt x="838351" y="0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4012200" y="2167551"/>
              <a:ext cx="503307" cy="597496"/>
            </a:xfrm>
            <a:custGeom>
              <a:avLst/>
              <a:gdLst/>
              <a:ahLst/>
              <a:cxnLst/>
              <a:rect l="l" t="t" r="r" b="b"/>
              <a:pathLst>
                <a:path w="1106170" h="1313179" extrusionOk="0">
                  <a:moveTo>
                    <a:pt x="1831" y="0"/>
                  </a:moveTo>
                  <a:lnTo>
                    <a:pt x="0" y="48091"/>
                  </a:lnTo>
                  <a:lnTo>
                    <a:pt x="112" y="98836"/>
                  </a:lnTo>
                  <a:lnTo>
                    <a:pt x="1798" y="143245"/>
                  </a:lnTo>
                  <a:lnTo>
                    <a:pt x="5367" y="190236"/>
                  </a:lnTo>
                  <a:lnTo>
                    <a:pt x="10706" y="236989"/>
                  </a:lnTo>
                  <a:lnTo>
                    <a:pt x="17693" y="282861"/>
                  </a:lnTo>
                  <a:lnTo>
                    <a:pt x="26389" y="328423"/>
                  </a:lnTo>
                  <a:lnTo>
                    <a:pt x="36733" y="373437"/>
                  </a:lnTo>
                  <a:lnTo>
                    <a:pt x="48696" y="417864"/>
                  </a:lnTo>
                  <a:lnTo>
                    <a:pt x="62245" y="461671"/>
                  </a:lnTo>
                  <a:lnTo>
                    <a:pt x="77353" y="504819"/>
                  </a:lnTo>
                  <a:lnTo>
                    <a:pt x="93986" y="547272"/>
                  </a:lnTo>
                  <a:lnTo>
                    <a:pt x="112117" y="588995"/>
                  </a:lnTo>
                  <a:lnTo>
                    <a:pt x="131713" y="629951"/>
                  </a:lnTo>
                  <a:lnTo>
                    <a:pt x="152745" y="670103"/>
                  </a:lnTo>
                  <a:lnTo>
                    <a:pt x="175183" y="709414"/>
                  </a:lnTo>
                  <a:lnTo>
                    <a:pt x="198995" y="747850"/>
                  </a:lnTo>
                  <a:lnTo>
                    <a:pt x="224153" y="785373"/>
                  </a:lnTo>
                  <a:lnTo>
                    <a:pt x="250624" y="821946"/>
                  </a:lnTo>
                  <a:lnTo>
                    <a:pt x="278379" y="857534"/>
                  </a:lnTo>
                  <a:lnTo>
                    <a:pt x="307388" y="892100"/>
                  </a:lnTo>
                  <a:lnTo>
                    <a:pt x="337620" y="925607"/>
                  </a:lnTo>
                  <a:lnTo>
                    <a:pt x="369045" y="958020"/>
                  </a:lnTo>
                  <a:lnTo>
                    <a:pt x="401633" y="989301"/>
                  </a:lnTo>
                  <a:lnTo>
                    <a:pt x="435352" y="1019415"/>
                  </a:lnTo>
                  <a:lnTo>
                    <a:pt x="470173" y="1048325"/>
                  </a:lnTo>
                  <a:lnTo>
                    <a:pt x="506066" y="1075995"/>
                  </a:lnTo>
                  <a:lnTo>
                    <a:pt x="542999" y="1102388"/>
                  </a:lnTo>
                  <a:lnTo>
                    <a:pt x="580943" y="1127467"/>
                  </a:lnTo>
                  <a:lnTo>
                    <a:pt x="619868" y="1151198"/>
                  </a:lnTo>
                  <a:lnTo>
                    <a:pt x="659742" y="1173542"/>
                  </a:lnTo>
                  <a:lnTo>
                    <a:pt x="700536" y="1194464"/>
                  </a:lnTo>
                  <a:lnTo>
                    <a:pt x="742219" y="1213928"/>
                  </a:lnTo>
                  <a:lnTo>
                    <a:pt x="784760" y="1231896"/>
                  </a:lnTo>
                  <a:lnTo>
                    <a:pt x="828131" y="1248333"/>
                  </a:lnTo>
                  <a:lnTo>
                    <a:pt x="872299" y="1263202"/>
                  </a:lnTo>
                  <a:lnTo>
                    <a:pt x="917235" y="1276467"/>
                  </a:lnTo>
                  <a:lnTo>
                    <a:pt x="962908" y="1288091"/>
                  </a:lnTo>
                  <a:lnTo>
                    <a:pt x="1009288" y="1298038"/>
                  </a:lnTo>
                  <a:lnTo>
                    <a:pt x="1056345" y="1306271"/>
                  </a:lnTo>
                  <a:lnTo>
                    <a:pt x="1104049" y="1312755"/>
                  </a:lnTo>
                  <a:lnTo>
                    <a:pt x="1105823" y="1264787"/>
                  </a:lnTo>
                  <a:lnTo>
                    <a:pt x="1105767" y="1217136"/>
                  </a:lnTo>
                  <a:lnTo>
                    <a:pt x="1103913" y="1169839"/>
                  </a:lnTo>
                  <a:lnTo>
                    <a:pt x="1100290" y="1122933"/>
                  </a:lnTo>
                  <a:lnTo>
                    <a:pt x="1094929" y="1076454"/>
                  </a:lnTo>
                  <a:lnTo>
                    <a:pt x="1087861" y="1030441"/>
                  </a:lnTo>
                  <a:lnTo>
                    <a:pt x="1079115" y="984929"/>
                  </a:lnTo>
                  <a:lnTo>
                    <a:pt x="1068723" y="939956"/>
                  </a:lnTo>
                  <a:lnTo>
                    <a:pt x="1056715" y="895558"/>
                  </a:lnTo>
                  <a:lnTo>
                    <a:pt x="1043122" y="851774"/>
                  </a:lnTo>
                  <a:lnTo>
                    <a:pt x="1027973" y="808639"/>
                  </a:lnTo>
                  <a:lnTo>
                    <a:pt x="1011301" y="766190"/>
                  </a:lnTo>
                  <a:lnTo>
                    <a:pt x="993134" y="724465"/>
                  </a:lnTo>
                  <a:lnTo>
                    <a:pt x="973504" y="683501"/>
                  </a:lnTo>
                  <a:lnTo>
                    <a:pt x="952441" y="643334"/>
                  </a:lnTo>
                  <a:lnTo>
                    <a:pt x="929975" y="604001"/>
                  </a:lnTo>
                  <a:lnTo>
                    <a:pt x="906138" y="565540"/>
                  </a:lnTo>
                  <a:lnTo>
                    <a:pt x="880960" y="527988"/>
                  </a:lnTo>
                  <a:lnTo>
                    <a:pt x="854470" y="491380"/>
                  </a:lnTo>
                  <a:lnTo>
                    <a:pt x="826701" y="455755"/>
                  </a:lnTo>
                  <a:lnTo>
                    <a:pt x="797681" y="421149"/>
                  </a:lnTo>
                  <a:lnTo>
                    <a:pt x="767443" y="387600"/>
                  </a:lnTo>
                  <a:lnTo>
                    <a:pt x="736015" y="355143"/>
                  </a:lnTo>
                  <a:lnTo>
                    <a:pt x="703429" y="323817"/>
                  </a:lnTo>
                  <a:lnTo>
                    <a:pt x="669716" y="293658"/>
                  </a:lnTo>
                  <a:lnTo>
                    <a:pt x="634905" y="264703"/>
                  </a:lnTo>
                  <a:lnTo>
                    <a:pt x="599028" y="236989"/>
                  </a:lnTo>
                  <a:lnTo>
                    <a:pt x="562115" y="210553"/>
                  </a:lnTo>
                  <a:lnTo>
                    <a:pt x="524195" y="185432"/>
                  </a:lnTo>
                  <a:lnTo>
                    <a:pt x="485301" y="161662"/>
                  </a:lnTo>
                  <a:lnTo>
                    <a:pt x="445462" y="139282"/>
                  </a:lnTo>
                  <a:lnTo>
                    <a:pt x="404709" y="118328"/>
                  </a:lnTo>
                  <a:lnTo>
                    <a:pt x="363072" y="98836"/>
                  </a:lnTo>
                  <a:lnTo>
                    <a:pt x="320583" y="80844"/>
                  </a:lnTo>
                  <a:lnTo>
                    <a:pt x="277270" y="64389"/>
                  </a:lnTo>
                  <a:lnTo>
                    <a:pt x="233166" y="49508"/>
                  </a:lnTo>
                  <a:lnTo>
                    <a:pt x="188300" y="36237"/>
                  </a:lnTo>
                  <a:lnTo>
                    <a:pt x="142703" y="24614"/>
                  </a:lnTo>
                  <a:lnTo>
                    <a:pt x="96405" y="14675"/>
                  </a:lnTo>
                  <a:lnTo>
                    <a:pt x="49438" y="6458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rgbClr val="8CD0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4190686" y="2367621"/>
              <a:ext cx="381669" cy="472392"/>
            </a:xfrm>
            <a:custGeom>
              <a:avLst/>
              <a:gdLst/>
              <a:ahLst/>
              <a:cxnLst/>
              <a:rect l="l" t="t" r="r" b="b"/>
              <a:pathLst>
                <a:path w="838834" h="1038225" extrusionOk="0">
                  <a:moveTo>
                    <a:pt x="838361" y="10378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4628832" y="3534390"/>
              <a:ext cx="503307" cy="597496"/>
            </a:xfrm>
            <a:custGeom>
              <a:avLst/>
              <a:gdLst/>
              <a:ahLst/>
              <a:cxnLst/>
              <a:rect l="l" t="t" r="r" b="b"/>
              <a:pathLst>
                <a:path w="1106170" h="1313179" extrusionOk="0">
                  <a:moveTo>
                    <a:pt x="1104002" y="0"/>
                  </a:moveTo>
                  <a:lnTo>
                    <a:pt x="1056395" y="6458"/>
                  </a:lnTo>
                  <a:lnTo>
                    <a:pt x="1009427" y="14675"/>
                  </a:lnTo>
                  <a:lnTo>
                    <a:pt x="963130" y="24614"/>
                  </a:lnTo>
                  <a:lnTo>
                    <a:pt x="917533" y="36237"/>
                  </a:lnTo>
                  <a:lnTo>
                    <a:pt x="872667" y="49508"/>
                  </a:lnTo>
                  <a:lnTo>
                    <a:pt x="828562" y="64389"/>
                  </a:lnTo>
                  <a:lnTo>
                    <a:pt x="785249" y="80844"/>
                  </a:lnTo>
                  <a:lnTo>
                    <a:pt x="742759" y="98836"/>
                  </a:lnTo>
                  <a:lnTo>
                    <a:pt x="701122" y="118328"/>
                  </a:lnTo>
                  <a:lnTo>
                    <a:pt x="660369" y="139282"/>
                  </a:lnTo>
                  <a:lnTo>
                    <a:pt x="620530" y="161662"/>
                  </a:lnTo>
                  <a:lnTo>
                    <a:pt x="581635" y="185432"/>
                  </a:lnTo>
                  <a:lnTo>
                    <a:pt x="543716" y="210553"/>
                  </a:lnTo>
                  <a:lnTo>
                    <a:pt x="506802" y="236989"/>
                  </a:lnTo>
                  <a:lnTo>
                    <a:pt x="470924" y="264703"/>
                  </a:lnTo>
                  <a:lnTo>
                    <a:pt x="436113" y="293658"/>
                  </a:lnTo>
                  <a:lnTo>
                    <a:pt x="402399" y="323817"/>
                  </a:lnTo>
                  <a:lnTo>
                    <a:pt x="369813" y="355143"/>
                  </a:lnTo>
                  <a:lnTo>
                    <a:pt x="338385" y="387600"/>
                  </a:lnTo>
                  <a:lnTo>
                    <a:pt x="308146" y="421149"/>
                  </a:lnTo>
                  <a:lnTo>
                    <a:pt x="279127" y="455755"/>
                  </a:lnTo>
                  <a:lnTo>
                    <a:pt x="251356" y="491380"/>
                  </a:lnTo>
                  <a:lnTo>
                    <a:pt x="224867" y="527988"/>
                  </a:lnTo>
                  <a:lnTo>
                    <a:pt x="199688" y="565540"/>
                  </a:lnTo>
                  <a:lnTo>
                    <a:pt x="175850" y="604001"/>
                  </a:lnTo>
                  <a:lnTo>
                    <a:pt x="153385" y="643334"/>
                  </a:lnTo>
                  <a:lnTo>
                    <a:pt x="132321" y="683501"/>
                  </a:lnTo>
                  <a:lnTo>
                    <a:pt x="112691" y="724465"/>
                  </a:lnTo>
                  <a:lnTo>
                    <a:pt x="94524" y="766190"/>
                  </a:lnTo>
                  <a:lnTo>
                    <a:pt x="77851" y="808639"/>
                  </a:lnTo>
                  <a:lnTo>
                    <a:pt x="62702" y="851774"/>
                  </a:lnTo>
                  <a:lnTo>
                    <a:pt x="49108" y="895558"/>
                  </a:lnTo>
                  <a:lnTo>
                    <a:pt x="37100" y="939956"/>
                  </a:lnTo>
                  <a:lnTo>
                    <a:pt x="26708" y="984929"/>
                  </a:lnTo>
                  <a:lnTo>
                    <a:pt x="17962" y="1030441"/>
                  </a:lnTo>
                  <a:lnTo>
                    <a:pt x="10894" y="1076454"/>
                  </a:lnTo>
                  <a:lnTo>
                    <a:pt x="5532" y="1122933"/>
                  </a:lnTo>
                  <a:lnTo>
                    <a:pt x="1909" y="1169839"/>
                  </a:lnTo>
                  <a:lnTo>
                    <a:pt x="55" y="1217136"/>
                  </a:lnTo>
                  <a:lnTo>
                    <a:pt x="0" y="1264787"/>
                  </a:lnTo>
                  <a:lnTo>
                    <a:pt x="1774" y="1312755"/>
                  </a:lnTo>
                  <a:lnTo>
                    <a:pt x="49477" y="1306271"/>
                  </a:lnTo>
                  <a:lnTo>
                    <a:pt x="96534" y="1298038"/>
                  </a:lnTo>
                  <a:lnTo>
                    <a:pt x="142914" y="1288091"/>
                  </a:lnTo>
                  <a:lnTo>
                    <a:pt x="188587" y="1276467"/>
                  </a:lnTo>
                  <a:lnTo>
                    <a:pt x="233523" y="1263202"/>
                  </a:lnTo>
                  <a:lnTo>
                    <a:pt x="277692" y="1248333"/>
                  </a:lnTo>
                  <a:lnTo>
                    <a:pt x="321062" y="1231896"/>
                  </a:lnTo>
                  <a:lnTo>
                    <a:pt x="363604" y="1213928"/>
                  </a:lnTo>
                  <a:lnTo>
                    <a:pt x="405287" y="1194464"/>
                  </a:lnTo>
                  <a:lnTo>
                    <a:pt x="446081" y="1173542"/>
                  </a:lnTo>
                  <a:lnTo>
                    <a:pt x="485955" y="1151198"/>
                  </a:lnTo>
                  <a:lnTo>
                    <a:pt x="524879" y="1127467"/>
                  </a:lnTo>
                  <a:lnTo>
                    <a:pt x="562823" y="1102388"/>
                  </a:lnTo>
                  <a:lnTo>
                    <a:pt x="599757" y="1075995"/>
                  </a:lnTo>
                  <a:lnTo>
                    <a:pt x="635650" y="1048325"/>
                  </a:lnTo>
                  <a:lnTo>
                    <a:pt x="670471" y="1019415"/>
                  </a:lnTo>
                  <a:lnTo>
                    <a:pt x="704190" y="989301"/>
                  </a:lnTo>
                  <a:lnTo>
                    <a:pt x="736778" y="958020"/>
                  </a:lnTo>
                  <a:lnTo>
                    <a:pt x="768203" y="925607"/>
                  </a:lnTo>
                  <a:lnTo>
                    <a:pt x="798435" y="892100"/>
                  </a:lnTo>
                  <a:lnTo>
                    <a:pt x="827444" y="857534"/>
                  </a:lnTo>
                  <a:lnTo>
                    <a:pt x="855200" y="821946"/>
                  </a:lnTo>
                  <a:lnTo>
                    <a:pt x="881672" y="785373"/>
                  </a:lnTo>
                  <a:lnTo>
                    <a:pt x="906829" y="747850"/>
                  </a:lnTo>
                  <a:lnTo>
                    <a:pt x="930642" y="709414"/>
                  </a:lnTo>
                  <a:lnTo>
                    <a:pt x="953080" y="670103"/>
                  </a:lnTo>
                  <a:lnTo>
                    <a:pt x="974112" y="629951"/>
                  </a:lnTo>
                  <a:lnTo>
                    <a:pt x="993709" y="588995"/>
                  </a:lnTo>
                  <a:lnTo>
                    <a:pt x="1011840" y="547272"/>
                  </a:lnTo>
                  <a:lnTo>
                    <a:pt x="1028474" y="504819"/>
                  </a:lnTo>
                  <a:lnTo>
                    <a:pt x="1043581" y="461671"/>
                  </a:lnTo>
                  <a:lnTo>
                    <a:pt x="1057132" y="417864"/>
                  </a:lnTo>
                  <a:lnTo>
                    <a:pt x="1069094" y="373437"/>
                  </a:lnTo>
                  <a:lnTo>
                    <a:pt x="1079439" y="328423"/>
                  </a:lnTo>
                  <a:lnTo>
                    <a:pt x="1088136" y="282861"/>
                  </a:lnTo>
                  <a:lnTo>
                    <a:pt x="1095154" y="236787"/>
                  </a:lnTo>
                  <a:lnTo>
                    <a:pt x="1100463" y="190236"/>
                  </a:lnTo>
                  <a:lnTo>
                    <a:pt x="1104033" y="143245"/>
                  </a:lnTo>
                  <a:lnTo>
                    <a:pt x="1105719" y="98836"/>
                  </a:lnTo>
                  <a:lnTo>
                    <a:pt x="1105832" y="48091"/>
                  </a:lnTo>
                  <a:lnTo>
                    <a:pt x="1104002" y="0"/>
                  </a:lnTo>
                  <a:close/>
                </a:path>
              </a:pathLst>
            </a:custGeom>
            <a:solidFill>
              <a:srgbClr val="8CD0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4572001" y="3734460"/>
              <a:ext cx="381669" cy="472392"/>
            </a:xfrm>
            <a:custGeom>
              <a:avLst/>
              <a:gdLst/>
              <a:ahLst/>
              <a:cxnLst/>
              <a:rect l="l" t="t" r="r" b="b"/>
              <a:pathLst>
                <a:path w="838834" h="1038225" extrusionOk="0">
                  <a:moveTo>
                    <a:pt x="0" y="1037800"/>
                  </a:moveTo>
                  <a:lnTo>
                    <a:pt x="838351" y="0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4012200" y="3325539"/>
              <a:ext cx="503307" cy="597496"/>
            </a:xfrm>
            <a:custGeom>
              <a:avLst/>
              <a:gdLst/>
              <a:ahLst/>
              <a:cxnLst/>
              <a:rect l="l" t="t" r="r" b="b"/>
              <a:pathLst>
                <a:path w="1106170" h="1313179" extrusionOk="0">
                  <a:moveTo>
                    <a:pt x="1831" y="0"/>
                  </a:moveTo>
                  <a:lnTo>
                    <a:pt x="0" y="48091"/>
                  </a:lnTo>
                  <a:lnTo>
                    <a:pt x="112" y="98836"/>
                  </a:lnTo>
                  <a:lnTo>
                    <a:pt x="1798" y="143245"/>
                  </a:lnTo>
                  <a:lnTo>
                    <a:pt x="5367" y="190236"/>
                  </a:lnTo>
                  <a:lnTo>
                    <a:pt x="10706" y="236989"/>
                  </a:lnTo>
                  <a:lnTo>
                    <a:pt x="17693" y="282861"/>
                  </a:lnTo>
                  <a:lnTo>
                    <a:pt x="26389" y="328423"/>
                  </a:lnTo>
                  <a:lnTo>
                    <a:pt x="36733" y="373437"/>
                  </a:lnTo>
                  <a:lnTo>
                    <a:pt x="48696" y="417864"/>
                  </a:lnTo>
                  <a:lnTo>
                    <a:pt x="62245" y="461671"/>
                  </a:lnTo>
                  <a:lnTo>
                    <a:pt x="77353" y="504819"/>
                  </a:lnTo>
                  <a:lnTo>
                    <a:pt x="93986" y="547272"/>
                  </a:lnTo>
                  <a:lnTo>
                    <a:pt x="112117" y="588995"/>
                  </a:lnTo>
                  <a:lnTo>
                    <a:pt x="131713" y="629951"/>
                  </a:lnTo>
                  <a:lnTo>
                    <a:pt x="152745" y="670103"/>
                  </a:lnTo>
                  <a:lnTo>
                    <a:pt x="175183" y="709414"/>
                  </a:lnTo>
                  <a:lnTo>
                    <a:pt x="198995" y="747850"/>
                  </a:lnTo>
                  <a:lnTo>
                    <a:pt x="224153" y="785373"/>
                  </a:lnTo>
                  <a:lnTo>
                    <a:pt x="250624" y="821946"/>
                  </a:lnTo>
                  <a:lnTo>
                    <a:pt x="278379" y="857534"/>
                  </a:lnTo>
                  <a:lnTo>
                    <a:pt x="307388" y="892100"/>
                  </a:lnTo>
                  <a:lnTo>
                    <a:pt x="337620" y="925607"/>
                  </a:lnTo>
                  <a:lnTo>
                    <a:pt x="369045" y="958020"/>
                  </a:lnTo>
                  <a:lnTo>
                    <a:pt x="401633" y="989301"/>
                  </a:lnTo>
                  <a:lnTo>
                    <a:pt x="435352" y="1019415"/>
                  </a:lnTo>
                  <a:lnTo>
                    <a:pt x="470173" y="1048325"/>
                  </a:lnTo>
                  <a:lnTo>
                    <a:pt x="506066" y="1075995"/>
                  </a:lnTo>
                  <a:lnTo>
                    <a:pt x="542999" y="1102388"/>
                  </a:lnTo>
                  <a:lnTo>
                    <a:pt x="580943" y="1127467"/>
                  </a:lnTo>
                  <a:lnTo>
                    <a:pt x="619868" y="1151198"/>
                  </a:lnTo>
                  <a:lnTo>
                    <a:pt x="659742" y="1173542"/>
                  </a:lnTo>
                  <a:lnTo>
                    <a:pt x="700536" y="1194464"/>
                  </a:lnTo>
                  <a:lnTo>
                    <a:pt x="742219" y="1213928"/>
                  </a:lnTo>
                  <a:lnTo>
                    <a:pt x="784760" y="1231896"/>
                  </a:lnTo>
                  <a:lnTo>
                    <a:pt x="828131" y="1248333"/>
                  </a:lnTo>
                  <a:lnTo>
                    <a:pt x="872299" y="1263202"/>
                  </a:lnTo>
                  <a:lnTo>
                    <a:pt x="917235" y="1276467"/>
                  </a:lnTo>
                  <a:lnTo>
                    <a:pt x="962908" y="1288091"/>
                  </a:lnTo>
                  <a:lnTo>
                    <a:pt x="1009288" y="1298038"/>
                  </a:lnTo>
                  <a:lnTo>
                    <a:pt x="1056345" y="1306271"/>
                  </a:lnTo>
                  <a:lnTo>
                    <a:pt x="1104049" y="1312755"/>
                  </a:lnTo>
                  <a:lnTo>
                    <a:pt x="1105823" y="1264787"/>
                  </a:lnTo>
                  <a:lnTo>
                    <a:pt x="1105767" y="1217136"/>
                  </a:lnTo>
                  <a:lnTo>
                    <a:pt x="1103913" y="1169839"/>
                  </a:lnTo>
                  <a:lnTo>
                    <a:pt x="1100290" y="1122933"/>
                  </a:lnTo>
                  <a:lnTo>
                    <a:pt x="1094929" y="1076454"/>
                  </a:lnTo>
                  <a:lnTo>
                    <a:pt x="1087861" y="1030441"/>
                  </a:lnTo>
                  <a:lnTo>
                    <a:pt x="1079115" y="984929"/>
                  </a:lnTo>
                  <a:lnTo>
                    <a:pt x="1068723" y="939956"/>
                  </a:lnTo>
                  <a:lnTo>
                    <a:pt x="1056715" y="895558"/>
                  </a:lnTo>
                  <a:lnTo>
                    <a:pt x="1043122" y="851774"/>
                  </a:lnTo>
                  <a:lnTo>
                    <a:pt x="1027973" y="808639"/>
                  </a:lnTo>
                  <a:lnTo>
                    <a:pt x="1011301" y="766190"/>
                  </a:lnTo>
                  <a:lnTo>
                    <a:pt x="993134" y="724465"/>
                  </a:lnTo>
                  <a:lnTo>
                    <a:pt x="973504" y="683501"/>
                  </a:lnTo>
                  <a:lnTo>
                    <a:pt x="952441" y="643334"/>
                  </a:lnTo>
                  <a:lnTo>
                    <a:pt x="929975" y="604001"/>
                  </a:lnTo>
                  <a:lnTo>
                    <a:pt x="906138" y="565540"/>
                  </a:lnTo>
                  <a:lnTo>
                    <a:pt x="880960" y="527988"/>
                  </a:lnTo>
                  <a:lnTo>
                    <a:pt x="854470" y="491380"/>
                  </a:lnTo>
                  <a:lnTo>
                    <a:pt x="826701" y="455755"/>
                  </a:lnTo>
                  <a:lnTo>
                    <a:pt x="797681" y="421149"/>
                  </a:lnTo>
                  <a:lnTo>
                    <a:pt x="767443" y="387600"/>
                  </a:lnTo>
                  <a:lnTo>
                    <a:pt x="736015" y="355143"/>
                  </a:lnTo>
                  <a:lnTo>
                    <a:pt x="703429" y="323817"/>
                  </a:lnTo>
                  <a:lnTo>
                    <a:pt x="669716" y="293658"/>
                  </a:lnTo>
                  <a:lnTo>
                    <a:pt x="634905" y="264703"/>
                  </a:lnTo>
                  <a:lnTo>
                    <a:pt x="599028" y="236989"/>
                  </a:lnTo>
                  <a:lnTo>
                    <a:pt x="562115" y="210553"/>
                  </a:lnTo>
                  <a:lnTo>
                    <a:pt x="524195" y="185432"/>
                  </a:lnTo>
                  <a:lnTo>
                    <a:pt x="485301" y="161662"/>
                  </a:lnTo>
                  <a:lnTo>
                    <a:pt x="445462" y="139282"/>
                  </a:lnTo>
                  <a:lnTo>
                    <a:pt x="404709" y="118328"/>
                  </a:lnTo>
                  <a:lnTo>
                    <a:pt x="363072" y="98836"/>
                  </a:lnTo>
                  <a:lnTo>
                    <a:pt x="320583" y="80844"/>
                  </a:lnTo>
                  <a:lnTo>
                    <a:pt x="277270" y="64389"/>
                  </a:lnTo>
                  <a:lnTo>
                    <a:pt x="233166" y="49508"/>
                  </a:lnTo>
                  <a:lnTo>
                    <a:pt x="188300" y="36237"/>
                  </a:lnTo>
                  <a:lnTo>
                    <a:pt x="142703" y="24614"/>
                  </a:lnTo>
                  <a:lnTo>
                    <a:pt x="96405" y="14675"/>
                  </a:lnTo>
                  <a:lnTo>
                    <a:pt x="49438" y="6458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rgbClr val="8CD0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4190686" y="3525609"/>
              <a:ext cx="381669" cy="472392"/>
            </a:xfrm>
            <a:custGeom>
              <a:avLst/>
              <a:gdLst/>
              <a:ahLst/>
              <a:cxnLst/>
              <a:rect l="l" t="t" r="r" b="b"/>
              <a:pathLst>
                <a:path w="838834" h="1038225" extrusionOk="0">
                  <a:moveTo>
                    <a:pt x="838361" y="10378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4578876" y="2183911"/>
              <a:ext cx="0" cy="3393135"/>
            </a:xfrm>
            <a:custGeom>
              <a:avLst/>
              <a:gdLst/>
              <a:ahLst/>
              <a:cxnLst/>
              <a:rect l="l" t="t" r="r" b="b"/>
              <a:pathLst>
                <a:path w="120000" h="7457440" extrusionOk="0">
                  <a:moveTo>
                    <a:pt x="0" y="0"/>
                  </a:moveTo>
                  <a:lnTo>
                    <a:pt x="0" y="7456924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4207910" y="1455226"/>
              <a:ext cx="728669" cy="728669"/>
            </a:xfrm>
            <a:custGeom>
              <a:avLst/>
              <a:gdLst/>
              <a:ahLst/>
              <a:cxnLst/>
              <a:rect l="l" t="t" r="r" b="b"/>
              <a:pathLst>
                <a:path w="1601470" h="1601470" extrusionOk="0">
                  <a:moveTo>
                    <a:pt x="805160" y="0"/>
                  </a:moveTo>
                  <a:lnTo>
                    <a:pt x="757955" y="1070"/>
                  </a:lnTo>
                  <a:lnTo>
                    <a:pt x="711272" y="4899"/>
                  </a:lnTo>
                  <a:lnTo>
                    <a:pt x="665207" y="11421"/>
                  </a:lnTo>
                  <a:lnTo>
                    <a:pt x="619859" y="20568"/>
                  </a:lnTo>
                  <a:lnTo>
                    <a:pt x="575326" y="32273"/>
                  </a:lnTo>
                  <a:lnTo>
                    <a:pt x="531705" y="46471"/>
                  </a:lnTo>
                  <a:lnTo>
                    <a:pt x="489094" y="63093"/>
                  </a:lnTo>
                  <a:lnTo>
                    <a:pt x="447590" y="82074"/>
                  </a:lnTo>
                  <a:lnTo>
                    <a:pt x="407293" y="103347"/>
                  </a:lnTo>
                  <a:lnTo>
                    <a:pt x="368299" y="126845"/>
                  </a:lnTo>
                  <a:lnTo>
                    <a:pt x="330706" y="152500"/>
                  </a:lnTo>
                  <a:lnTo>
                    <a:pt x="294612" y="180248"/>
                  </a:lnTo>
                  <a:lnTo>
                    <a:pt x="260115" y="210020"/>
                  </a:lnTo>
                  <a:lnTo>
                    <a:pt x="227313" y="241750"/>
                  </a:lnTo>
                  <a:lnTo>
                    <a:pt x="196303" y="275371"/>
                  </a:lnTo>
                  <a:lnTo>
                    <a:pt x="167183" y="310816"/>
                  </a:lnTo>
                  <a:lnTo>
                    <a:pt x="140052" y="348020"/>
                  </a:lnTo>
                  <a:lnTo>
                    <a:pt x="115006" y="386914"/>
                  </a:lnTo>
                  <a:lnTo>
                    <a:pt x="92144" y="427432"/>
                  </a:lnTo>
                  <a:lnTo>
                    <a:pt x="71563" y="469508"/>
                  </a:lnTo>
                  <a:lnTo>
                    <a:pt x="53361" y="513075"/>
                  </a:lnTo>
                  <a:lnTo>
                    <a:pt x="37637" y="558066"/>
                  </a:lnTo>
                  <a:lnTo>
                    <a:pt x="24487" y="604414"/>
                  </a:lnTo>
                  <a:lnTo>
                    <a:pt x="14009" y="652052"/>
                  </a:lnTo>
                  <a:lnTo>
                    <a:pt x="6403" y="700234"/>
                  </a:lnTo>
                  <a:lnTo>
                    <a:pt x="1755" y="748187"/>
                  </a:lnTo>
                  <a:lnTo>
                    <a:pt x="0" y="795816"/>
                  </a:lnTo>
                  <a:lnTo>
                    <a:pt x="1070" y="843021"/>
                  </a:lnTo>
                  <a:lnTo>
                    <a:pt x="4899" y="889705"/>
                  </a:lnTo>
                  <a:lnTo>
                    <a:pt x="11420" y="935770"/>
                  </a:lnTo>
                  <a:lnTo>
                    <a:pt x="20567" y="981118"/>
                  </a:lnTo>
                  <a:lnTo>
                    <a:pt x="32272" y="1025652"/>
                  </a:lnTo>
                  <a:lnTo>
                    <a:pt x="46469" y="1069274"/>
                  </a:lnTo>
                  <a:lnTo>
                    <a:pt x="63091" y="1111885"/>
                  </a:lnTo>
                  <a:lnTo>
                    <a:pt x="82072" y="1153389"/>
                  </a:lnTo>
                  <a:lnTo>
                    <a:pt x="103345" y="1193687"/>
                  </a:lnTo>
                  <a:lnTo>
                    <a:pt x="126842" y="1232682"/>
                  </a:lnTo>
                  <a:lnTo>
                    <a:pt x="152498" y="1270275"/>
                  </a:lnTo>
                  <a:lnTo>
                    <a:pt x="180246" y="1306370"/>
                  </a:lnTo>
                  <a:lnTo>
                    <a:pt x="210018" y="1340867"/>
                  </a:lnTo>
                  <a:lnTo>
                    <a:pt x="241748" y="1373670"/>
                  </a:lnTo>
                  <a:lnTo>
                    <a:pt x="275370" y="1404680"/>
                  </a:lnTo>
                  <a:lnTo>
                    <a:pt x="310816" y="1433800"/>
                  </a:lnTo>
                  <a:lnTo>
                    <a:pt x="348020" y="1460932"/>
                  </a:lnTo>
                  <a:lnTo>
                    <a:pt x="386915" y="1485979"/>
                  </a:lnTo>
                  <a:lnTo>
                    <a:pt x="427435" y="1508841"/>
                  </a:lnTo>
                  <a:lnTo>
                    <a:pt x="469512" y="1529422"/>
                  </a:lnTo>
                  <a:lnTo>
                    <a:pt x="513080" y="1547624"/>
                  </a:lnTo>
                  <a:lnTo>
                    <a:pt x="558073" y="1563349"/>
                  </a:lnTo>
                  <a:lnTo>
                    <a:pt x="604422" y="1576499"/>
                  </a:lnTo>
                  <a:lnTo>
                    <a:pt x="652063" y="1586977"/>
                  </a:lnTo>
                  <a:lnTo>
                    <a:pt x="700243" y="1594583"/>
                  </a:lnTo>
                  <a:lnTo>
                    <a:pt x="748196" y="1599231"/>
                  </a:lnTo>
                  <a:lnTo>
                    <a:pt x="795823" y="1600986"/>
                  </a:lnTo>
                  <a:lnTo>
                    <a:pt x="843028" y="1599916"/>
                  </a:lnTo>
                  <a:lnTo>
                    <a:pt x="889711" y="1596086"/>
                  </a:lnTo>
                  <a:lnTo>
                    <a:pt x="935775" y="1589565"/>
                  </a:lnTo>
                  <a:lnTo>
                    <a:pt x="981123" y="1580418"/>
                  </a:lnTo>
                  <a:lnTo>
                    <a:pt x="1025656" y="1568712"/>
                  </a:lnTo>
                  <a:lnTo>
                    <a:pt x="1069277" y="1554515"/>
                  </a:lnTo>
                  <a:lnTo>
                    <a:pt x="1111888" y="1537892"/>
                  </a:lnTo>
                  <a:lnTo>
                    <a:pt x="1153392" y="1518911"/>
                  </a:lnTo>
                  <a:lnTo>
                    <a:pt x="1193689" y="1497638"/>
                  </a:lnTo>
                  <a:lnTo>
                    <a:pt x="1232684" y="1474140"/>
                  </a:lnTo>
                  <a:lnTo>
                    <a:pt x="1270277" y="1448484"/>
                  </a:lnTo>
                  <a:lnTo>
                    <a:pt x="1306371" y="1420736"/>
                  </a:lnTo>
                  <a:lnTo>
                    <a:pt x="1340868" y="1390964"/>
                  </a:lnTo>
                  <a:lnTo>
                    <a:pt x="1373671" y="1359233"/>
                  </a:lnTo>
                  <a:lnTo>
                    <a:pt x="1404681" y="1325612"/>
                  </a:lnTo>
                  <a:lnTo>
                    <a:pt x="1433801" y="1290166"/>
                  </a:lnTo>
                  <a:lnTo>
                    <a:pt x="1460933" y="1252962"/>
                  </a:lnTo>
                  <a:lnTo>
                    <a:pt x="1485979" y="1214067"/>
                  </a:lnTo>
                  <a:lnTo>
                    <a:pt x="1508842" y="1173548"/>
                  </a:lnTo>
                  <a:lnTo>
                    <a:pt x="1529423" y="1131471"/>
                  </a:lnTo>
                  <a:lnTo>
                    <a:pt x="1547625" y="1087903"/>
                  </a:lnTo>
                  <a:lnTo>
                    <a:pt x="1563350" y="1042911"/>
                  </a:lnTo>
                  <a:lnTo>
                    <a:pt x="1576500" y="996562"/>
                  </a:lnTo>
                  <a:lnTo>
                    <a:pt x="1586977" y="948923"/>
                  </a:lnTo>
                  <a:lnTo>
                    <a:pt x="1594584" y="900742"/>
                  </a:lnTo>
                  <a:lnTo>
                    <a:pt x="1599231" y="852788"/>
                  </a:lnTo>
                  <a:lnTo>
                    <a:pt x="1600987" y="805160"/>
                  </a:lnTo>
                  <a:lnTo>
                    <a:pt x="1599916" y="757955"/>
                  </a:lnTo>
                  <a:lnTo>
                    <a:pt x="1596087" y="711272"/>
                  </a:lnTo>
                  <a:lnTo>
                    <a:pt x="1589565" y="665207"/>
                  </a:lnTo>
                  <a:lnTo>
                    <a:pt x="1580418" y="619859"/>
                  </a:lnTo>
                  <a:lnTo>
                    <a:pt x="1568713" y="575325"/>
                  </a:lnTo>
                  <a:lnTo>
                    <a:pt x="1554515" y="531704"/>
                  </a:lnTo>
                  <a:lnTo>
                    <a:pt x="1537892" y="489093"/>
                  </a:lnTo>
                  <a:lnTo>
                    <a:pt x="1518911" y="447590"/>
                  </a:lnTo>
                  <a:lnTo>
                    <a:pt x="1497638" y="407292"/>
                  </a:lnTo>
                  <a:lnTo>
                    <a:pt x="1474140" y="368298"/>
                  </a:lnTo>
                  <a:lnTo>
                    <a:pt x="1448484" y="330706"/>
                  </a:lnTo>
                  <a:lnTo>
                    <a:pt x="1420736" y="294612"/>
                  </a:lnTo>
                  <a:lnTo>
                    <a:pt x="1390964" y="260115"/>
                  </a:lnTo>
                  <a:lnTo>
                    <a:pt x="1359234" y="227313"/>
                  </a:lnTo>
                  <a:lnTo>
                    <a:pt x="1325612" y="196303"/>
                  </a:lnTo>
                  <a:lnTo>
                    <a:pt x="1290166" y="167183"/>
                  </a:lnTo>
                  <a:lnTo>
                    <a:pt x="1252962" y="140052"/>
                  </a:lnTo>
                  <a:lnTo>
                    <a:pt x="1214067" y="115006"/>
                  </a:lnTo>
                  <a:lnTo>
                    <a:pt x="1173548" y="92143"/>
                  </a:lnTo>
                  <a:lnTo>
                    <a:pt x="1131471" y="71563"/>
                  </a:lnTo>
                  <a:lnTo>
                    <a:pt x="1087904" y="53361"/>
                  </a:lnTo>
                  <a:lnTo>
                    <a:pt x="1042912" y="37636"/>
                  </a:lnTo>
                  <a:lnTo>
                    <a:pt x="996563" y="24486"/>
                  </a:lnTo>
                  <a:lnTo>
                    <a:pt x="948923" y="14009"/>
                  </a:lnTo>
                  <a:lnTo>
                    <a:pt x="900742" y="6402"/>
                  </a:lnTo>
                  <a:lnTo>
                    <a:pt x="852788" y="1755"/>
                  </a:lnTo>
                  <a:lnTo>
                    <a:pt x="805160" y="0"/>
                  </a:lnTo>
                  <a:close/>
                </a:path>
              </a:pathLst>
            </a:custGeom>
            <a:solidFill>
              <a:srgbClr val="126B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553208" y="1897733"/>
              <a:ext cx="111600" cy="111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4698446" y="1944505"/>
              <a:ext cx="75300" cy="753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4708785" y="1828420"/>
              <a:ext cx="75300" cy="753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989" name="Google Shape;989;p31">
            <a:hlinkClick r:id="" action="ppaction://noaction"/>
          </p:cNvPr>
          <p:cNvSpPr/>
          <p:nvPr/>
        </p:nvSpPr>
        <p:spPr>
          <a:xfrm>
            <a:off x="9471273" y="1703155"/>
            <a:ext cx="6516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5B32-5C80-4A81-B44A-6BC317CB6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200" y="515975"/>
            <a:ext cx="2951018" cy="7926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329E3-E6EE-470D-9656-4B84DD547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891" y="1357745"/>
            <a:ext cx="8326582" cy="1811780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1.This Is project based on inventory management of store or any type shop.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2.It use C language to build this type of management system.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3.It will make the work easier for the shops or sector Who make sales in bulk and in wholesale market.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4.It can also be used by small Shops also.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9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41BD-D058-4B7B-8439-FD8E445CF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860" y="515975"/>
            <a:ext cx="3177540" cy="893725"/>
          </a:xfrm>
        </p:spPr>
        <p:txBody>
          <a:bodyPr/>
          <a:lstStyle/>
          <a:p>
            <a:r>
              <a:rPr lang="en-US" dirty="0"/>
              <a:t>Working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429DC-8DC6-4152-BEEF-A65508C4D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" y="1661160"/>
            <a:ext cx="8488680" cy="3375660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provides three interface here: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1.Dealer Menu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2.Customer Menu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3.Employee Menu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menu works is Different from each other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1.Dealer Menu: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Dealer can here add the products its quantity and its stock value.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acceesing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software by the password provided to the dealer.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Customer Menu: Here customer can buy the items and simultaneously billing will also be done and at the final total price to be paid will be shown to customer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Employee menu: Employee will also be give access to make changes in stock and  quantity of products.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39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94C3F4-13CF-4C6D-A028-38146C1CF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46FF7-48D7-4DC3-B769-0FADCA8CA66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F2CBE-D654-4008-9437-EB91B0DD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25" y="771687"/>
            <a:ext cx="5925659" cy="32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5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9F3466B-7C04-49FD-8F90-863DF77AD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EF8F7-1207-4BAB-9DD1-72C6770758D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CBAA9-6AE5-4088-AE93-B5EA1F9B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40" y="1011038"/>
            <a:ext cx="6080518" cy="33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FE9EEF-FAA3-49C8-9BC7-83C7B195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7BC5F-19DA-48C6-BF43-8135AFB31BC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ABB35-16B0-4EA3-A77B-7D255B18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23" y="621483"/>
            <a:ext cx="6294154" cy="344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7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C0EE97-8C0A-47C9-9078-C5D0FDA1D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0EF44-9C64-4BE3-92B5-187DE1F8D5C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0BE1E-CA9F-4912-95A9-113DA9BD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037" y="731890"/>
            <a:ext cx="6729446" cy="36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4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61B9646-C59C-4B99-BF5F-EC3A878B5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3D744-85D9-4188-8698-C3E96F1E51C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68004-A7D2-40C7-93BF-039FAEA3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38" y="660726"/>
            <a:ext cx="7017040" cy="38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8240"/>
      </p:ext>
    </p:extLst>
  </p:cSld>
  <p:clrMapOvr>
    <a:masterClrMapping/>
  </p:clrMapOvr>
</p:sld>
</file>

<file path=ppt/theme/theme1.xml><?xml version="1.0" encoding="utf-8"?>
<a:theme xmlns:a="http://schemas.openxmlformats.org/drawingml/2006/main" name="My Sustainability Presentation by Slidesgo">
  <a:themeElements>
    <a:clrScheme name="Simple Light">
      <a:dk1>
        <a:srgbClr val="0D678F"/>
      </a:dk1>
      <a:lt1>
        <a:srgbClr val="FFFFFF"/>
      </a:lt1>
      <a:dk2>
        <a:srgbClr val="00A693"/>
      </a:dk2>
      <a:lt2>
        <a:srgbClr val="F6F7E3"/>
      </a:lt2>
      <a:accent1>
        <a:srgbClr val="88C3B0"/>
      </a:accent1>
      <a:accent2>
        <a:srgbClr val="01808D"/>
      </a:accent2>
      <a:accent3>
        <a:srgbClr val="09678A"/>
      </a:accent3>
      <a:accent4>
        <a:srgbClr val="5FB89D"/>
      </a:accent4>
      <a:accent5>
        <a:srgbClr val="5FBBA0"/>
      </a:accent5>
      <a:accent6>
        <a:srgbClr val="FFFFFF"/>
      </a:accent6>
      <a:hlink>
        <a:srgbClr val="0D67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222</Words>
  <Application>Microsoft Office PowerPoint</Application>
  <PresentationFormat>On-screen Show (16:9)</PresentationFormat>
  <Paragraphs>26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Lato Black</vt:lpstr>
      <vt:lpstr>Times New Roman</vt:lpstr>
      <vt:lpstr>Lato</vt:lpstr>
      <vt:lpstr>Algerian</vt:lpstr>
      <vt:lpstr>My Sustainability Presentation by Slidesgo</vt:lpstr>
      <vt:lpstr>Inventory Management System</vt:lpstr>
      <vt:lpstr>Teammates Credentials…</vt:lpstr>
      <vt:lpstr>Introduction</vt:lpstr>
      <vt:lpstr>Working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used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Abhishek Yadav</dc:creator>
  <cp:lastModifiedBy>Harsh Shukla</cp:lastModifiedBy>
  <cp:revision>5</cp:revision>
  <dcterms:modified xsi:type="dcterms:W3CDTF">2022-02-23T09:13:12Z</dcterms:modified>
</cp:coreProperties>
</file>