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300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59638-3C4E-4A9E-9FB7-1F697EEF075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B705A-16FB-4EF4-85AD-9C299C51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6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Tata Communications Payment Solutions Limited (TCPSL) is a subsidiary of Tata Communications Limited, a leading global digital infrastructure provider. </a:t>
            </a:r>
          </a:p>
          <a:p>
            <a:pPr marL="228600" indent="-228600">
              <a:buAutoNum type="arabicPeriod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TCPSL provides a range of payment solutions and services to merchants across various industries, including point of sale (POS) terminal solutions, payment gateway solutions, mobile point of sale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solutions, and merchant services.</a:t>
            </a:r>
          </a:p>
          <a:p>
            <a:pPr marL="228600" indent="-228600">
              <a:buAutoNum type="arabicPeriod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company aims to provide secure, reliable, and efficient payment services to help merchants grow their businesses.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B705A-16FB-4EF4-85AD-9C299C51E0E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0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1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A03-AE94-44CC-A8FF-2DB5A5DFD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1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A03-AE94-44CC-A8FF-2DB5A5DFD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4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A03-AE94-44CC-A8FF-2DB5A5DFD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A03-AE94-44CC-A8FF-2DB5A5DFD7A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A03-AE94-44CC-A8FF-2DB5A5DFD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A03-AE94-44CC-A8FF-2DB5A5DFD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0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A03-AE94-44CC-A8FF-2DB5A5DFD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3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A03-AE94-44CC-A8FF-2DB5A5DFD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7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98A03-AE94-44CC-A8FF-2DB5A5DFD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5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A03-AE94-44CC-A8FF-2DB5A5DFD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9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E98A03-AE94-44CC-A8FF-2DB5A5DFD7A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3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043" y="2373731"/>
            <a:ext cx="11675166" cy="1946477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Tata </a:t>
            </a:r>
            <a:r>
              <a:rPr lang="en-US" sz="4800" dirty="0" smtClean="0"/>
              <a:t>Communications</a:t>
            </a:r>
            <a:r>
              <a:rPr lang="en-US" sz="5400" dirty="0" smtClean="0"/>
              <a:t> Payments Solutions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8309113" y="4744279"/>
            <a:ext cx="499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: Harsh </a:t>
            </a:r>
            <a:r>
              <a:rPr lang="en-US" dirty="0" err="1" smtClean="0"/>
              <a:t>Chheda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Roll Number : 31031521005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73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Schoolbook" panose="02040604050505020304" pitchFamily="18" charset="0"/>
              </a:rPr>
              <a:t>Who we are?</a:t>
            </a:r>
            <a:endParaRPr lang="en-IN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ClrTx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Digital Infrastructure Provider.</a:t>
            </a:r>
          </a:p>
          <a:p>
            <a:pPr lvl="1" algn="just">
              <a:buClrTx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Range of Payment Solutions and services.</a:t>
            </a:r>
          </a:p>
          <a:p>
            <a:pPr lvl="1" algn="just">
              <a:buClrTx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 Terminal Solutions,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Payment Gateway solutions.</a:t>
            </a:r>
          </a:p>
          <a:p>
            <a:pPr lvl="1" algn="just">
              <a:buClrTx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Franchisee Model.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Tx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9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My Role in the Organization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Designing, developing, and testing software systems.</a:t>
            </a:r>
          </a:p>
          <a:p>
            <a:pPr lvl="1" algn="just">
              <a:lnSpc>
                <a:spcPct val="10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200" dirty="0" smtClean="0"/>
              <a:t>Collaborating </a:t>
            </a:r>
            <a:r>
              <a:rPr lang="en-US" sz="2200" dirty="0"/>
              <a:t>with cross-functional teams to identify and resolve software defects</a:t>
            </a:r>
            <a:r>
              <a:rPr lang="en-US" sz="2200" dirty="0" smtClean="0"/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200" dirty="0" smtClean="0"/>
              <a:t>Participating in code reviews to ensure the code meets quality standards.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 smtClean="0"/>
              <a:t>eeping up-to-date with the latest technology trends and programming languages.</a:t>
            </a:r>
          </a:p>
          <a:p>
            <a:pPr lvl="1" algn="just">
              <a:lnSpc>
                <a:spcPct val="10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200" dirty="0" smtClean="0"/>
              <a:t>Contributing to the design and architecture of software systems.</a:t>
            </a:r>
          </a:p>
          <a:p>
            <a:pPr lvl="1" algn="just">
              <a:lnSpc>
                <a:spcPct val="10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200" dirty="0" smtClean="0"/>
              <a:t>Debugging </a:t>
            </a:r>
            <a:r>
              <a:rPr lang="en-US" sz="2200" dirty="0"/>
              <a:t>and fixing software issues in a timely </a:t>
            </a:r>
            <a:r>
              <a:rPr lang="en-US" sz="2200" dirty="0" smtClean="0"/>
              <a:t>manner.</a:t>
            </a:r>
          </a:p>
          <a:p>
            <a:pPr lvl="1" algn="just">
              <a:lnSpc>
                <a:spcPct val="10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200" dirty="0" smtClean="0"/>
              <a:t>Documenting </a:t>
            </a:r>
            <a:r>
              <a:rPr lang="en-US" sz="2200" dirty="0"/>
              <a:t>software design, code, and test </a:t>
            </a:r>
            <a:r>
              <a:rPr lang="en-US" sz="2200" dirty="0" smtClean="0"/>
              <a:t>plans.</a:t>
            </a:r>
          </a:p>
          <a:p>
            <a:pPr lvl="1" algn="just">
              <a:lnSpc>
                <a:spcPct val="10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200" dirty="0" smtClean="0"/>
              <a:t>Participating </a:t>
            </a:r>
            <a:r>
              <a:rPr lang="en-US" sz="2200" dirty="0"/>
              <a:t>in the full software development life cycle, from design to </a:t>
            </a:r>
            <a:r>
              <a:rPr lang="en-US" sz="2200" dirty="0" smtClean="0"/>
              <a:t>deployment.</a:t>
            </a:r>
          </a:p>
          <a:p>
            <a:pPr lvl="1" algn="just">
              <a:lnSpc>
                <a:spcPct val="10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200" dirty="0" smtClean="0"/>
              <a:t>Providing </a:t>
            </a:r>
            <a:r>
              <a:rPr lang="en-US" sz="2200" dirty="0"/>
              <a:t>technical support to clients and users.</a:t>
            </a:r>
          </a:p>
          <a:p>
            <a:pPr lvl="1" algn="just">
              <a:lnSpc>
                <a:spcPct val="100000"/>
              </a:lnSpc>
              <a:buClrTx/>
              <a:buFont typeface="Courier New" panose="02070309020205020404" pitchFamily="49" charset="0"/>
              <a:buChar char="o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Tx/>
              <a:buFont typeface="Courier New" panose="02070309020205020404" pitchFamily="49" charset="0"/>
              <a:buChar char="o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580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Work Done So Far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Tx/>
              <a:buFont typeface="Courier New" panose="02070309020205020404" pitchFamily="49" charset="0"/>
              <a:buChar char="o"/>
              <a:tabLst>
                <a:tab pos="376078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Digital Invoices.</a:t>
            </a:r>
          </a:p>
          <a:p>
            <a:pPr lvl="1">
              <a:buClrTx/>
              <a:buFont typeface="Courier New" panose="02070309020205020404" pitchFamily="49" charset="0"/>
              <a:buChar char="o"/>
              <a:tabLst>
                <a:tab pos="3760788" algn="l"/>
              </a:tabLs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Courier New" panose="02070309020205020404" pitchFamily="49" charset="0"/>
              <a:buChar char="o"/>
              <a:tabLst>
                <a:tab pos="376078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Sensitive Data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Aadhar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Card, Pan Card ,etc..)</a:t>
            </a:r>
          </a:p>
          <a:p>
            <a:pPr lvl="1">
              <a:buClrTx/>
              <a:buFont typeface="Courier New" panose="02070309020205020404" pitchFamily="49" charset="0"/>
              <a:buChar char="o"/>
              <a:tabLst>
                <a:tab pos="3760788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Courier New" panose="02070309020205020404" pitchFamily="49" charset="0"/>
              <a:buChar char="o"/>
              <a:tabLst>
                <a:tab pos="376078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Invoice Singing.</a:t>
            </a:r>
          </a:p>
          <a:p>
            <a:pPr lvl="1">
              <a:buClrTx/>
              <a:buFont typeface="Courier New" panose="02070309020205020404" pitchFamily="49" charset="0"/>
              <a:buChar char="o"/>
              <a:tabLst>
                <a:tab pos="3760788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Courier New" panose="02070309020205020404" pitchFamily="49" charset="0"/>
              <a:buChar char="o"/>
              <a:tabLst>
                <a:tab pos="376078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Locking data based on the Audit Points.</a:t>
            </a:r>
          </a:p>
          <a:p>
            <a:pPr lvl="1">
              <a:buClrTx/>
              <a:buFont typeface="Courier New" panose="02070309020205020404" pitchFamily="49" charset="0"/>
              <a:buChar char="o"/>
              <a:tabLst>
                <a:tab pos="3760788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Courier New" panose="02070309020205020404" pitchFamily="49" charset="0"/>
              <a:buChar char="o"/>
              <a:tabLst>
                <a:tab pos="376078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Services for the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6145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1" y="784123"/>
            <a:ext cx="4282563" cy="42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73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267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Century Schoolbook</vt:lpstr>
      <vt:lpstr>Courier New</vt:lpstr>
      <vt:lpstr>Times New Roman</vt:lpstr>
      <vt:lpstr>Retrospect</vt:lpstr>
      <vt:lpstr>Tata Communications Payments Solutions</vt:lpstr>
      <vt:lpstr>Who we are?</vt:lpstr>
      <vt:lpstr>My Role in the Organization</vt:lpstr>
      <vt:lpstr>Work Done So Far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Communications Payments Solutions</dc:title>
  <dc:creator>Microsoft account</dc:creator>
  <cp:lastModifiedBy>Microsoft account</cp:lastModifiedBy>
  <cp:revision>18</cp:revision>
  <dcterms:created xsi:type="dcterms:W3CDTF">2023-02-10T17:22:25Z</dcterms:created>
  <dcterms:modified xsi:type="dcterms:W3CDTF">2023-02-10T17:58:33Z</dcterms:modified>
</cp:coreProperties>
</file>