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7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3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71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66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8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35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5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4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0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5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8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45C0F6-58F0-4286-B791-43832FD66ADF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B0ED24-B3F6-4C61-8A92-A06C2508E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13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654407"/>
            <a:ext cx="9440034" cy="1049867"/>
          </a:xfrm>
        </p:spPr>
        <p:txBody>
          <a:bodyPr>
            <a:normAutofit/>
          </a:bodyPr>
          <a:lstStyle/>
          <a:p>
            <a:r>
              <a:rPr lang="en-IN" b="1" u="sng" dirty="0" err="1" smtClean="0"/>
              <a:t>Somaiya</a:t>
            </a:r>
            <a:r>
              <a:rPr lang="en-IN" b="1" u="sng" dirty="0" smtClean="0"/>
              <a:t> </a:t>
            </a:r>
            <a:r>
              <a:rPr lang="en-IN" b="1" u="sng" dirty="0" err="1"/>
              <a:t>Vidyavihar</a:t>
            </a:r>
            <a:r>
              <a:rPr lang="en-IN" b="1" u="sng" dirty="0"/>
              <a:t> </a:t>
            </a:r>
            <a:r>
              <a:rPr lang="en-IN" b="1" u="sng" dirty="0" smtClean="0"/>
              <a:t>University  </a:t>
            </a:r>
            <a:r>
              <a:rPr lang="en-US" b="1" u="sng" dirty="0" smtClean="0"/>
              <a:t>2022-2023</a:t>
            </a:r>
            <a:endParaRPr lang="en-IN" b="1" u="sng" dirty="0"/>
          </a:p>
          <a:p>
            <a:r>
              <a:rPr lang="en-US" dirty="0"/>
              <a:t>Name : Harsh </a:t>
            </a:r>
            <a:r>
              <a:rPr lang="en-US" dirty="0" err="1"/>
              <a:t>Chheda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394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74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Slate</vt:lpstr>
      <vt:lpstr>Amazon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2022-06-24T15:42:59Z</dcterms:created>
  <dcterms:modified xsi:type="dcterms:W3CDTF">2022-06-24T16:57:35Z</dcterms:modified>
</cp:coreProperties>
</file>