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4" r:id="rId2"/>
  </p:sldMasterIdLst>
  <p:notesMasterIdLst>
    <p:notesMasterId r:id="rId6"/>
  </p:notesMasterIdLst>
  <p:sldIdLst>
    <p:sldId id="256" r:id="rId3"/>
    <p:sldId id="257" r:id="rId4"/>
    <p:sldId id="258" r:id="rId5"/>
  </p:sldIdLst>
  <p:sldSz cx="9144000" cy="6858000" type="screen4x3"/>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72"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AC08F-704A-42F3-89AC-DF83AC2ABDED}" type="datetimeFigureOut">
              <a:rPr lang="en-US" smtClean="0"/>
              <a:t>9/27/2019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0E36-12DF-4345-8F85-1A59A7181986}" type="slidenum">
              <a:rPr lang="en-US" smtClean="0"/>
              <a:t>‹#›</a:t>
            </a:fld>
            <a:endParaRPr lang="en-US"/>
          </a:p>
        </p:txBody>
      </p:sp>
    </p:spTree>
    <p:extLst>
      <p:ext uri="{BB962C8B-B14F-4D97-AF65-F5344CB8AC3E}">
        <p14:creationId xmlns:p14="http://schemas.microsoft.com/office/powerpoint/2010/main" val="333288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550E36-12DF-4345-8F85-1A59A7181986}" type="slidenum">
              <a:rPr lang="en-US" smtClean="0"/>
              <a:t>1</a:t>
            </a:fld>
            <a:endParaRPr lang="en-US"/>
          </a:p>
        </p:txBody>
      </p:sp>
    </p:spTree>
    <p:extLst>
      <p:ext uri="{BB962C8B-B14F-4D97-AF65-F5344CB8AC3E}">
        <p14:creationId xmlns:p14="http://schemas.microsoft.com/office/powerpoint/2010/main" val="3462746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550E36-12DF-4345-8F85-1A59A7181986}" type="slidenum">
              <a:rPr lang="en-US" smtClean="0"/>
              <a:t>2</a:t>
            </a:fld>
            <a:endParaRPr lang="en-US"/>
          </a:p>
        </p:txBody>
      </p:sp>
    </p:spTree>
    <p:extLst>
      <p:ext uri="{BB962C8B-B14F-4D97-AF65-F5344CB8AC3E}">
        <p14:creationId xmlns:p14="http://schemas.microsoft.com/office/powerpoint/2010/main" val="2882477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7EC5-6D81-4A7B-A5D3-1F072E34635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ACEA8A3-41E5-4748-847B-7483CBB349B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B48B941-6824-4C05-9F28-0E4F7C4957C6}"/>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a:extLst>
              <a:ext uri="{FF2B5EF4-FFF2-40B4-BE49-F238E27FC236}">
                <a16:creationId xmlns:a16="http://schemas.microsoft.com/office/drawing/2014/main"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83DEF-D4F2-40E6-A414-61F0C2C6109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0445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297F-13FD-4737-B985-83CA98637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BFCDA-226F-43E0-9021-B16CC2E6B9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54FF1-2DEA-47ED-8EC2-42F0FD9A5BB1}"/>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a:extLst>
              <a:ext uri="{FF2B5EF4-FFF2-40B4-BE49-F238E27FC236}">
                <a16:creationId xmlns:a16="http://schemas.microsoft.com/office/drawing/2014/main"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E4BAD-2472-4715-8D98-4D262BBEF65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1542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B09-9275-481F-9230-DAAC5CA13B5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DE1DD9A-0F72-4D5D-9C9B-87256E39E43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8872BF-E2AF-4291-884B-646AE9DAC2C9}"/>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a:extLst>
              <a:ext uri="{FF2B5EF4-FFF2-40B4-BE49-F238E27FC236}">
                <a16:creationId xmlns:a16="http://schemas.microsoft.com/office/drawing/2014/main"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91E9B-D809-4BC3-9AB9-0991EA2AB0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379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EECF9-89D6-4778-BE19-20B91CA94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F963D-D467-4F2F-B83D-40C3A6E3AB0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288100-7CBF-460E-ACCA-E5E45A3183F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4ABD7A-5D18-4F87-BDCC-27B1098049F5}"/>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a:extLst>
              <a:ext uri="{FF2B5EF4-FFF2-40B4-BE49-F238E27FC236}">
                <a16:creationId xmlns:a16="http://schemas.microsoft.com/office/drawing/2014/main"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350C1-D78C-4344-A15B-D0104A35E9E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365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0D72-3580-4891-AD92-987340A9005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857663-38F4-440E-807A-A0F49A766BA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272FDC0B-AB97-4881-A4D7-F17D56926C8E}"/>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9ACB5-A4C9-4D4D-BA2C-136FF174350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EE665DD6-DC4A-43E7-A2AB-F735F410EB76}"/>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7B2AA-0C24-4074-97DD-F4584EAEC94B}"/>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8" name="Footer Placeholder 7">
            <a:extLst>
              <a:ext uri="{FF2B5EF4-FFF2-40B4-BE49-F238E27FC236}">
                <a16:creationId xmlns:a16="http://schemas.microsoft.com/office/drawing/2014/main"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DA6C32-98AF-4179-B5C3-82D7A7EF289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4237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9B79-A8C5-4EAB-BD5B-C0A041F2C8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47B4B7-A093-4199-AC05-8472ED9D8021}"/>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4" name="Footer Placeholder 3">
            <a:extLst>
              <a:ext uri="{FF2B5EF4-FFF2-40B4-BE49-F238E27FC236}">
                <a16:creationId xmlns:a16="http://schemas.microsoft.com/office/drawing/2014/main"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42BC1-3038-4A08-9607-1AC25F0609D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6640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78201-A6D8-47C0-9CF9-DBB1DDE593D8}"/>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3" name="Footer Placeholder 2">
            <a:extLst>
              <a:ext uri="{FF2B5EF4-FFF2-40B4-BE49-F238E27FC236}">
                <a16:creationId xmlns:a16="http://schemas.microsoft.com/office/drawing/2014/main"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FD1708-49DC-4B8D-903A-E5D88268D18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1266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A640-4893-453C-A886-0160B27CF70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E1E228A-DBAB-45D4-AF4A-463AF2EC34F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4718B4-C0AD-4223-B2FF-1F8924E1E9B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645ED1F-2ADF-4D13-87BE-BC5F8B6FC6AC}"/>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a:extLst>
              <a:ext uri="{FF2B5EF4-FFF2-40B4-BE49-F238E27FC236}">
                <a16:creationId xmlns:a16="http://schemas.microsoft.com/office/drawing/2014/main"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35FD7-4B18-47CA-96EE-C961E9B6DAE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058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FADB-2F8F-4AEE-A5F6-43F96052035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A63B05C-A4AC-4500-BA1A-69E82D0EE5E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5CDD5F0F-7EED-4B7A-8A32-4EE33D91398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7899E7A-ED2A-4BCB-8581-0DA6C12CF261}"/>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a:extLst>
              <a:ext uri="{FF2B5EF4-FFF2-40B4-BE49-F238E27FC236}">
                <a16:creationId xmlns:a16="http://schemas.microsoft.com/office/drawing/2014/main"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5D702-FCDC-421C-9EFC-302C8DA453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94032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2496-DD39-49C8-BB97-8A448D5559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C1EB8-E96C-4569-86EE-FCAA67F318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F5774-E23B-46DF-BB52-0F14076CEA3D}"/>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a:extLst>
              <a:ext uri="{FF2B5EF4-FFF2-40B4-BE49-F238E27FC236}">
                <a16:creationId xmlns:a16="http://schemas.microsoft.com/office/drawing/2014/main"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2FA3C-62AB-4AFC-AF99-99EFD3F2F8D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7009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15F31-4871-431B-834C-A6BDC539E5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721BBE-C73E-4EF7-BB24-A9FA2A462E5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3741F-EAAE-4162-8BBF-3B4F5DB9C394}"/>
              </a:ext>
            </a:extLst>
          </p:cNvPr>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a:extLst>
              <a:ext uri="{FF2B5EF4-FFF2-40B4-BE49-F238E27FC236}">
                <a16:creationId xmlns:a16="http://schemas.microsoft.com/office/drawing/2014/main"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8FF67-DD84-4A58-89BE-EA5053842B5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657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9/27/2019</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16376-0473-4C1B-B6EC-33DDB5A5A73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8B121D-5C03-483D-BBBF-63E7E3DD97F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57886-FA3E-46D7-99D3-C81CDDE235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9/27/2019</a:t>
            </a:fld>
            <a:endParaRPr lang="en-US"/>
          </a:p>
        </p:txBody>
      </p:sp>
      <p:sp>
        <p:nvSpPr>
          <p:cNvPr id="5" name="Footer Placeholder 4">
            <a:extLst>
              <a:ext uri="{FF2B5EF4-FFF2-40B4-BE49-F238E27FC236}">
                <a16:creationId xmlns:a16="http://schemas.microsoft.com/office/drawing/2014/main" id="{E21D4242-F4C5-4247-8D80-33E4B38786E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2A0FAE-A205-4A6D-8EA2-A9DD5C44F0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3742865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owershow.com/relay.php?pid=9340550&amp;url=https%3A%2F%2Fkalvigroup.com%2Fcertificate-course-new.php%3Fid%3D323%26cat%3Daw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s://www.powershow.com/view0/8e8686-OGNhN/Big_Data_on_AWS/?p=ppt-tr"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Big Data on AWS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5662612"/>
            <a:ext cx="2857500" cy="866775"/>
          </a:xfrm>
          <a:prstGeom prst="rect">
            <a:avLst/>
          </a:prstGeom>
        </p:spPr>
      </p:pic>
    </p:spTree>
    <p:extLst>
      <p:ext uri="{BB962C8B-B14F-4D97-AF65-F5344CB8AC3E}">
        <p14:creationId xmlns:p14="http://schemas.microsoft.com/office/powerpoint/2010/main" val="399039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a:hlinkClick r:id="rId3"/>
              </a:rPr>
              <a:t>Big Data on AWS</a:t>
            </a:r>
            <a:r>
              <a:rPr lang="en-US" dirty="0"/>
              <a:t> introduces you to cloud-based big data solutions and Amazon Elastic Map Reduce (EMR), the AWS big data platform. In this course, we show you how to use Amazon EMR to process data using the broad ecosystem of </a:t>
            </a:r>
            <a:r>
              <a:rPr lang="en-US" dirty="0" err="1"/>
              <a:t>Hadoop</a:t>
            </a:r>
            <a:r>
              <a:rPr lang="en-US" dirty="0"/>
              <a:t> tools like Pig and Hive. We also teach you how to create big data environments, work with Amazon </a:t>
            </a:r>
            <a:r>
              <a:rPr lang="en-US" dirty="0" err="1"/>
              <a:t>DynamoDB</a:t>
            </a:r>
            <a:r>
              <a:rPr lang="en-US" dirty="0"/>
              <a:t>, Amazon Redshift, and Amazon Kinesis, and leverage best practices to design big data environments for security and cost-effectiveness.</a:t>
            </a:r>
          </a:p>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762000"/>
            <a:ext cx="2857500" cy="866775"/>
          </a:xfrm>
          <a:prstGeom prst="rect">
            <a:avLst/>
          </a:prstGeom>
        </p:spPr>
      </p:pic>
    </p:spTree>
    <p:extLst>
      <p:ext uri="{BB962C8B-B14F-4D97-AF65-F5344CB8AC3E}">
        <p14:creationId xmlns:p14="http://schemas.microsoft.com/office/powerpoint/2010/main" val="59870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69169-3D54-4E41-81C3-E56CB08C062B}"/>
              </a:ext>
            </a:extLst>
          </p:cNvPr>
          <p:cNvSpPr>
            <a:spLocks noGrp="1"/>
          </p:cNvSpPr>
          <p:nvPr>
            <p:ph type="title"/>
          </p:nvPr>
        </p:nvSpPr>
        <p:spPr>
          <a:xfrm>
            <a:off x="623888" y="2439866"/>
            <a:ext cx="7886700" cy="1125140"/>
          </a:xfrm>
        </p:spPr>
        <p:txBody>
          <a:bodyPr/>
          <a:lstStyle/>
          <a:p>
            <a:pPr algn="ctr"/>
            <a:r>
              <a:rPr lang="en-US" dirty="0"/>
              <a:t>Interesting, right?</a:t>
            </a:r>
          </a:p>
        </p:txBody>
      </p:sp>
      <p:sp>
        <p:nvSpPr>
          <p:cNvPr id="5" name="Text Placeholder 4">
            <a:extLst>
              <a:ext uri="{FF2B5EF4-FFF2-40B4-BE49-F238E27FC236}">
                <a16:creationId xmlns:a16="http://schemas.microsoft.com/office/drawing/2014/main" id="{E6421781-E17A-42C3-A6A2-40EB54C22B11}"/>
              </a:ext>
            </a:extLst>
          </p:cNvPr>
          <p:cNvSpPr>
            <a:spLocks noGrp="1"/>
          </p:cNvSpPr>
          <p:nvPr>
            <p:ph type="body" idx="1"/>
          </p:nvPr>
        </p:nvSpPr>
        <p:spPr>
          <a:xfrm>
            <a:off x="565220" y="3736777"/>
            <a:ext cx="7945367" cy="1125140"/>
          </a:xfrm>
        </p:spPr>
        <p:txBody>
          <a:bodyPr>
            <a:normAutofit/>
          </a:bodyPr>
          <a:lstStyle/>
          <a:p>
            <a:r>
              <a:rPr lang="en-US" dirty="0"/>
              <a:t>This is just a sneak preview of the full presentation. We hope you like it! To see the rest of it, just </a:t>
            </a:r>
            <a:r>
              <a:rPr lang="en-US" u="sng" dirty="0">
                <a:hlinkClick r:id="rId2"/>
              </a:rPr>
              <a:t>click here to view it in full on PowerShow.com</a:t>
            </a:r>
            <a:r>
              <a:rPr lang="en-US" u="sng" dirty="0"/>
              <a:t>.</a:t>
            </a:r>
            <a:r>
              <a:rPr lang="en-US" dirty="0"/>
              <a:t> Then, if you’d like, you can also log in to PowerShow.com to download the entire presentation for free. </a:t>
            </a:r>
          </a:p>
        </p:txBody>
      </p:sp>
    </p:spTree>
    <p:extLst>
      <p:ext uri="{BB962C8B-B14F-4D97-AF65-F5344CB8AC3E}">
        <p14:creationId xmlns:p14="http://schemas.microsoft.com/office/powerpoint/2010/main" val="2474074225"/>
      </p:ext>
    </p:extLst>
  </p:cSld>
  <p:clrMapOvr>
    <a:masterClrMapping/>
  </p:clrMapOvr>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1224ADA-20A8-4E5B-B5BC-993E58689869"/>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340550"/>
  <p:tag name="ISPRING_RESOURCE_PATHS_HASH_PRESENTER" val="ebbb8142aec83d9fcf2e94912728c2b9a74bc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2</TotalTime>
  <Words>155</Words>
  <Application>Microsoft Office PowerPoint</Application>
  <PresentationFormat>On-screen Show (4:3)</PresentationFormat>
  <Paragraphs>6</Paragraphs>
  <Slides>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Book Antiqua</vt:lpstr>
      <vt:lpstr>Calibri</vt:lpstr>
      <vt:lpstr>Calibri Light</vt:lpstr>
      <vt:lpstr>Wingdings</vt:lpstr>
      <vt:lpstr>Hardcover</vt:lpstr>
      <vt:lpstr>TruncatedFinalSlide</vt:lpstr>
      <vt:lpstr>Big Data on AWS</vt:lpstr>
      <vt:lpstr>PowerPoint Presentation</vt:lpstr>
      <vt:lpstr>Interesting, 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9340550</dc:title>
  <dc:creator>kalvi</dc:creator>
  <cp:lastModifiedBy>CrystalGraphics, Inc.</cp:lastModifiedBy>
  <cp:revision>10</cp:revision>
  <dcterms:created xsi:type="dcterms:W3CDTF">2006-08-16T00:00:00Z</dcterms:created>
  <dcterms:modified xsi:type="dcterms:W3CDTF">2019-09-27T12:56:27Z</dcterms:modified>
</cp:coreProperties>
</file>