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61" r:id="rId4"/>
    <p:sldId id="258" r:id="rId5"/>
    <p:sldId id="263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08A18D3-5B24-4956-8FE9-31A508C939FE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D39B-1CB4-4947-B06D-261DACFF20C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18D3-5B24-4956-8FE9-31A508C939FE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D39B-1CB4-4947-B06D-261DACFF20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88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18D3-5B24-4956-8FE9-31A508C939FE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D39B-1CB4-4947-B06D-261DACFF20C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55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18D3-5B24-4956-8FE9-31A508C939FE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D39B-1CB4-4947-B06D-261DACFF20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05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18D3-5B24-4956-8FE9-31A508C939FE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D39B-1CB4-4947-B06D-261DACFF20C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40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18D3-5B24-4956-8FE9-31A508C939FE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D39B-1CB4-4947-B06D-261DACFF20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48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18D3-5B24-4956-8FE9-31A508C939FE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D39B-1CB4-4947-B06D-261DACFF20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42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18D3-5B24-4956-8FE9-31A508C939FE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D39B-1CB4-4947-B06D-261DACFF20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21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18D3-5B24-4956-8FE9-31A508C939FE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D39B-1CB4-4947-B06D-261DACFF20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57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18D3-5B24-4956-8FE9-31A508C939FE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D39B-1CB4-4947-B06D-261DACFF20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71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18D3-5B24-4956-8FE9-31A508C939FE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1D39B-1CB4-4947-B06D-261DACFF20C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77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08A18D3-5B24-4956-8FE9-31A508C939FE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4F1D39B-1CB4-4947-B06D-261DACFF20C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56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lient_(computing)" TargetMode="External"/><Relationship Id="rId13" Type="http://schemas.openxmlformats.org/officeDocument/2006/relationships/hyperlink" Target="https://en.wikipedia.org/wiki/United_States_dollar" TargetMode="External"/><Relationship Id="rId3" Type="http://schemas.openxmlformats.org/officeDocument/2006/relationships/hyperlink" Target="https://en.wikipedia.org/wiki/Voice_over_IP" TargetMode="External"/><Relationship Id="rId7" Type="http://schemas.openxmlformats.org/officeDocument/2006/relationships/hyperlink" Target="https://en.wikipedia.org/wiki/WhatsApp#cite_note-13" TargetMode="External"/><Relationship Id="rId12" Type="http://schemas.openxmlformats.org/officeDocument/2006/relationships/hyperlink" Target="https://en.wikipedia.org/wiki/Mountain_View,_California" TargetMode="External"/><Relationship Id="rId2" Type="http://schemas.openxmlformats.org/officeDocument/2006/relationships/hyperlink" Target="https://en.wikipedia.org/wiki/Freew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Voice_message" TargetMode="External"/><Relationship Id="rId11" Type="http://schemas.openxmlformats.org/officeDocument/2006/relationships/hyperlink" Target="https://en.wikipedia.org/wiki/Telephone_number" TargetMode="External"/><Relationship Id="rId5" Type="http://schemas.openxmlformats.org/officeDocument/2006/relationships/hyperlink" Target="https://en.wikipedia.org/wiki/Text_message" TargetMode="External"/><Relationship Id="rId10" Type="http://schemas.openxmlformats.org/officeDocument/2006/relationships/hyperlink" Target="https://en.wikipedia.org/wiki/Cellular_network" TargetMode="External"/><Relationship Id="rId4" Type="http://schemas.openxmlformats.org/officeDocument/2006/relationships/hyperlink" Target="https://en.wikipedia.org/wiki/Meta_Platforms" TargetMode="External"/><Relationship Id="rId9" Type="http://schemas.openxmlformats.org/officeDocument/2006/relationships/hyperlink" Target="https://en.wikipedia.org/wiki/Mobile_device" TargetMode="External"/><Relationship Id="rId1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36" y="4969281"/>
            <a:ext cx="7772400" cy="1463040"/>
          </a:xfrm>
        </p:spPr>
        <p:txBody>
          <a:bodyPr/>
          <a:lstStyle/>
          <a:p>
            <a:r>
              <a:rPr lang="en-IN" b="1" dirty="0"/>
              <a:t>WhatsApp Messenger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581400" cy="1463040"/>
          </a:xfrm>
        </p:spPr>
        <p:txBody>
          <a:bodyPr>
            <a:normAutofit/>
          </a:bodyPr>
          <a:lstStyle/>
          <a:p>
            <a:r>
              <a:rPr lang="en-US" b="1" dirty="0" smtClean="0"/>
              <a:t>       Name: Sambhram Jain</a:t>
            </a:r>
          </a:p>
          <a:p>
            <a:endParaRPr lang="en-US" b="1" dirty="0"/>
          </a:p>
          <a:p>
            <a:r>
              <a:rPr lang="en-US" b="1" dirty="0" smtClean="0"/>
              <a:t> </a:t>
            </a:r>
            <a:r>
              <a:rPr lang="en-IN" b="1" u="sng" dirty="0" err="1"/>
              <a:t>Somaiya</a:t>
            </a:r>
            <a:r>
              <a:rPr lang="en-IN" b="1" u="sng" dirty="0"/>
              <a:t> </a:t>
            </a:r>
            <a:r>
              <a:rPr lang="en-IN" b="1" u="sng" dirty="0" err="1"/>
              <a:t>Vidyavihar</a:t>
            </a:r>
            <a:r>
              <a:rPr lang="en-IN" b="1" u="sng" dirty="0"/>
              <a:t> </a:t>
            </a:r>
            <a:r>
              <a:rPr lang="en-IN" b="1" u="sng" dirty="0" smtClean="0"/>
              <a:t>University</a:t>
            </a:r>
          </a:p>
          <a:p>
            <a:r>
              <a:rPr lang="en-US" b="1" dirty="0" smtClean="0"/>
              <a:t>              </a:t>
            </a:r>
            <a:r>
              <a:rPr lang="en-US" b="1" u="sng" dirty="0" smtClean="0"/>
              <a:t>2022-2023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172337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553" y="551878"/>
            <a:ext cx="9720072" cy="1474391"/>
          </a:xfrm>
        </p:spPr>
        <p:txBody>
          <a:bodyPr/>
          <a:lstStyle/>
          <a:p>
            <a:r>
              <a:rPr lang="en-US" dirty="0" smtClean="0"/>
              <a:t>Introduction: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WhatsApp Messenger</a:t>
            </a:r>
            <a:r>
              <a:rPr lang="en-US" dirty="0"/>
              <a:t>, or simply </a:t>
            </a:r>
            <a:r>
              <a:rPr lang="en-US" b="1" dirty="0"/>
              <a:t>WhatsApp</a:t>
            </a:r>
            <a:r>
              <a:rPr lang="en-US" dirty="0"/>
              <a:t>, is an internationally available American </a:t>
            </a:r>
            <a:r>
              <a:rPr lang="en-US" dirty="0" smtClean="0">
                <a:hlinkClick r:id="rId2" tooltip="Freeware"/>
              </a:rPr>
              <a:t>freeware</a:t>
            </a:r>
            <a:r>
              <a:rPr lang="en-US" dirty="0" smtClean="0"/>
              <a:t> and</a:t>
            </a:r>
            <a:r>
              <a:rPr lang="en-US" dirty="0"/>
              <a:t> </a:t>
            </a:r>
            <a:r>
              <a:rPr lang="en-US" dirty="0">
                <a:hlinkClick r:id="rId3" tooltip="Voice over IP"/>
              </a:rPr>
              <a:t>voice-over-IP</a:t>
            </a:r>
            <a:r>
              <a:rPr lang="en-US" dirty="0"/>
              <a:t> (VoIP) service owned by </a:t>
            </a:r>
            <a:r>
              <a:rPr lang="en-US" dirty="0">
                <a:hlinkClick r:id="rId4" tooltip="Meta Platforms"/>
              </a:rPr>
              <a:t>Meta Platforms</a:t>
            </a:r>
            <a:r>
              <a:rPr lang="en-US" dirty="0" smtClean="0"/>
              <a:t>.</a:t>
            </a:r>
            <a:r>
              <a:rPr lang="en-US" dirty="0"/>
              <a:t> 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/>
              <a:t>allows users to send </a:t>
            </a:r>
            <a:r>
              <a:rPr lang="en-US" dirty="0">
                <a:hlinkClick r:id="rId5" tooltip="Text message"/>
              </a:rPr>
              <a:t>text messages</a:t>
            </a:r>
            <a:r>
              <a:rPr lang="en-US" dirty="0"/>
              <a:t> and </a:t>
            </a:r>
            <a:r>
              <a:rPr lang="en-US" dirty="0">
                <a:hlinkClick r:id="rId6" tooltip="Voice message"/>
              </a:rPr>
              <a:t>voice messages</a:t>
            </a:r>
            <a:r>
              <a:rPr lang="en-US" dirty="0"/>
              <a:t>,</a:t>
            </a:r>
            <a:r>
              <a:rPr lang="en-US" baseline="30000" dirty="0">
                <a:hlinkClick r:id="rId7"/>
              </a:rPr>
              <a:t>[13]</a:t>
            </a:r>
            <a:r>
              <a:rPr lang="en-US" dirty="0"/>
              <a:t> make voice and video calls, and share images, documents, user locations, and other content</a:t>
            </a:r>
            <a:r>
              <a:rPr lang="en-US" dirty="0" smtClean="0"/>
              <a:t>.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WhatsApp's </a:t>
            </a:r>
            <a:r>
              <a:rPr lang="en-US" dirty="0">
                <a:hlinkClick r:id="rId8" tooltip="Client (computing)"/>
              </a:rPr>
              <a:t>client</a:t>
            </a:r>
            <a:r>
              <a:rPr lang="en-US" dirty="0"/>
              <a:t> application runs on </a:t>
            </a:r>
            <a:r>
              <a:rPr lang="en-US" dirty="0">
                <a:hlinkClick r:id="rId9" tooltip="Mobile device"/>
              </a:rPr>
              <a:t>mobile devices</a:t>
            </a:r>
            <a:r>
              <a:rPr lang="en-US" dirty="0"/>
              <a:t> but is also accessible from desktop computers</a:t>
            </a:r>
            <a:r>
              <a:rPr lang="en-US" dirty="0" smtClean="0"/>
              <a:t>.</a:t>
            </a:r>
            <a:r>
              <a:rPr lang="en-US" dirty="0"/>
              <a:t> 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service requires a </a:t>
            </a:r>
            <a:r>
              <a:rPr lang="en-US" dirty="0">
                <a:hlinkClick r:id="rId10" tooltip="Cellular network"/>
              </a:rPr>
              <a:t>cellular</a:t>
            </a:r>
            <a:r>
              <a:rPr lang="en-US" dirty="0"/>
              <a:t> </a:t>
            </a:r>
            <a:r>
              <a:rPr lang="en-US" dirty="0">
                <a:hlinkClick r:id="rId11" tooltip="Telephone number"/>
              </a:rPr>
              <a:t>mobile telephone number</a:t>
            </a:r>
            <a:r>
              <a:rPr lang="en-US" dirty="0"/>
              <a:t> to sign up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client application was created by WhatsApp Inc. of </a:t>
            </a:r>
            <a:r>
              <a:rPr lang="en-US" dirty="0">
                <a:hlinkClick r:id="rId12" tooltip="Mountain View, California"/>
              </a:rPr>
              <a:t>Mountain View, California</a:t>
            </a:r>
            <a:r>
              <a:rPr lang="en-US" dirty="0"/>
              <a:t>, which was acquired by Facebook in February 2014 for approximately </a:t>
            </a:r>
            <a:r>
              <a:rPr lang="en-US" dirty="0">
                <a:hlinkClick r:id="rId13" tooltip="United States dollar"/>
              </a:rPr>
              <a:t>US$</a:t>
            </a:r>
            <a:r>
              <a:rPr lang="en-US" dirty="0"/>
              <a:t>19.3 billion.</a:t>
            </a:r>
            <a:endParaRPr lang="en-IN" dirty="0"/>
          </a:p>
        </p:txBody>
      </p:sp>
      <p:pic>
        <p:nvPicPr>
          <p:cNvPr id="1028" name="Picture 4" descr="WhatsApp.sv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451" y="292147"/>
            <a:ext cx="14287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5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4128" y="818981"/>
            <a:ext cx="10369296" cy="954955"/>
          </a:xfrm>
        </p:spPr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Whatsapp</a:t>
            </a:r>
            <a:r>
              <a:rPr lang="en-US" dirty="0" smtClean="0"/>
              <a:t> messaging app works?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5678424" cy="406099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sz="2800" dirty="0"/>
              <a:t>WhatsApp uses Ejabberd (XMPP) </a:t>
            </a:r>
            <a:r>
              <a:rPr lang="en-IN" sz="2800" dirty="0" smtClean="0"/>
              <a:t>server.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i="1" dirty="0"/>
              <a:t>ERLANG</a:t>
            </a:r>
            <a:r>
              <a:rPr lang="en-US" sz="2800" dirty="0"/>
              <a:t> is the programming language used to code WhatsApp</a:t>
            </a:r>
            <a:r>
              <a:rPr lang="en-US" sz="28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Data transfer in </a:t>
            </a:r>
            <a:r>
              <a:rPr lang="en-US" sz="2800" dirty="0" err="1" smtClean="0"/>
              <a:t>Whatsapp</a:t>
            </a:r>
            <a:r>
              <a:rPr lang="en-US" sz="28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 err="1" smtClean="0"/>
              <a:t>Mnesia</a:t>
            </a:r>
            <a:r>
              <a:rPr lang="en-IN" sz="2800" dirty="0" smtClean="0"/>
              <a:t> DB and FreeBSD.</a:t>
            </a:r>
            <a:endParaRPr lang="en-IN" sz="2800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pic>
        <p:nvPicPr>
          <p:cNvPr id="4098" name="Picture 2" descr="Data Transfer In WhatsApp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127" y="1773936"/>
            <a:ext cx="47625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2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information does WhatsApp collect?</a:t>
            </a:r>
          </a:p>
        </p:txBody>
      </p:sp>
      <p:sp>
        <p:nvSpPr>
          <p:cNvPr id="85" name="Google Shape;869;p49"/>
          <p:cNvSpPr/>
          <p:nvPr/>
        </p:nvSpPr>
        <p:spPr>
          <a:xfrm>
            <a:off x="1024128" y="2244821"/>
            <a:ext cx="2799839" cy="335621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2;p49"/>
          <p:cNvSpPr txBox="1">
            <a:spLocks/>
          </p:cNvSpPr>
          <p:nvPr/>
        </p:nvSpPr>
        <p:spPr>
          <a:xfrm>
            <a:off x="4785746" y="3922926"/>
            <a:ext cx="1533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en-IN" dirty="0"/>
          </a:p>
        </p:txBody>
      </p:sp>
      <p:sp>
        <p:nvSpPr>
          <p:cNvPr id="88" name="Google Shape;873;p49"/>
          <p:cNvSpPr txBox="1">
            <a:spLocks/>
          </p:cNvSpPr>
          <p:nvPr/>
        </p:nvSpPr>
        <p:spPr>
          <a:xfrm>
            <a:off x="4500746" y="4385313"/>
            <a:ext cx="2103000" cy="7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Tw Cen MT" panose="020B0602020104020603" pitchFamily="34" charset="0"/>
              <a:buNone/>
            </a:pPr>
            <a:endParaRPr lang="en-US" dirty="0"/>
          </a:p>
        </p:txBody>
      </p:sp>
      <p:sp>
        <p:nvSpPr>
          <p:cNvPr id="148" name="Google Shape;933;p49"/>
          <p:cNvSpPr txBox="1">
            <a:spLocks/>
          </p:cNvSpPr>
          <p:nvPr/>
        </p:nvSpPr>
        <p:spPr>
          <a:xfrm>
            <a:off x="2175704" y="3836401"/>
            <a:ext cx="1533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en-IN" dirty="0"/>
          </a:p>
        </p:txBody>
      </p:sp>
      <p:sp>
        <p:nvSpPr>
          <p:cNvPr id="159" name="Rectangle 158"/>
          <p:cNvSpPr/>
          <p:nvPr/>
        </p:nvSpPr>
        <p:spPr>
          <a:xfrm>
            <a:off x="990051" y="3138096"/>
            <a:ext cx="27942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 smtClean="0"/>
              <a:t>Information</a:t>
            </a:r>
          </a:p>
          <a:p>
            <a:pPr algn="ctr"/>
            <a:r>
              <a:rPr lang="en-IN" sz="3200" dirty="0" smtClean="0"/>
              <a:t> You</a:t>
            </a:r>
          </a:p>
          <a:p>
            <a:pPr algn="ctr"/>
            <a:r>
              <a:rPr lang="en-IN" sz="3200" dirty="0" smtClean="0"/>
              <a:t> Provide</a:t>
            </a:r>
            <a:endParaRPr lang="en-IN" sz="3200" dirty="0"/>
          </a:p>
        </p:txBody>
      </p:sp>
      <p:sp>
        <p:nvSpPr>
          <p:cNvPr id="168" name="Google Shape;933;p49"/>
          <p:cNvSpPr txBox="1">
            <a:spLocks/>
          </p:cNvSpPr>
          <p:nvPr/>
        </p:nvSpPr>
        <p:spPr>
          <a:xfrm>
            <a:off x="5199254" y="3836401"/>
            <a:ext cx="1533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en-IN" dirty="0"/>
          </a:p>
        </p:txBody>
      </p:sp>
      <p:sp>
        <p:nvSpPr>
          <p:cNvPr id="170" name="Google Shape;869;p49"/>
          <p:cNvSpPr/>
          <p:nvPr/>
        </p:nvSpPr>
        <p:spPr>
          <a:xfrm>
            <a:off x="4882442" y="2244821"/>
            <a:ext cx="2799839" cy="335621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933;p49"/>
          <p:cNvSpPr txBox="1">
            <a:spLocks/>
          </p:cNvSpPr>
          <p:nvPr/>
        </p:nvSpPr>
        <p:spPr>
          <a:xfrm>
            <a:off x="5515861" y="3740076"/>
            <a:ext cx="1533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en-IN" dirty="0"/>
          </a:p>
        </p:txBody>
      </p:sp>
      <p:sp>
        <p:nvSpPr>
          <p:cNvPr id="172" name="Rectangle 171"/>
          <p:cNvSpPr/>
          <p:nvPr/>
        </p:nvSpPr>
        <p:spPr>
          <a:xfrm>
            <a:off x="4885249" y="3138096"/>
            <a:ext cx="27942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/>
              <a:t>Automatically Collected Information</a:t>
            </a:r>
          </a:p>
        </p:txBody>
      </p:sp>
      <p:sp>
        <p:nvSpPr>
          <p:cNvPr id="174" name="Google Shape;869;p49"/>
          <p:cNvSpPr/>
          <p:nvPr/>
        </p:nvSpPr>
        <p:spPr>
          <a:xfrm>
            <a:off x="8683752" y="2244821"/>
            <a:ext cx="2799839" cy="335621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933;p49"/>
          <p:cNvSpPr txBox="1">
            <a:spLocks/>
          </p:cNvSpPr>
          <p:nvPr/>
        </p:nvSpPr>
        <p:spPr>
          <a:xfrm>
            <a:off x="9835328" y="3836401"/>
            <a:ext cx="1533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en-IN" dirty="0"/>
          </a:p>
        </p:txBody>
      </p:sp>
      <p:sp>
        <p:nvSpPr>
          <p:cNvPr id="176" name="Rectangle 175"/>
          <p:cNvSpPr/>
          <p:nvPr/>
        </p:nvSpPr>
        <p:spPr>
          <a:xfrm>
            <a:off x="8703362" y="3263494"/>
            <a:ext cx="27942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/>
              <a:t>Third-Party Information</a:t>
            </a:r>
          </a:p>
        </p:txBody>
      </p:sp>
    </p:spTree>
    <p:extLst>
      <p:ext uri="{BB962C8B-B14F-4D97-AF65-F5344CB8AC3E}">
        <p14:creationId xmlns:p14="http://schemas.microsoft.com/office/powerpoint/2010/main" val="398781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5176" y="4960138"/>
            <a:ext cx="7964424" cy="1463040"/>
          </a:xfrm>
        </p:spPr>
        <p:txBody>
          <a:bodyPr/>
          <a:lstStyle/>
          <a:p>
            <a:r>
              <a:rPr lang="en-US" dirty="0"/>
              <a:t>What data won’t be collected by WhatsApp?</a:t>
            </a:r>
            <a:endParaRPr lang="en-IN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58" b="166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3257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WhatsApp vs Signal</a:t>
            </a:r>
          </a:p>
        </p:txBody>
      </p:sp>
      <p:pic>
        <p:nvPicPr>
          <p:cNvPr id="17" name="Picture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0" b="12490"/>
          <a:stretch>
            <a:fillRect/>
          </a:stretch>
        </p:blipFill>
        <p:spPr>
          <a:xfrm>
            <a:off x="3175" y="2286000"/>
            <a:ext cx="121888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3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IN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 YOU HAVE ANY QUESTIONS?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144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227</TotalTime>
  <Words>63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Tw Cen MT</vt:lpstr>
      <vt:lpstr>Tw Cen MT Condensed</vt:lpstr>
      <vt:lpstr>Wingdings 3</vt:lpstr>
      <vt:lpstr>Integral</vt:lpstr>
      <vt:lpstr>WhatsApp Messenger</vt:lpstr>
      <vt:lpstr>Introduction:</vt:lpstr>
      <vt:lpstr>How Whatsapp messaging app works?</vt:lpstr>
      <vt:lpstr>What information does WhatsApp collect?</vt:lpstr>
      <vt:lpstr>What data won’t be collected by WhatsApp?</vt:lpstr>
      <vt:lpstr>WhatsApp vs Signal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WhatsApp Messenger</dc:title>
  <dc:creator>Microsoft account</dc:creator>
  <cp:lastModifiedBy>Microsoft account</cp:lastModifiedBy>
  <cp:revision>15</cp:revision>
  <dcterms:created xsi:type="dcterms:W3CDTF">2022-06-24T07:53:33Z</dcterms:created>
  <dcterms:modified xsi:type="dcterms:W3CDTF">2022-06-24T11:40:49Z</dcterms:modified>
</cp:coreProperties>
</file>