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3" y="59316"/>
            <a:ext cx="11668048" cy="6734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33" y="1929384"/>
            <a:ext cx="22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Select Product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Line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344" y="1252728"/>
            <a:ext cx="0" cy="59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1896" y="800100"/>
            <a:ext cx="311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Select the revenue type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90104" y="984766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1379958"/>
            <a:ext cx="6435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 [Optional] : Select observations to be excluded by </a:t>
            </a:r>
          </a:p>
          <a:p>
            <a:r>
              <a:rPr lang="en-US" dirty="0"/>
              <a:t>	 </a:t>
            </a:r>
            <a:r>
              <a:rPr lang="en-US" dirty="0" smtClean="0"/>
              <a:t> 	clicking on the data points. Such points</a:t>
            </a:r>
          </a:p>
          <a:p>
            <a:r>
              <a:rPr lang="en-US" dirty="0" smtClean="0"/>
              <a:t>                                   would be listed in the “exclude observations#” </a:t>
            </a:r>
          </a:p>
          <a:p>
            <a:r>
              <a:rPr lang="en-US" dirty="0"/>
              <a:t>	</a:t>
            </a:r>
            <a:r>
              <a:rPr lang="en-US" dirty="0" smtClean="0"/>
              <a:t>	box.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17190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7560" y="5733288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Finalize the selection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99816" y="5917954"/>
            <a:ext cx="23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Melwin Jose</dc:creator>
  <cp:lastModifiedBy>Melwin Jose</cp:lastModifiedBy>
  <cp:revision>5</cp:revision>
  <dcterms:created xsi:type="dcterms:W3CDTF">2017-09-15T16:29:38Z</dcterms:created>
  <dcterms:modified xsi:type="dcterms:W3CDTF">2017-09-15T16:37:29Z</dcterms:modified>
</cp:coreProperties>
</file>