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E572D-B3A5-4715-ED59-D0C7B8D829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4129F2-DAF3-3F62-AEC6-6FFB308F8A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ECC67-8A12-1941-1551-11D2881DC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0CD08-2EF9-42E2-4D2C-04D3D0E27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12040-3805-49F2-DBF5-BE1994A32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720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74B03-3A9E-8782-C688-6BCE4E309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80905B-D575-3774-3BAD-6210347A3B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04EF0-A385-E385-AFE7-397F066E7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FA441A-FF91-211A-00C7-A42962ACE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F4A7D-71B4-0859-6DAF-99A7BC60B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708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C4020E-91C9-7060-950C-868C980637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9EE1A9-4FAB-1516-76C1-3BF98B334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DE724-384E-0EED-9DC1-16C929D6B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489A-B887-8239-B293-EA5B94E80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F0CB6-D005-1113-8B95-D4F1ADF04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998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4DABA-4935-16DE-FEC0-CCCCD75E4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484C2-6BA8-50CB-83B4-77B6C5F73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AD289-CC7B-13F6-5510-A2D453BAB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7D025-5CFD-24AB-BD7C-38CBF7ED4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2467F-4641-1FCA-64BE-3EA7E055B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224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003B5-5C1D-13FE-38F5-F3A16226C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8CBC9D-2380-00F3-2B5A-E2544805C5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F324F-88DB-3C84-EE09-ECC85838F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A3288-76C8-1199-B1B9-55AFCA94B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F4AC2-9CEE-56F3-8B24-468D7279E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998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7B2A7-1829-5CC8-9D0A-626DF185A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9C1D7-FC7F-A0EF-B093-3091472A29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4FC1FD-ACBC-DDC1-8A72-75B2A3613E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FB733D-FD1C-59CC-9B8C-84160DDD8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DE1DE-21AB-1277-789E-E04DC69F4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46F348-0CA3-C258-BBEA-298006127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851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E9C13-9109-0105-EA5C-ED40D2A37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77FB0A-BF45-0936-43BA-D9693445AC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103E7B-6476-650F-EEB0-B8042054AF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E6F5A5-51F5-04A7-E893-2E2D0DA788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780CFF-0AB8-8E5C-B923-2E4982B8EA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5ECBD1-EAF7-AE7F-4CEA-F126BF0AE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F74749-4496-6CAC-DAF5-16A78F2B4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CC5550-0D27-CEF4-B1E3-F0C1C06DD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271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61F19-3418-10EB-679F-D9692AB74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319FB4-D025-3ED7-8BEC-0B79FD599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6B7FDA-C131-DEF2-E5D1-6818FE12F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139CD4-2E5B-E4AA-7123-A5495DB88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041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3AB1B1-27BD-F894-5455-E4A130A4C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06F29A-345C-97E0-1148-C71708B9E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8FA926-38FF-45AE-29C6-C195E2E1E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39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4F35A-404E-5174-6F9D-E81CF3BBA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7543C-92AF-303B-2059-1F59EF332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B1B594-F07B-D80D-DA7B-CCB2A18E17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ECE657-420F-850A-998A-8BA3E1F3F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B693FE-62DC-5BA4-0EE4-7BAC38279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EFF283-2B23-4D94-DF83-42DDC025E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61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66CCA-6999-2435-4C38-6BBA798A7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4E8D70-D113-1E91-9313-C395847497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CBD826-5368-575F-1B9C-F661378E8E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C4E3B1-BDD2-BFF1-3ED1-74387C6AA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5A9077-FD88-327C-2401-D67BD4941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FF73A0-FC45-33DB-785D-90A67610D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99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CFAEDC-D8DD-5D94-0BA8-931003DFF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537AC0-ED5E-8E5A-E5DA-FED82DF48C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24AD2-C062-352B-0DB1-00CC907100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4630E-4E16-4BC6-8D4C-04E2A0254E22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14891-9CCC-72CB-0247-C257BA0FCF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D92C0-1FBF-9D1B-649E-32FF832992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647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469182-D66B-3661-06EB-CB881610915F}"/>
              </a:ext>
            </a:extLst>
          </p:cNvPr>
          <p:cNvSpPr txBox="1"/>
          <p:nvPr/>
        </p:nvSpPr>
        <p:spPr>
          <a:xfrm>
            <a:off x="998375" y="469090"/>
            <a:ext cx="3097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int x = 10;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E76F52-D5E0-B5D3-2896-F75B73FB1D52}"/>
              </a:ext>
            </a:extLst>
          </p:cNvPr>
          <p:cNvSpPr/>
          <p:nvPr/>
        </p:nvSpPr>
        <p:spPr>
          <a:xfrm>
            <a:off x="6540759" y="2829121"/>
            <a:ext cx="2080726" cy="8603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828A206-7435-407C-A87F-26327CF184D2}"/>
              </a:ext>
            </a:extLst>
          </p:cNvPr>
          <p:cNvSpPr/>
          <p:nvPr/>
        </p:nvSpPr>
        <p:spPr>
          <a:xfrm>
            <a:off x="6540759" y="3219061"/>
            <a:ext cx="2099388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98D91A-92C3-92A7-B9BC-E218F4B3A25D}"/>
              </a:ext>
            </a:extLst>
          </p:cNvPr>
          <p:cNvSpPr txBox="1"/>
          <p:nvPr/>
        </p:nvSpPr>
        <p:spPr>
          <a:xfrm>
            <a:off x="6643396" y="2901820"/>
            <a:ext cx="1838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System.Inte32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92236C-4424-C3D2-2BF8-4B01A9F214F1}"/>
              </a:ext>
            </a:extLst>
          </p:cNvPr>
          <p:cNvSpPr txBox="1"/>
          <p:nvPr/>
        </p:nvSpPr>
        <p:spPr>
          <a:xfrm>
            <a:off x="6746032" y="3359020"/>
            <a:ext cx="1735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10</a:t>
            </a:r>
            <a:endParaRPr lang="en-US" dirty="0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1CCBA99D-541A-01A0-7529-EBDE70B78D86}"/>
              </a:ext>
            </a:extLst>
          </p:cNvPr>
          <p:cNvSpPr/>
          <p:nvPr/>
        </p:nvSpPr>
        <p:spPr>
          <a:xfrm>
            <a:off x="8761445" y="2829121"/>
            <a:ext cx="531844" cy="86036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570EE5-8F48-3D84-ECEA-A217BB0BC45E}"/>
              </a:ext>
            </a:extLst>
          </p:cNvPr>
          <p:cNvSpPr txBox="1"/>
          <p:nvPr/>
        </p:nvSpPr>
        <p:spPr>
          <a:xfrm>
            <a:off x="9293289" y="2901820"/>
            <a:ext cx="1716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BOXING</a:t>
            </a:r>
            <a:endParaRPr 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F57892-5D7E-D59A-3F4A-588D13CAE13B}"/>
              </a:ext>
            </a:extLst>
          </p:cNvPr>
          <p:cNvSpPr txBox="1"/>
          <p:nvPr/>
        </p:nvSpPr>
        <p:spPr>
          <a:xfrm>
            <a:off x="886408" y="838422"/>
            <a:ext cx="1576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Stack</a:t>
            </a:r>
            <a:endParaRPr lang="en-US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1A02280-FAEC-9525-8DA6-82982C32685A}"/>
              </a:ext>
            </a:extLst>
          </p:cNvPr>
          <p:cNvSpPr/>
          <p:nvPr/>
        </p:nvSpPr>
        <p:spPr>
          <a:xfrm>
            <a:off x="1240971" y="1207754"/>
            <a:ext cx="1054360" cy="5464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10</a:t>
            </a:r>
            <a:endParaRPr 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7B747D-043C-2978-1B05-6C2EBB2C4DE7}"/>
              </a:ext>
            </a:extLst>
          </p:cNvPr>
          <p:cNvSpPr txBox="1"/>
          <p:nvPr/>
        </p:nvSpPr>
        <p:spPr>
          <a:xfrm>
            <a:off x="1408922" y="1894114"/>
            <a:ext cx="578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x</a:t>
            </a:r>
            <a:endParaRPr 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6D1D13-3548-7932-A563-98BFC0EE4A7B}"/>
              </a:ext>
            </a:extLst>
          </p:cNvPr>
          <p:cNvSpPr txBox="1"/>
          <p:nvPr/>
        </p:nvSpPr>
        <p:spPr>
          <a:xfrm>
            <a:off x="503852" y="2612571"/>
            <a:ext cx="1362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object o = i;</a:t>
            </a:r>
            <a:endParaRPr lang="en-US" b="1" dirty="0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0CE4799-9275-EE70-1A88-986EED9CA32B}"/>
              </a:ext>
            </a:extLst>
          </p:cNvPr>
          <p:cNvCxnSpPr>
            <a:cxnSpLocks/>
            <a:stCxn id="22" idx="3"/>
            <a:endCxn id="8" idx="1"/>
          </p:cNvCxnSpPr>
          <p:nvPr/>
        </p:nvCxnSpPr>
        <p:spPr>
          <a:xfrm flipV="1">
            <a:off x="1987420" y="3241921"/>
            <a:ext cx="4553339" cy="3763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7DB987A-0DC2-0AAA-C8AF-5905F3EDB2AC}"/>
              </a:ext>
            </a:extLst>
          </p:cNvPr>
          <p:cNvSpPr txBox="1"/>
          <p:nvPr/>
        </p:nvSpPr>
        <p:spPr>
          <a:xfrm>
            <a:off x="578497" y="2975752"/>
            <a:ext cx="1576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Stack</a:t>
            </a:r>
            <a:endParaRPr lang="en-US" b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FD80C85-25C5-E7A4-9B6A-791E79036434}"/>
              </a:ext>
            </a:extLst>
          </p:cNvPr>
          <p:cNvSpPr/>
          <p:nvPr/>
        </p:nvSpPr>
        <p:spPr>
          <a:xfrm>
            <a:off x="933060" y="3345084"/>
            <a:ext cx="1054360" cy="5464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o</a:t>
            </a:r>
            <a:endParaRPr 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DCD66BD-3A31-129B-4CF7-B1E15D5B4186}"/>
              </a:ext>
            </a:extLst>
          </p:cNvPr>
          <p:cNvSpPr txBox="1"/>
          <p:nvPr/>
        </p:nvSpPr>
        <p:spPr>
          <a:xfrm>
            <a:off x="6643396" y="2192694"/>
            <a:ext cx="1996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Heap</a:t>
            </a:r>
            <a:endParaRPr 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BD6531D-0AE6-38F3-A509-DA704D134750}"/>
              </a:ext>
            </a:extLst>
          </p:cNvPr>
          <p:cNvSpPr txBox="1"/>
          <p:nvPr/>
        </p:nvSpPr>
        <p:spPr>
          <a:xfrm>
            <a:off x="298580" y="4422710"/>
            <a:ext cx="1567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int j = (int)o;</a:t>
            </a:r>
            <a:endParaRPr lang="en-US" b="1" dirty="0"/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74E3A48F-C01C-60D6-1712-8D1BF7A65B3E}"/>
              </a:ext>
            </a:extLst>
          </p:cNvPr>
          <p:cNvCxnSpPr>
            <a:stCxn id="10" idx="2"/>
            <a:endCxn id="27" idx="3"/>
          </p:cNvCxnSpPr>
          <p:nvPr/>
        </p:nvCxnSpPr>
        <p:spPr>
          <a:xfrm rot="5400000">
            <a:off x="4300438" y="1294035"/>
            <a:ext cx="879024" cy="57476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7E7D6AC-3CF7-0C2F-E95C-E5A15667CFCC}"/>
              </a:ext>
            </a:extLst>
          </p:cNvPr>
          <p:cNvSpPr txBox="1"/>
          <p:nvPr/>
        </p:nvSpPr>
        <p:spPr>
          <a:xfrm>
            <a:off x="4599992" y="4792042"/>
            <a:ext cx="46932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UnBoxing</a:t>
            </a:r>
            <a:endParaRPr lang="en-US" b="1" dirty="0"/>
          </a:p>
          <a:p>
            <a:pPr marL="342900" indent="-342900">
              <a:buAutoNum type="arabicPeriod"/>
            </a:pPr>
            <a:r>
              <a:rPr lang="en-US" b="1" dirty="0"/>
              <a:t>First Retrieve the type of value in the Box</a:t>
            </a:r>
          </a:p>
          <a:p>
            <a:pPr marL="342900" indent="-342900">
              <a:buAutoNum type="arabicPeriod"/>
            </a:pPr>
            <a:r>
              <a:rPr lang="en-US" b="1" dirty="0"/>
              <a:t>Then Verify if the L.H.S. of the expression matches with type of from Box</a:t>
            </a:r>
          </a:p>
          <a:p>
            <a:pPr marL="342900" indent="-342900">
              <a:buAutoNum type="arabicPeriod"/>
            </a:pPr>
            <a:r>
              <a:rPr lang="en-US" b="1" dirty="0"/>
              <a:t>If yes then read value from box and stored it in the variable   </a:t>
            </a:r>
            <a:endParaRPr lang="en-IN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CC7B4CD-E89D-EA96-FC8B-3710F6200637}"/>
              </a:ext>
            </a:extLst>
          </p:cNvPr>
          <p:cNvSpPr txBox="1"/>
          <p:nvPr/>
        </p:nvSpPr>
        <p:spPr>
          <a:xfrm>
            <a:off x="503852" y="5848301"/>
            <a:ext cx="3526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Additional CPU Cycles will be needed for Unboxing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66590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D1C17F1-6220-4C5D-F058-BA47895867B1}"/>
              </a:ext>
            </a:extLst>
          </p:cNvPr>
          <p:cNvSpPr/>
          <p:nvPr/>
        </p:nvSpPr>
        <p:spPr>
          <a:xfrm>
            <a:off x="914400" y="802433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B9F90-869B-732F-DB61-032EBA2AB3CC}"/>
              </a:ext>
            </a:extLst>
          </p:cNvPr>
          <p:cNvSpPr/>
          <p:nvPr/>
        </p:nvSpPr>
        <p:spPr>
          <a:xfrm>
            <a:off x="1763486" y="802432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4B51B6-A384-6302-38EF-77D9E90DE986}"/>
              </a:ext>
            </a:extLst>
          </p:cNvPr>
          <p:cNvSpPr/>
          <p:nvPr/>
        </p:nvSpPr>
        <p:spPr>
          <a:xfrm>
            <a:off x="2612572" y="802432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5B4B54-CF50-2774-AA6B-9DF6B4FB5D32}"/>
              </a:ext>
            </a:extLst>
          </p:cNvPr>
          <p:cNvSpPr/>
          <p:nvPr/>
        </p:nvSpPr>
        <p:spPr>
          <a:xfrm>
            <a:off x="3461658" y="802431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D83BCC-6218-AA74-C2A3-B1714FDF2513}"/>
              </a:ext>
            </a:extLst>
          </p:cNvPr>
          <p:cNvSpPr/>
          <p:nvPr/>
        </p:nvSpPr>
        <p:spPr>
          <a:xfrm>
            <a:off x="4310744" y="802432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5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26161E-F9F3-3F62-400D-28B13AD39F77}"/>
              </a:ext>
            </a:extLst>
          </p:cNvPr>
          <p:cNvSpPr/>
          <p:nvPr/>
        </p:nvSpPr>
        <p:spPr>
          <a:xfrm>
            <a:off x="5159830" y="802431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6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8681AC-0E11-6A37-2FB4-9E65B2BD8663}"/>
              </a:ext>
            </a:extLst>
          </p:cNvPr>
          <p:cNvSpPr/>
          <p:nvPr/>
        </p:nvSpPr>
        <p:spPr>
          <a:xfrm>
            <a:off x="6008916" y="802431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7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38F34E-37E1-658C-6279-190AAB81C10D}"/>
              </a:ext>
            </a:extLst>
          </p:cNvPr>
          <p:cNvSpPr/>
          <p:nvPr/>
        </p:nvSpPr>
        <p:spPr>
          <a:xfrm>
            <a:off x="6858002" y="802430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8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FF9169-F8C5-24A9-E8E5-688CED40CCDA}"/>
              </a:ext>
            </a:extLst>
          </p:cNvPr>
          <p:cNvSpPr/>
          <p:nvPr/>
        </p:nvSpPr>
        <p:spPr>
          <a:xfrm>
            <a:off x="7707088" y="802430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9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5F1BEA7-D723-1AC4-B71A-B3E929413DEA}"/>
              </a:ext>
            </a:extLst>
          </p:cNvPr>
          <p:cNvSpPr/>
          <p:nvPr/>
        </p:nvSpPr>
        <p:spPr>
          <a:xfrm>
            <a:off x="8556174" y="802429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10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CEB7E4-8106-D60A-8B3B-D0E6CCA221D1}"/>
              </a:ext>
            </a:extLst>
          </p:cNvPr>
          <p:cNvSpPr/>
          <p:nvPr/>
        </p:nvSpPr>
        <p:spPr>
          <a:xfrm>
            <a:off x="9405260" y="802429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11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90C3429-39A3-4536-45AE-4EFDA88DA4F1}"/>
              </a:ext>
            </a:extLst>
          </p:cNvPr>
          <p:cNvSpPr/>
          <p:nvPr/>
        </p:nvSpPr>
        <p:spPr>
          <a:xfrm>
            <a:off x="10254346" y="802428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12</a:t>
            </a:r>
            <a:endParaRPr lang="en-US" dirty="0"/>
          </a:p>
        </p:txBody>
      </p:sp>
      <p:sp>
        <p:nvSpPr>
          <p:cNvPr id="18" name="Arrow: Up 17">
            <a:extLst>
              <a:ext uri="{FF2B5EF4-FFF2-40B4-BE49-F238E27FC236}">
                <a16:creationId xmlns:a16="http://schemas.microsoft.com/office/drawing/2014/main" id="{826F44AA-90C6-AFD2-91CF-3BCDDF6C8C55}"/>
              </a:ext>
            </a:extLst>
          </p:cNvPr>
          <p:cNvSpPr/>
          <p:nvPr/>
        </p:nvSpPr>
        <p:spPr>
          <a:xfrm>
            <a:off x="1017037" y="1371595"/>
            <a:ext cx="298579" cy="100771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7076BD-12C1-7573-20D3-2AAC5C583498}"/>
              </a:ext>
            </a:extLst>
          </p:cNvPr>
          <p:cNvSpPr txBox="1"/>
          <p:nvPr/>
        </p:nvSpPr>
        <p:spPr>
          <a:xfrm>
            <a:off x="793102" y="2491273"/>
            <a:ext cx="4618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foreach(int x in </a:t>
            </a:r>
            <a:r>
              <a:rPr lang="en-IN" dirty="0" err="1"/>
              <a:t>arr</a:t>
            </a:r>
            <a:r>
              <a:rPr lang="en-IN" dirty="0"/>
              <a:t> )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46136D-3FF7-F972-E61C-65A5D3BB2F0E}"/>
              </a:ext>
            </a:extLst>
          </p:cNvPr>
          <p:cNvSpPr txBox="1"/>
          <p:nvPr/>
        </p:nvSpPr>
        <p:spPr>
          <a:xfrm>
            <a:off x="671804" y="433096"/>
            <a:ext cx="690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arr</a:t>
            </a:r>
            <a:endParaRPr lang="en-US" dirty="0"/>
          </a:p>
        </p:txBody>
      </p:sp>
      <p:sp>
        <p:nvSpPr>
          <p:cNvPr id="21" name="Arrow: Curved Up 20">
            <a:extLst>
              <a:ext uri="{FF2B5EF4-FFF2-40B4-BE49-F238E27FC236}">
                <a16:creationId xmlns:a16="http://schemas.microsoft.com/office/drawing/2014/main" id="{E36AAA87-B150-F541-9E35-9F8DBD4D6B1D}"/>
              </a:ext>
            </a:extLst>
          </p:cNvPr>
          <p:cNvSpPr/>
          <p:nvPr/>
        </p:nvSpPr>
        <p:spPr>
          <a:xfrm>
            <a:off x="1623527" y="1371595"/>
            <a:ext cx="587829" cy="242601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Arrow: Curved Up 21">
            <a:extLst>
              <a:ext uri="{FF2B5EF4-FFF2-40B4-BE49-F238E27FC236}">
                <a16:creationId xmlns:a16="http://schemas.microsoft.com/office/drawing/2014/main" id="{C19BEAC9-5E92-E572-1BC9-5576486BC3F2}"/>
              </a:ext>
            </a:extLst>
          </p:cNvPr>
          <p:cNvSpPr/>
          <p:nvPr/>
        </p:nvSpPr>
        <p:spPr>
          <a:xfrm>
            <a:off x="2416630" y="1335828"/>
            <a:ext cx="587829" cy="242601"/>
          </a:xfrm>
          <a:prstGeom prst="curvedUpArrow">
            <a:avLst>
              <a:gd name="adj1" fmla="val 50000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Arrow: Curved Up 22">
            <a:extLst>
              <a:ext uri="{FF2B5EF4-FFF2-40B4-BE49-F238E27FC236}">
                <a16:creationId xmlns:a16="http://schemas.microsoft.com/office/drawing/2014/main" id="{CC3628DD-3934-B42B-FB21-290FC5A4BEA7}"/>
              </a:ext>
            </a:extLst>
          </p:cNvPr>
          <p:cNvSpPr/>
          <p:nvPr/>
        </p:nvSpPr>
        <p:spPr>
          <a:xfrm>
            <a:off x="3284376" y="1371595"/>
            <a:ext cx="587829" cy="242601"/>
          </a:xfrm>
          <a:prstGeom prst="curvedUpArrow">
            <a:avLst>
              <a:gd name="adj1" fmla="val 50000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Arrow: Up 23">
            <a:extLst>
              <a:ext uri="{FF2B5EF4-FFF2-40B4-BE49-F238E27FC236}">
                <a16:creationId xmlns:a16="http://schemas.microsoft.com/office/drawing/2014/main" id="{56292166-1BF2-AD83-3795-75A30AFB7103}"/>
              </a:ext>
            </a:extLst>
          </p:cNvPr>
          <p:cNvSpPr/>
          <p:nvPr/>
        </p:nvSpPr>
        <p:spPr>
          <a:xfrm>
            <a:off x="10568473" y="1352931"/>
            <a:ext cx="298579" cy="100771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A3706D6-A604-7DC1-05D7-700598D1DB6D}"/>
              </a:ext>
            </a:extLst>
          </p:cNvPr>
          <p:cNvCxnSpPr>
            <a:cxnSpLocks/>
          </p:cNvCxnSpPr>
          <p:nvPr/>
        </p:nvCxnSpPr>
        <p:spPr>
          <a:xfrm flipV="1">
            <a:off x="2796074" y="2360642"/>
            <a:ext cx="7615335" cy="315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3495D06-3396-902B-693E-E1EC99BF9B23}"/>
              </a:ext>
            </a:extLst>
          </p:cNvPr>
          <p:cNvSpPr txBox="1"/>
          <p:nvPr/>
        </p:nvSpPr>
        <p:spPr>
          <a:xfrm>
            <a:off x="10254346" y="2518290"/>
            <a:ext cx="1380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End Of Array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77B3E3E-F748-D5CE-1B30-804873B47FDD}"/>
              </a:ext>
            </a:extLst>
          </p:cNvPr>
          <p:cNvSpPr txBox="1"/>
          <p:nvPr/>
        </p:nvSpPr>
        <p:spPr>
          <a:xfrm>
            <a:off x="671804" y="3458152"/>
            <a:ext cx="111780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Array can store only same-type of data with pre-defined length aka </a:t>
            </a:r>
            <a:r>
              <a:rPr lang="en-IN" sz="2800" b="1" dirty="0" err="1"/>
              <a:t>Ubound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286685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ADFCFBD-E483-A565-3C62-DAC828611200}"/>
              </a:ext>
            </a:extLst>
          </p:cNvPr>
          <p:cNvSpPr/>
          <p:nvPr/>
        </p:nvSpPr>
        <p:spPr>
          <a:xfrm>
            <a:off x="914400" y="802433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10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0F14EC-66B6-BFED-6363-A24D766FA506}"/>
              </a:ext>
            </a:extLst>
          </p:cNvPr>
          <p:cNvSpPr/>
          <p:nvPr/>
        </p:nvSpPr>
        <p:spPr>
          <a:xfrm>
            <a:off x="1763486" y="802432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20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BD8484-E604-AEA3-DD14-80D2B026C598}"/>
              </a:ext>
            </a:extLst>
          </p:cNvPr>
          <p:cNvSpPr/>
          <p:nvPr/>
        </p:nvSpPr>
        <p:spPr>
          <a:xfrm>
            <a:off x="2612572" y="802432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30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2A0445-29F8-70F4-FCCB-7960771A4BDB}"/>
              </a:ext>
            </a:extLst>
          </p:cNvPr>
          <p:cNvSpPr/>
          <p:nvPr/>
        </p:nvSpPr>
        <p:spPr>
          <a:xfrm>
            <a:off x="3461658" y="802431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Mah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78FDD6-97BB-3DE7-E33F-B14048884691}"/>
              </a:ext>
            </a:extLst>
          </p:cNvPr>
          <p:cNvSpPr/>
          <p:nvPr/>
        </p:nvSpPr>
        <p:spPr>
          <a:xfrm>
            <a:off x="4310744" y="802432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Tej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83A732-3241-3C07-FCEB-B4449502067D}"/>
              </a:ext>
            </a:extLst>
          </p:cNvPr>
          <p:cNvSpPr/>
          <p:nvPr/>
        </p:nvSpPr>
        <p:spPr>
          <a:xfrm>
            <a:off x="5159830" y="802431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60.6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9BE440-9A57-68AB-5F5F-856FD1AD4E7C}"/>
              </a:ext>
            </a:extLst>
          </p:cNvPr>
          <p:cNvSpPr/>
          <p:nvPr/>
        </p:nvSpPr>
        <p:spPr>
          <a:xfrm>
            <a:off x="6008916" y="802431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7.7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B46C65-8E98-50AD-A0F4-7D2B6AE12211}"/>
              </a:ext>
            </a:extLst>
          </p:cNvPr>
          <p:cNvSpPr/>
          <p:nvPr/>
        </p:nvSpPr>
        <p:spPr>
          <a:xfrm>
            <a:off x="6858002" y="802430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3DEAF1-7397-B588-4DDA-1A148D89EDE3}"/>
              </a:ext>
            </a:extLst>
          </p:cNvPr>
          <p:cNvSpPr/>
          <p:nvPr/>
        </p:nvSpPr>
        <p:spPr>
          <a:xfrm>
            <a:off x="7707088" y="802430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1FFB3D-5E50-34D6-7C07-E85243F535B7}"/>
              </a:ext>
            </a:extLst>
          </p:cNvPr>
          <p:cNvSpPr/>
          <p:nvPr/>
        </p:nvSpPr>
        <p:spPr>
          <a:xfrm>
            <a:off x="8556174" y="802429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DB5C68-3C31-B496-67CF-3BACC2979E5E}"/>
              </a:ext>
            </a:extLst>
          </p:cNvPr>
          <p:cNvSpPr txBox="1"/>
          <p:nvPr/>
        </p:nvSpPr>
        <p:spPr>
          <a:xfrm>
            <a:off x="2967135" y="195943"/>
            <a:ext cx="3890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err="1"/>
              <a:t>ArrayList</a:t>
            </a:r>
            <a:endParaRPr lang="en-US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AD52345-7B92-BA82-3FD2-0F3D31EBC526}"/>
              </a:ext>
            </a:extLst>
          </p:cNvPr>
          <p:cNvSpPr/>
          <p:nvPr/>
        </p:nvSpPr>
        <p:spPr>
          <a:xfrm>
            <a:off x="522514" y="2211355"/>
            <a:ext cx="1175657" cy="71845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8F89D12-E45D-BACE-DB1B-39D2FEC6E127}"/>
              </a:ext>
            </a:extLst>
          </p:cNvPr>
          <p:cNvSpPr/>
          <p:nvPr/>
        </p:nvSpPr>
        <p:spPr>
          <a:xfrm>
            <a:off x="522514" y="2556588"/>
            <a:ext cx="117565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56C767-972B-ED5B-0231-CACD87806165}"/>
              </a:ext>
            </a:extLst>
          </p:cNvPr>
          <p:cNvSpPr txBox="1"/>
          <p:nvPr/>
        </p:nvSpPr>
        <p:spPr>
          <a:xfrm>
            <a:off x="584332" y="2211355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Int32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6768B7-BB2E-33FA-C72A-5078A5CB7960}"/>
              </a:ext>
            </a:extLst>
          </p:cNvPr>
          <p:cNvSpPr txBox="1"/>
          <p:nvPr/>
        </p:nvSpPr>
        <p:spPr>
          <a:xfrm>
            <a:off x="634482" y="2602307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10------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AB8D850-F961-EF78-8886-2FE8D23CB4E9}"/>
              </a:ext>
            </a:extLst>
          </p:cNvPr>
          <p:cNvCxnSpPr>
            <a:stCxn id="2" idx="2"/>
            <a:endCxn id="17" idx="0"/>
          </p:cNvCxnSpPr>
          <p:nvPr/>
        </p:nvCxnSpPr>
        <p:spPr>
          <a:xfrm flipH="1">
            <a:off x="1069524" y="1371600"/>
            <a:ext cx="269419" cy="839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EEA1E07-A081-21CA-507A-1CF3AC96F745}"/>
              </a:ext>
            </a:extLst>
          </p:cNvPr>
          <p:cNvSpPr/>
          <p:nvPr/>
        </p:nvSpPr>
        <p:spPr>
          <a:xfrm>
            <a:off x="3179406" y="2026689"/>
            <a:ext cx="1175657" cy="71845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ABE01F7-04BA-5FC7-6B9E-646B28A2F66A}"/>
              </a:ext>
            </a:extLst>
          </p:cNvPr>
          <p:cNvSpPr/>
          <p:nvPr/>
        </p:nvSpPr>
        <p:spPr>
          <a:xfrm>
            <a:off x="3179406" y="2371922"/>
            <a:ext cx="117565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DC81963-701A-9D45-DD6B-1EAC4DAF62B3}"/>
              </a:ext>
            </a:extLst>
          </p:cNvPr>
          <p:cNvSpPr txBox="1"/>
          <p:nvPr/>
        </p:nvSpPr>
        <p:spPr>
          <a:xfrm>
            <a:off x="3291374" y="2026689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String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E06E14C-2D44-8F47-05F8-6EA2F25644C9}"/>
              </a:ext>
            </a:extLst>
          </p:cNvPr>
          <p:cNvSpPr txBox="1"/>
          <p:nvPr/>
        </p:nvSpPr>
        <p:spPr>
          <a:xfrm>
            <a:off x="3291374" y="2417641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Mah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C074526-1FFA-CC3B-384B-BEE108CCAC65}"/>
              </a:ext>
            </a:extLst>
          </p:cNvPr>
          <p:cNvSpPr/>
          <p:nvPr/>
        </p:nvSpPr>
        <p:spPr>
          <a:xfrm>
            <a:off x="4926565" y="1984862"/>
            <a:ext cx="1175657" cy="71845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541A1D5-3888-92C0-EF1D-4CB6D555E9EE}"/>
              </a:ext>
            </a:extLst>
          </p:cNvPr>
          <p:cNvSpPr/>
          <p:nvPr/>
        </p:nvSpPr>
        <p:spPr>
          <a:xfrm>
            <a:off x="4926565" y="2330095"/>
            <a:ext cx="117565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27D6DAD-F0EF-8E31-9C4A-0557B368D302}"/>
              </a:ext>
            </a:extLst>
          </p:cNvPr>
          <p:cNvSpPr txBox="1"/>
          <p:nvPr/>
        </p:nvSpPr>
        <p:spPr>
          <a:xfrm>
            <a:off x="5038533" y="1984862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double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3C9BAF2-F423-1A8D-5883-2478A6D65960}"/>
              </a:ext>
            </a:extLst>
          </p:cNvPr>
          <p:cNvSpPr txBox="1"/>
          <p:nvPr/>
        </p:nvSpPr>
        <p:spPr>
          <a:xfrm>
            <a:off x="5038533" y="2375814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60.6</a:t>
            </a:r>
            <a:endParaRPr lang="en-US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931A648-720A-B202-7E2E-5279D2E6E223}"/>
              </a:ext>
            </a:extLst>
          </p:cNvPr>
          <p:cNvCxnSpPr>
            <a:stCxn id="5" idx="2"/>
            <a:endCxn id="23" idx="0"/>
          </p:cNvCxnSpPr>
          <p:nvPr/>
        </p:nvCxnSpPr>
        <p:spPr>
          <a:xfrm flipH="1">
            <a:off x="3776566" y="1371598"/>
            <a:ext cx="109635" cy="655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49C2B3E-F65E-8D51-6B8B-BC47090DB4F9}"/>
              </a:ext>
            </a:extLst>
          </p:cNvPr>
          <p:cNvCxnSpPr>
            <a:stCxn id="7" idx="2"/>
            <a:endCxn id="27" idx="0"/>
          </p:cNvCxnSpPr>
          <p:nvPr/>
        </p:nvCxnSpPr>
        <p:spPr>
          <a:xfrm flipH="1">
            <a:off x="5523725" y="1371598"/>
            <a:ext cx="60648" cy="613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5280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CE05DD5-D1F8-F956-575E-EB64CC970DDE}"/>
              </a:ext>
            </a:extLst>
          </p:cNvPr>
          <p:cNvSpPr/>
          <p:nvPr/>
        </p:nvSpPr>
        <p:spPr>
          <a:xfrm>
            <a:off x="4516015" y="2472612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Laptop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C82D311-6657-8D3A-CC82-9AECC44575C8}"/>
              </a:ext>
            </a:extLst>
          </p:cNvPr>
          <p:cNvSpPr/>
          <p:nvPr/>
        </p:nvSpPr>
        <p:spPr>
          <a:xfrm>
            <a:off x="1440023" y="805543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Manufacturer</a:t>
            </a:r>
          </a:p>
          <a:p>
            <a:pPr algn="ctr"/>
            <a:r>
              <a:rPr lang="en-US" b="1" dirty="0"/>
              <a:t>Name, Location ,Make, etc.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3EA5CB0-6845-DC2D-DB34-3113AC55EA4C}"/>
              </a:ext>
            </a:extLst>
          </p:cNvPr>
          <p:cNvSpPr/>
          <p:nvPr/>
        </p:nvSpPr>
        <p:spPr>
          <a:xfrm>
            <a:off x="1328055" y="2469501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Storage</a:t>
            </a:r>
          </a:p>
          <a:p>
            <a:pPr algn="ctr"/>
            <a:r>
              <a:rPr lang="en-US" b="1" dirty="0"/>
              <a:t>Size, HDD or SSD, Memory Card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E71B425-FB4E-B021-EE8D-FF9B358D0E68}"/>
              </a:ext>
            </a:extLst>
          </p:cNvPr>
          <p:cNvSpPr/>
          <p:nvPr/>
        </p:nvSpPr>
        <p:spPr>
          <a:xfrm>
            <a:off x="1328055" y="4385387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Memory</a:t>
            </a:r>
          </a:p>
          <a:p>
            <a:pPr algn="ctr"/>
            <a:r>
              <a:rPr lang="en-US" b="1" dirty="0"/>
              <a:t>Size, </a:t>
            </a:r>
            <a:r>
              <a:rPr lang="en-US" b="1" dirty="0" err="1"/>
              <a:t>DDRx</a:t>
            </a:r>
            <a:endParaRPr lang="en-US" b="1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80F4594-AC61-1602-5CA7-E2D7E89EAF26}"/>
              </a:ext>
            </a:extLst>
          </p:cNvPr>
          <p:cNvSpPr/>
          <p:nvPr/>
        </p:nvSpPr>
        <p:spPr>
          <a:xfrm>
            <a:off x="4516014" y="4385387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Processor</a:t>
            </a:r>
          </a:p>
          <a:p>
            <a:pPr algn="ctr"/>
            <a:r>
              <a:rPr lang="en-US" b="1" dirty="0"/>
              <a:t>Inter, AMD, Speed, etc.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140E769-8DE8-0111-DC54-EEAD7240EE2E}"/>
              </a:ext>
            </a:extLst>
          </p:cNvPr>
          <p:cNvSpPr/>
          <p:nvPr/>
        </p:nvSpPr>
        <p:spPr>
          <a:xfrm>
            <a:off x="7635549" y="4385386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Network</a:t>
            </a:r>
          </a:p>
          <a:p>
            <a:pPr algn="ctr"/>
            <a:r>
              <a:rPr lang="en-US" b="1" dirty="0"/>
              <a:t>Cable, </a:t>
            </a:r>
            <a:r>
              <a:rPr lang="en-US" b="1" dirty="0" err="1"/>
              <a:t>WiFi</a:t>
            </a:r>
            <a:r>
              <a:rPr lang="en-US" b="1" dirty="0"/>
              <a:t>, Speed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8D617D9-52EE-9D3D-320D-6A6CB9FB4A8B}"/>
              </a:ext>
            </a:extLst>
          </p:cNvPr>
          <p:cNvSpPr/>
          <p:nvPr/>
        </p:nvSpPr>
        <p:spPr>
          <a:xfrm>
            <a:off x="7635548" y="2469500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Display</a:t>
            </a:r>
          </a:p>
          <a:p>
            <a:pPr algn="ctr"/>
            <a:r>
              <a:rPr lang="en-US" b="1" dirty="0"/>
              <a:t>Size, HD, UHD, FHD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BAC7AA1-FCC7-0BB6-B585-089DD609AF08}"/>
              </a:ext>
            </a:extLst>
          </p:cNvPr>
          <p:cNvSpPr/>
          <p:nvPr/>
        </p:nvSpPr>
        <p:spPr>
          <a:xfrm>
            <a:off x="7635547" y="805542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USBs</a:t>
            </a:r>
          </a:p>
          <a:p>
            <a:pPr algn="ctr"/>
            <a:r>
              <a:rPr lang="en-US" b="1" dirty="0"/>
              <a:t>No., Speed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7D2C4F6-320E-8763-A2EB-7CE9C2C252EF}"/>
              </a:ext>
            </a:extLst>
          </p:cNvPr>
          <p:cNvSpPr/>
          <p:nvPr/>
        </p:nvSpPr>
        <p:spPr>
          <a:xfrm>
            <a:off x="4516013" y="805542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Price</a:t>
            </a:r>
          </a:p>
          <a:p>
            <a:pPr algn="ctr"/>
            <a:r>
              <a:rPr lang="en-US" b="1" dirty="0"/>
              <a:t>Base + Tax + </a:t>
            </a:r>
            <a:r>
              <a:rPr lang="en-US" b="1" dirty="0" err="1"/>
              <a:t>Warrentee</a:t>
            </a:r>
            <a:endParaRPr lang="en-US" b="1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9FC5676-4186-5A95-0D18-F9E02A5D8468}"/>
              </a:ext>
            </a:extLst>
          </p:cNvPr>
          <p:cNvCxnSpPr>
            <a:stCxn id="2" idx="3"/>
            <a:endCxn id="9" idx="1"/>
          </p:cNvCxnSpPr>
          <p:nvPr/>
        </p:nvCxnSpPr>
        <p:spPr>
          <a:xfrm flipV="1">
            <a:off x="6792686" y="1477347"/>
            <a:ext cx="842861" cy="1667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03112AB-D288-268E-CE5F-6DE206F72FEC}"/>
              </a:ext>
            </a:extLst>
          </p:cNvPr>
          <p:cNvCxnSpPr>
            <a:stCxn id="2" idx="3"/>
            <a:endCxn id="8" idx="1"/>
          </p:cNvCxnSpPr>
          <p:nvPr/>
        </p:nvCxnSpPr>
        <p:spPr>
          <a:xfrm flipV="1">
            <a:off x="6792686" y="3141305"/>
            <a:ext cx="842862" cy="3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1E0B801-F525-B007-4318-0B40C57AACAC}"/>
              </a:ext>
            </a:extLst>
          </p:cNvPr>
          <p:cNvCxnSpPr>
            <a:stCxn id="2" idx="3"/>
            <a:endCxn id="7" idx="1"/>
          </p:cNvCxnSpPr>
          <p:nvPr/>
        </p:nvCxnSpPr>
        <p:spPr>
          <a:xfrm>
            <a:off x="6792686" y="3144417"/>
            <a:ext cx="842863" cy="1912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23659C1-327C-276A-8583-3F7D5FE0D83D}"/>
              </a:ext>
            </a:extLst>
          </p:cNvPr>
          <p:cNvCxnSpPr>
            <a:stCxn id="2" idx="0"/>
            <a:endCxn id="10" idx="2"/>
          </p:cNvCxnSpPr>
          <p:nvPr/>
        </p:nvCxnSpPr>
        <p:spPr>
          <a:xfrm flipH="1" flipV="1">
            <a:off x="5654349" y="2149151"/>
            <a:ext cx="2" cy="323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D4D4ED7-1B02-34B2-EE93-70EEEA532404}"/>
              </a:ext>
            </a:extLst>
          </p:cNvPr>
          <p:cNvCxnSpPr>
            <a:stCxn id="2" idx="2"/>
            <a:endCxn id="6" idx="0"/>
          </p:cNvCxnSpPr>
          <p:nvPr/>
        </p:nvCxnSpPr>
        <p:spPr>
          <a:xfrm flipH="1">
            <a:off x="5654350" y="3816221"/>
            <a:ext cx="1" cy="569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8536B3F-5DF8-C50E-39A1-2223C8B23DE7}"/>
              </a:ext>
            </a:extLst>
          </p:cNvPr>
          <p:cNvCxnSpPr>
            <a:stCxn id="2" idx="1"/>
            <a:endCxn id="3" idx="3"/>
          </p:cNvCxnSpPr>
          <p:nvPr/>
        </p:nvCxnSpPr>
        <p:spPr>
          <a:xfrm flipH="1" flipV="1">
            <a:off x="3716694" y="1477348"/>
            <a:ext cx="799321" cy="1667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08EAEFC-DE58-9540-3A8C-55091D6C8B1D}"/>
              </a:ext>
            </a:extLst>
          </p:cNvPr>
          <p:cNvCxnSpPr>
            <a:stCxn id="2" idx="1"/>
            <a:endCxn id="4" idx="3"/>
          </p:cNvCxnSpPr>
          <p:nvPr/>
        </p:nvCxnSpPr>
        <p:spPr>
          <a:xfrm flipH="1" flipV="1">
            <a:off x="3604726" y="3141306"/>
            <a:ext cx="911289" cy="3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13BD5A3-5C12-C22A-45D6-CD7625203892}"/>
              </a:ext>
            </a:extLst>
          </p:cNvPr>
          <p:cNvCxnSpPr>
            <a:stCxn id="2" idx="1"/>
            <a:endCxn id="5" idx="3"/>
          </p:cNvCxnSpPr>
          <p:nvPr/>
        </p:nvCxnSpPr>
        <p:spPr>
          <a:xfrm flipH="1">
            <a:off x="3604726" y="3144417"/>
            <a:ext cx="911289" cy="1912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670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31EC13F-8ED4-1BE2-FABA-C1D83B6C64A8}"/>
              </a:ext>
            </a:extLst>
          </p:cNvPr>
          <p:cNvSpPr/>
          <p:nvPr/>
        </p:nvSpPr>
        <p:spPr>
          <a:xfrm>
            <a:off x="4711958" y="335902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Laptop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665C242-9DC8-11D6-9D21-3D326D110726}"/>
              </a:ext>
            </a:extLst>
          </p:cNvPr>
          <p:cNvSpPr/>
          <p:nvPr/>
        </p:nvSpPr>
        <p:spPr>
          <a:xfrm>
            <a:off x="376334" y="2200469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Gaming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1DF9CE5-0EF1-F7F5-E915-E50BEDFEC497}"/>
              </a:ext>
            </a:extLst>
          </p:cNvPr>
          <p:cNvSpPr/>
          <p:nvPr/>
        </p:nvSpPr>
        <p:spPr>
          <a:xfrm>
            <a:off x="4637312" y="2200469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Business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F2E31D3-83A7-D448-BB88-DF84CBE84593}"/>
              </a:ext>
            </a:extLst>
          </p:cNvPr>
          <p:cNvSpPr/>
          <p:nvPr/>
        </p:nvSpPr>
        <p:spPr>
          <a:xfrm>
            <a:off x="8742783" y="2200469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Developers</a:t>
            </a:r>
          </a:p>
        </p:txBody>
      </p:sp>
    </p:spTree>
    <p:extLst>
      <p:ext uri="{BB962C8B-B14F-4D97-AF65-F5344CB8AC3E}">
        <p14:creationId xmlns:p14="http://schemas.microsoft.com/office/powerpoint/2010/main" val="2586591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</TotalTime>
  <Words>192</Words>
  <Application>Microsoft Office PowerPoint</Application>
  <PresentationFormat>Widescreen</PresentationFormat>
  <Paragraphs>71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Sabnis</dc:creator>
  <cp:lastModifiedBy>Mahesh Sabnis</cp:lastModifiedBy>
  <cp:revision>11</cp:revision>
  <dcterms:created xsi:type="dcterms:W3CDTF">2022-07-08T09:24:58Z</dcterms:created>
  <dcterms:modified xsi:type="dcterms:W3CDTF">2022-07-11T13:42:41Z</dcterms:modified>
</cp:coreProperties>
</file>