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572D-B3A5-4715-ED59-D0C7B8D82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129F2-DAF3-3F62-AEC6-6FFB308F8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CC67-8A12-1941-1551-11D2881D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CD08-2EF9-42E2-4D2C-04D3D0E2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12040-3805-49F2-DBF5-BE1994A3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B03-3A9E-8782-C688-6BCE4E30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0905B-D575-3774-3BAD-6210347A3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4EF0-A385-E385-AFE7-397F066E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A441A-FF91-211A-00C7-A42962A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4A7D-71B4-0859-6DAF-99A7BC60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0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4020E-91C9-7060-950C-868C98063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E1A9-4FAB-1516-76C1-3BF98B33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E724-384E-0EED-9DC1-16C929D6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489A-B887-8239-B293-EA5B94E8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0CB6-D005-1113-8B95-D4F1ADF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ABA-4935-16DE-FEC0-CCCCD75E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84C2-6BA8-50CB-83B4-77B6C5F7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D289-CC7B-13F6-5510-A2D453BA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D025-5CFD-24AB-BD7C-38CBF7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2467F-4641-1FCA-64BE-3EA7E0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03B5-5C1D-13FE-38F5-F3A1622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CBC9D-2380-00F3-2B5A-E2544805C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324F-88DB-3C84-EE09-ECC85838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A3288-76C8-1199-B1B9-55AFCA94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4AC2-9CEE-56F3-8B24-468D72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B2A7-1829-5CC8-9D0A-626DF185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C1D7-FC7F-A0EF-B093-3091472A2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FC1FD-ACBC-DDC1-8A72-75B2A361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B733D-FD1C-59CC-9B8C-84160DDD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DE1DE-21AB-1277-789E-E04DC69F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F348-0CA3-C258-BBEA-2980061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9C13-9109-0105-EA5C-ED40D2A3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FB0A-BF45-0936-43BA-D9693445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03E7B-6476-650F-EEB0-B8042054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F5A5-51F5-04A7-E893-2E2D0DA78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0CFF-0AB8-8E5C-B923-2E4982B8E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ECBD1-EAF7-AE7F-4CEA-F126BF0A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74749-4496-6CAC-DAF5-16A78F2B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5550-0D27-CEF4-B1E3-F0C1C06D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1F19-3418-10EB-679F-D9692AB7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9FB4-D025-3ED7-8BEC-0B79FD59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B7FDA-C131-DEF2-E5D1-6818FE12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39CD4-2E5B-E4AA-7123-A5495DB8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AB1B1-27BD-F894-5455-E4A130A4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6F29A-345C-97E0-1148-C71708B9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FA926-38FF-45AE-29C6-C195E2E1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F35A-404E-5174-6F9D-E81CF3B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543C-92AF-303B-2059-1F59EF332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1B594-F07B-D80D-DA7B-CCB2A18E1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E657-420F-850A-998A-8BA3E1F3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693FE-62DC-5BA4-0EE4-7BAC3827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FF283-2B23-4D94-DF83-42DDC025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6CCA-6999-2435-4C38-6BBA798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E8D70-D113-1E91-9313-C3958474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D826-5368-575F-1B9C-F661378E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4E3B1-BDD2-BFF1-3ED1-74387C6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A9077-FD88-327C-2401-D67BD494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73A0-FC45-33DB-785D-90A67610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FAEDC-D8DD-5D94-0BA8-931003DF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7AC0-ED5E-8E5A-E5DA-FED82DF4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4AD2-C062-352B-0DB1-00CC90710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4630E-4E16-4BC6-8D4C-04E2A0254E22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4891-9CCC-72CB-0247-C257BA0FC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92C0-1FBF-9D1B-649E-32FF83299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48B0-8C97-40EA-878D-5C46C7B50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69182-D66B-3661-06EB-CB881610915F}"/>
              </a:ext>
            </a:extLst>
          </p:cNvPr>
          <p:cNvSpPr txBox="1"/>
          <p:nvPr/>
        </p:nvSpPr>
        <p:spPr>
          <a:xfrm>
            <a:off x="998375" y="469090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x = 10;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76F52-D5E0-B5D3-2896-F75B73FB1D52}"/>
              </a:ext>
            </a:extLst>
          </p:cNvPr>
          <p:cNvSpPr/>
          <p:nvPr/>
        </p:nvSpPr>
        <p:spPr>
          <a:xfrm>
            <a:off x="6540759" y="2829121"/>
            <a:ext cx="2080726" cy="860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8A206-7435-407C-A87F-26327CF184D2}"/>
              </a:ext>
            </a:extLst>
          </p:cNvPr>
          <p:cNvSpPr/>
          <p:nvPr/>
        </p:nvSpPr>
        <p:spPr>
          <a:xfrm>
            <a:off x="6540759" y="3219061"/>
            <a:ext cx="20993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D91A-92C3-92A7-B9BC-E218F4B3A25D}"/>
              </a:ext>
            </a:extLst>
          </p:cNvPr>
          <p:cNvSpPr txBox="1"/>
          <p:nvPr/>
        </p:nvSpPr>
        <p:spPr>
          <a:xfrm>
            <a:off x="6643396" y="2901820"/>
            <a:ext cx="18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System.Inte32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2236C-4424-C3D2-2BF8-4B01A9F214F1}"/>
              </a:ext>
            </a:extLst>
          </p:cNvPr>
          <p:cNvSpPr txBox="1"/>
          <p:nvPr/>
        </p:nvSpPr>
        <p:spPr>
          <a:xfrm>
            <a:off x="6746032" y="3359020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CCBA99D-541A-01A0-7529-EBDE70B78D86}"/>
              </a:ext>
            </a:extLst>
          </p:cNvPr>
          <p:cNvSpPr/>
          <p:nvPr/>
        </p:nvSpPr>
        <p:spPr>
          <a:xfrm>
            <a:off x="8761445" y="2829121"/>
            <a:ext cx="531844" cy="8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70EE5-8F48-3D84-ECEA-A217BB0BC45E}"/>
              </a:ext>
            </a:extLst>
          </p:cNvPr>
          <p:cNvSpPr txBox="1"/>
          <p:nvPr/>
        </p:nvSpPr>
        <p:spPr>
          <a:xfrm>
            <a:off x="9293289" y="2901820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BOXING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57892-5D7E-D59A-3F4A-588D13CAE13B}"/>
              </a:ext>
            </a:extLst>
          </p:cNvPr>
          <p:cNvSpPr txBox="1"/>
          <p:nvPr/>
        </p:nvSpPr>
        <p:spPr>
          <a:xfrm>
            <a:off x="886408" y="83842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A02280-FAEC-9525-8DA6-82982C32685A}"/>
              </a:ext>
            </a:extLst>
          </p:cNvPr>
          <p:cNvSpPr/>
          <p:nvPr/>
        </p:nvSpPr>
        <p:spPr>
          <a:xfrm>
            <a:off x="1240971" y="120775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B747D-043C-2978-1B05-6C2EBB2C4DE7}"/>
              </a:ext>
            </a:extLst>
          </p:cNvPr>
          <p:cNvSpPr txBox="1"/>
          <p:nvPr/>
        </p:nvSpPr>
        <p:spPr>
          <a:xfrm>
            <a:off x="1408922" y="1894114"/>
            <a:ext cx="57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x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D1D13-3548-7932-A563-98BFC0EE4A7B}"/>
              </a:ext>
            </a:extLst>
          </p:cNvPr>
          <p:cNvSpPr txBox="1"/>
          <p:nvPr/>
        </p:nvSpPr>
        <p:spPr>
          <a:xfrm>
            <a:off x="503852" y="2612571"/>
            <a:ext cx="13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 o = i;</a:t>
            </a:r>
            <a:endParaRPr lang="en-US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0CE4799-9275-EE70-1A88-986EED9CA32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1987420" y="3241921"/>
            <a:ext cx="4553339" cy="376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DB987A-0DC2-0AAA-C8AF-5905F3EDB2AC}"/>
              </a:ext>
            </a:extLst>
          </p:cNvPr>
          <p:cNvSpPr txBox="1"/>
          <p:nvPr/>
        </p:nvSpPr>
        <p:spPr>
          <a:xfrm>
            <a:off x="578497" y="2975752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Stack</a:t>
            </a:r>
            <a:endParaRPr lang="en-US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80C85-25C5-E7A4-9B6A-791E79036434}"/>
              </a:ext>
            </a:extLst>
          </p:cNvPr>
          <p:cNvSpPr/>
          <p:nvPr/>
        </p:nvSpPr>
        <p:spPr>
          <a:xfrm>
            <a:off x="933060" y="3345084"/>
            <a:ext cx="1054360" cy="546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CD66BD-3A31-129B-4CF7-B1E15D5B4186}"/>
              </a:ext>
            </a:extLst>
          </p:cNvPr>
          <p:cNvSpPr txBox="1"/>
          <p:nvPr/>
        </p:nvSpPr>
        <p:spPr>
          <a:xfrm>
            <a:off x="6643396" y="2192694"/>
            <a:ext cx="199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Heap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6531D-0AE6-38F3-A509-DA704D134750}"/>
              </a:ext>
            </a:extLst>
          </p:cNvPr>
          <p:cNvSpPr txBox="1"/>
          <p:nvPr/>
        </p:nvSpPr>
        <p:spPr>
          <a:xfrm>
            <a:off x="298580" y="4422710"/>
            <a:ext cx="15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 j = (int)o;</a:t>
            </a:r>
            <a:endParaRPr lang="en-US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4E3A48F-C01C-60D6-1712-8D1BF7A65B3E}"/>
              </a:ext>
            </a:extLst>
          </p:cNvPr>
          <p:cNvCxnSpPr>
            <a:stCxn id="10" idx="2"/>
            <a:endCxn id="27" idx="3"/>
          </p:cNvCxnSpPr>
          <p:nvPr/>
        </p:nvCxnSpPr>
        <p:spPr>
          <a:xfrm rot="5400000">
            <a:off x="4300438" y="1294035"/>
            <a:ext cx="879024" cy="57476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7D6AC-3CF7-0C2F-E95C-E5A15667CFCC}"/>
              </a:ext>
            </a:extLst>
          </p:cNvPr>
          <p:cNvSpPr txBox="1"/>
          <p:nvPr/>
        </p:nvSpPr>
        <p:spPr>
          <a:xfrm>
            <a:off x="4599992" y="4792042"/>
            <a:ext cx="4693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UnBoxing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First Retrieve the type of value in the Box</a:t>
            </a:r>
          </a:p>
          <a:p>
            <a:pPr marL="342900" indent="-342900">
              <a:buAutoNum type="arabicPeriod"/>
            </a:pPr>
            <a:r>
              <a:rPr lang="en-US" b="1" dirty="0"/>
              <a:t>Then Verify if the L.H.S. of the expression matches with type of from Box</a:t>
            </a:r>
          </a:p>
          <a:p>
            <a:pPr marL="342900" indent="-342900">
              <a:buAutoNum type="arabicPeriod"/>
            </a:pPr>
            <a:r>
              <a:rPr lang="en-US" b="1" dirty="0"/>
              <a:t>If yes then read value from box and stored it in the variable   </a:t>
            </a:r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C7B4CD-E89D-EA96-FC8B-3710F6200637}"/>
              </a:ext>
            </a:extLst>
          </p:cNvPr>
          <p:cNvSpPr txBox="1"/>
          <p:nvPr/>
        </p:nvSpPr>
        <p:spPr>
          <a:xfrm>
            <a:off x="503852" y="5848301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Additional CPU Cycles will be needed for Unboxing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659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1C17F1-6220-4C5D-F058-BA47895867B1}"/>
              </a:ext>
            </a:extLst>
          </p:cNvPr>
          <p:cNvSpPr/>
          <p:nvPr/>
        </p:nvSpPr>
        <p:spPr>
          <a:xfrm>
            <a:off x="914400" y="802433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B9F90-869B-732F-DB61-032EBA2AB3CC}"/>
              </a:ext>
            </a:extLst>
          </p:cNvPr>
          <p:cNvSpPr/>
          <p:nvPr/>
        </p:nvSpPr>
        <p:spPr>
          <a:xfrm>
            <a:off x="1763486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B51B6-A384-6302-38EF-77D9E90DE986}"/>
              </a:ext>
            </a:extLst>
          </p:cNvPr>
          <p:cNvSpPr/>
          <p:nvPr/>
        </p:nvSpPr>
        <p:spPr>
          <a:xfrm>
            <a:off x="2612572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5B4B54-CF50-2774-AA6B-9DF6B4FB5D32}"/>
              </a:ext>
            </a:extLst>
          </p:cNvPr>
          <p:cNvSpPr/>
          <p:nvPr/>
        </p:nvSpPr>
        <p:spPr>
          <a:xfrm>
            <a:off x="3461658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83BCC-6218-AA74-C2A3-B1714FDF2513}"/>
              </a:ext>
            </a:extLst>
          </p:cNvPr>
          <p:cNvSpPr/>
          <p:nvPr/>
        </p:nvSpPr>
        <p:spPr>
          <a:xfrm>
            <a:off x="4310744" y="802432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6161E-F9F3-3F62-400D-28B13AD39F77}"/>
              </a:ext>
            </a:extLst>
          </p:cNvPr>
          <p:cNvSpPr/>
          <p:nvPr/>
        </p:nvSpPr>
        <p:spPr>
          <a:xfrm>
            <a:off x="5159830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8681AC-0E11-6A37-2FB4-9E65B2BD8663}"/>
              </a:ext>
            </a:extLst>
          </p:cNvPr>
          <p:cNvSpPr/>
          <p:nvPr/>
        </p:nvSpPr>
        <p:spPr>
          <a:xfrm>
            <a:off x="6008916" y="802431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38F34E-37E1-658C-6279-190AAB81C10D}"/>
              </a:ext>
            </a:extLst>
          </p:cNvPr>
          <p:cNvSpPr/>
          <p:nvPr/>
        </p:nvSpPr>
        <p:spPr>
          <a:xfrm>
            <a:off x="6858002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F9169-F8C5-24A9-E8E5-688CED40CCDA}"/>
              </a:ext>
            </a:extLst>
          </p:cNvPr>
          <p:cNvSpPr/>
          <p:nvPr/>
        </p:nvSpPr>
        <p:spPr>
          <a:xfrm>
            <a:off x="7707088" y="802430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1BEA7-D723-1AC4-B71A-B3E929413DEA}"/>
              </a:ext>
            </a:extLst>
          </p:cNvPr>
          <p:cNvSpPr/>
          <p:nvPr/>
        </p:nvSpPr>
        <p:spPr>
          <a:xfrm>
            <a:off x="8556174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EB7E4-8106-D60A-8B3B-D0E6CCA221D1}"/>
              </a:ext>
            </a:extLst>
          </p:cNvPr>
          <p:cNvSpPr/>
          <p:nvPr/>
        </p:nvSpPr>
        <p:spPr>
          <a:xfrm>
            <a:off x="9405260" y="802429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0C3429-39A3-4536-45AE-4EFDA88DA4F1}"/>
              </a:ext>
            </a:extLst>
          </p:cNvPr>
          <p:cNvSpPr/>
          <p:nvPr/>
        </p:nvSpPr>
        <p:spPr>
          <a:xfrm>
            <a:off x="10254346" y="802428"/>
            <a:ext cx="849086" cy="569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12</a:t>
            </a:r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F44AA-90C6-AFD2-91CF-3BCDDF6C8C55}"/>
              </a:ext>
            </a:extLst>
          </p:cNvPr>
          <p:cNvSpPr/>
          <p:nvPr/>
        </p:nvSpPr>
        <p:spPr>
          <a:xfrm>
            <a:off x="1017037" y="1371595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076BD-12C1-7573-20D3-2AAC5C583498}"/>
              </a:ext>
            </a:extLst>
          </p:cNvPr>
          <p:cNvSpPr txBox="1"/>
          <p:nvPr/>
        </p:nvSpPr>
        <p:spPr>
          <a:xfrm>
            <a:off x="793102" y="2491273"/>
            <a:ext cx="461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foreach(int x in </a:t>
            </a:r>
            <a:r>
              <a:rPr lang="en-IN" dirty="0" err="1"/>
              <a:t>arr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6136D-3FF7-F972-E61C-65A5D3BB2F0E}"/>
              </a:ext>
            </a:extLst>
          </p:cNvPr>
          <p:cNvSpPr txBox="1"/>
          <p:nvPr/>
        </p:nvSpPr>
        <p:spPr>
          <a:xfrm>
            <a:off x="671804" y="433096"/>
            <a:ext cx="69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</a:t>
            </a:r>
            <a:endParaRPr lang="en-US" dirty="0"/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E36AAA87-B150-F541-9E35-9F8DBD4D6B1D}"/>
              </a:ext>
            </a:extLst>
          </p:cNvPr>
          <p:cNvSpPr/>
          <p:nvPr/>
        </p:nvSpPr>
        <p:spPr>
          <a:xfrm>
            <a:off x="1623527" y="1371595"/>
            <a:ext cx="587829" cy="2426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C19BEAC9-5E92-E572-1BC9-5576486BC3F2}"/>
              </a:ext>
            </a:extLst>
          </p:cNvPr>
          <p:cNvSpPr/>
          <p:nvPr/>
        </p:nvSpPr>
        <p:spPr>
          <a:xfrm>
            <a:off x="2416630" y="1335828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CC3628DD-3934-B42B-FB21-290FC5A4BEA7}"/>
              </a:ext>
            </a:extLst>
          </p:cNvPr>
          <p:cNvSpPr/>
          <p:nvPr/>
        </p:nvSpPr>
        <p:spPr>
          <a:xfrm>
            <a:off x="3284376" y="1371595"/>
            <a:ext cx="587829" cy="242601"/>
          </a:xfrm>
          <a:prstGeom prst="curvedUp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56292166-1BF2-AD83-3795-75A30AFB7103}"/>
              </a:ext>
            </a:extLst>
          </p:cNvPr>
          <p:cNvSpPr/>
          <p:nvPr/>
        </p:nvSpPr>
        <p:spPr>
          <a:xfrm>
            <a:off x="10568473" y="1352931"/>
            <a:ext cx="298579" cy="100771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3706D6-A604-7DC1-05D7-700598D1DB6D}"/>
              </a:ext>
            </a:extLst>
          </p:cNvPr>
          <p:cNvCxnSpPr>
            <a:cxnSpLocks/>
          </p:cNvCxnSpPr>
          <p:nvPr/>
        </p:nvCxnSpPr>
        <p:spPr>
          <a:xfrm flipV="1">
            <a:off x="2796074" y="2360642"/>
            <a:ext cx="7615335" cy="31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495D06-3396-902B-693E-E1EC99BF9B23}"/>
              </a:ext>
            </a:extLst>
          </p:cNvPr>
          <p:cNvSpPr txBox="1"/>
          <p:nvPr/>
        </p:nvSpPr>
        <p:spPr>
          <a:xfrm>
            <a:off x="10254346" y="2518290"/>
            <a:ext cx="13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Array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7B3E3E-F748-D5CE-1B30-804873B47FDD}"/>
              </a:ext>
            </a:extLst>
          </p:cNvPr>
          <p:cNvSpPr txBox="1"/>
          <p:nvPr/>
        </p:nvSpPr>
        <p:spPr>
          <a:xfrm>
            <a:off x="671804" y="3458152"/>
            <a:ext cx="11178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Array can store only same-type of data with pre-defined length aka </a:t>
            </a:r>
            <a:r>
              <a:rPr lang="en-IN" sz="2800" b="1"/>
              <a:t>Ubound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668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114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9</cp:revision>
  <dcterms:created xsi:type="dcterms:W3CDTF">2022-07-08T09:24:58Z</dcterms:created>
  <dcterms:modified xsi:type="dcterms:W3CDTF">2022-07-08T10:27:14Z</dcterms:modified>
</cp:coreProperties>
</file>