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652F-85D9-F44B-EA9E-6BFDEE817826}"/>
              </a:ext>
            </a:extLst>
          </p:cNvPr>
          <p:cNvSpPr txBox="1"/>
          <p:nvPr/>
        </p:nvSpPr>
        <p:spPr>
          <a:xfrm>
            <a:off x="4422710" y="307910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</a:t>
            </a:r>
            <a:endParaRPr lang="en-US" b="1" dirty="0"/>
          </a:p>
          <a:p>
            <a:r>
              <a:rPr lang="en-US" b="1" dirty="0"/>
              <a:t>Dimensions</a:t>
            </a:r>
          </a:p>
          <a:p>
            <a:r>
              <a:rPr lang="en-US" b="1" dirty="0" err="1"/>
              <a:t>CalculateArea</a:t>
            </a:r>
            <a:endParaRPr lang="en-IN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0928-24C6-220F-BF89-3AB05DD9C376}"/>
              </a:ext>
            </a:extLst>
          </p:cNvPr>
          <p:cNvCxnSpPr>
            <a:stCxn id="2" idx="2"/>
          </p:cNvCxnSpPr>
          <p:nvPr/>
        </p:nvCxnSpPr>
        <p:spPr>
          <a:xfrm flipH="1">
            <a:off x="1427584" y="1231240"/>
            <a:ext cx="4100804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A36BF9-90D1-8869-393D-46D3837146F8}"/>
              </a:ext>
            </a:extLst>
          </p:cNvPr>
          <p:cNvSpPr/>
          <p:nvPr/>
        </p:nvSpPr>
        <p:spPr>
          <a:xfrm>
            <a:off x="550506" y="2351314"/>
            <a:ext cx="1679510" cy="9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Rectangle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6BB5-A301-6B48-C158-CE77ABB7AC0D}"/>
              </a:ext>
            </a:extLst>
          </p:cNvPr>
          <p:cNvSpPr/>
          <p:nvPr/>
        </p:nvSpPr>
        <p:spPr>
          <a:xfrm>
            <a:off x="4777274" y="2503123"/>
            <a:ext cx="1178767" cy="919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D0469-9375-5F7A-5798-FDB60B63E9D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366658" y="1231240"/>
            <a:ext cx="161730" cy="12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982A0-0297-A459-852B-8F7502D9DF01}"/>
              </a:ext>
            </a:extLst>
          </p:cNvPr>
          <p:cNvSpPr/>
          <p:nvPr/>
        </p:nvSpPr>
        <p:spPr>
          <a:xfrm>
            <a:off x="8503299" y="2054180"/>
            <a:ext cx="2136710" cy="199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Triangle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EA3168-B67E-46F8-2A5D-A47529F6D7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28388" y="1231240"/>
            <a:ext cx="4043266" cy="8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D8671B-634A-F036-8761-5E45A9895BCE}"/>
              </a:ext>
            </a:extLst>
          </p:cNvPr>
          <p:cNvSpPr txBox="1"/>
          <p:nvPr/>
        </p:nvSpPr>
        <p:spPr>
          <a:xfrm>
            <a:off x="914400" y="4627984"/>
            <a:ext cx="2258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Client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Getting Area based on Shape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17421-1EC8-8529-CB6C-0DD8712DB544}"/>
              </a:ext>
            </a:extLst>
          </p:cNvPr>
          <p:cNvCxnSpPr/>
          <p:nvPr/>
        </p:nvCxnSpPr>
        <p:spPr>
          <a:xfrm flipV="1">
            <a:off x="1819469" y="1231240"/>
            <a:ext cx="3195735" cy="43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6D227-E788-F464-2C79-9D361DEB11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90261" y="3326363"/>
            <a:ext cx="839755" cy="18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619D-0F2B-7324-15C6-48F5D9BD4172}"/>
              </a:ext>
            </a:extLst>
          </p:cNvPr>
          <p:cNvCxnSpPr/>
          <p:nvPr/>
        </p:nvCxnSpPr>
        <p:spPr>
          <a:xfrm flipH="1">
            <a:off x="2304661" y="3422188"/>
            <a:ext cx="3223727" cy="180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81B194-F952-64A9-C3EC-BFD861B2AC79}"/>
              </a:ext>
            </a:extLst>
          </p:cNvPr>
          <p:cNvCxnSpPr/>
          <p:nvPr/>
        </p:nvCxnSpPr>
        <p:spPr>
          <a:xfrm flipH="1">
            <a:off x="2304661" y="4105069"/>
            <a:ext cx="7266993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325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19</cp:revision>
  <dcterms:created xsi:type="dcterms:W3CDTF">2022-07-08T09:24:58Z</dcterms:created>
  <dcterms:modified xsi:type="dcterms:W3CDTF">2022-07-12T13:50:18Z</dcterms:modified>
</cp:coreProperties>
</file>