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44FAB-66B2-E0AE-EBDA-7220A8B8E753}"/>
              </a:ext>
            </a:extLst>
          </p:cNvPr>
          <p:cNvSpPr txBox="1"/>
          <p:nvPr/>
        </p:nvSpPr>
        <p:spPr>
          <a:xfrm>
            <a:off x="466531" y="251927"/>
            <a:ext cx="104502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Interface </a:t>
            </a:r>
            <a:r>
              <a:rPr lang="en-IN" sz="1200" b="1" dirty="0" err="1"/>
              <a:t>IFileOperation</a:t>
            </a:r>
            <a:endParaRPr lang="en-IN" sz="1200" b="1" dirty="0"/>
          </a:p>
          <a:p>
            <a:r>
              <a:rPr lang="en-IN" sz="1200" b="1" dirty="0"/>
              <a:t>{</a:t>
            </a:r>
          </a:p>
          <a:p>
            <a:r>
              <a:rPr lang="en-IN" sz="1200" b="1" dirty="0"/>
              <a:t>   void </a:t>
            </a:r>
            <a:r>
              <a:rPr lang="en-IN" sz="1200" b="1" dirty="0" err="1"/>
              <a:t>CreateFile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ReadFile</a:t>
            </a:r>
            <a:r>
              <a:rPr lang="en-IN" sz="1200" b="1" dirty="0"/>
              <a:t>() ;  </a:t>
            </a:r>
          </a:p>
          <a:p>
            <a:r>
              <a:rPr lang="en-IN" sz="1200" b="1" dirty="0"/>
              <a:t>      void </a:t>
            </a:r>
            <a:r>
              <a:rPr lang="en-IN" sz="1200" b="1" dirty="0" err="1"/>
              <a:t>AppendFile</a:t>
            </a:r>
            <a:r>
              <a:rPr lang="en-IN" sz="1200" b="1" dirty="0"/>
              <a:t>();</a:t>
            </a:r>
          </a:p>
          <a:p>
            <a:r>
              <a:rPr lang="en-IN" sz="1200" b="1" dirty="0"/>
              <a:t>       void </a:t>
            </a:r>
            <a:r>
              <a:rPr lang="en-IN" sz="1200" b="1" dirty="0" err="1"/>
              <a:t>CopyFile</a:t>
            </a:r>
            <a:r>
              <a:rPr lang="en-IN" sz="1200" b="1" dirty="0"/>
              <a:t>();	</a:t>
            </a:r>
          </a:p>
          <a:p>
            <a:r>
              <a:rPr lang="en-IN" sz="1200" b="1" dirty="0"/>
              <a:t>}</a:t>
            </a: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09A82-95F6-252C-D002-D7002BC4A3B2}"/>
              </a:ext>
            </a:extLst>
          </p:cNvPr>
          <p:cNvSpPr txBox="1"/>
          <p:nvPr/>
        </p:nvSpPr>
        <p:spPr>
          <a:xfrm>
            <a:off x="587829" y="2183363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C0ED3-9C41-43EF-D04E-262446C15DBE}"/>
              </a:ext>
            </a:extLst>
          </p:cNvPr>
          <p:cNvSpPr txBox="1"/>
          <p:nvPr/>
        </p:nvSpPr>
        <p:spPr>
          <a:xfrm>
            <a:off x="7063273" y="2251787"/>
            <a:ext cx="38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r>
              <a:rPr lang="en-IN" dirty="0"/>
              <a:t> : </a:t>
            </a:r>
            <a:r>
              <a:rPr lang="en-IN" dirty="0" err="1"/>
              <a:t>IFileOperations</a:t>
            </a:r>
            <a:r>
              <a:rPr lang="en-IN" dirty="0"/>
              <a:t>{}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4E2C2A-8221-ED6E-E56F-C1A857B737A6}"/>
              </a:ext>
            </a:extLst>
          </p:cNvPr>
          <p:cNvCxnSpPr/>
          <p:nvPr/>
        </p:nvCxnSpPr>
        <p:spPr>
          <a:xfrm>
            <a:off x="2164702" y="485192"/>
            <a:ext cx="0" cy="202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1BEC0E-8953-1B77-FB4D-215D45541EC7}"/>
              </a:ext>
            </a:extLst>
          </p:cNvPr>
          <p:cNvCxnSpPr/>
          <p:nvPr/>
        </p:nvCxnSpPr>
        <p:spPr>
          <a:xfrm>
            <a:off x="2230016" y="503853"/>
            <a:ext cx="5225143" cy="207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F6680D-C8BA-EB41-408F-DBE95EE71E62}"/>
              </a:ext>
            </a:extLst>
          </p:cNvPr>
          <p:cNvSpPr txBox="1"/>
          <p:nvPr/>
        </p:nvSpPr>
        <p:spPr>
          <a:xfrm>
            <a:off x="587829" y="4702628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 err="1"/>
              <a:t>IFileOperation</a:t>
            </a:r>
            <a:r>
              <a:rPr lang="en-IN" dirty="0"/>
              <a:t>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 err="1"/>
              <a:t>obj</a:t>
            </a:r>
            <a:r>
              <a:rPr lang="en-IN" dirty="0"/>
              <a:t> = new Namespace2.XmlFileOperation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5139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ABF84-8D5B-4970-F886-423277D79717}"/>
              </a:ext>
            </a:extLst>
          </p:cNvPr>
          <p:cNvSpPr txBox="1"/>
          <p:nvPr/>
        </p:nvSpPr>
        <p:spPr>
          <a:xfrm>
            <a:off x="391886" y="438539"/>
            <a:ext cx="2425959" cy="20313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int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r>
              <a:rPr lang="en-IN" dirty="0"/>
              <a:t>    int Add(){….}</a:t>
            </a:r>
          </a:p>
          <a:p>
            <a:r>
              <a:rPr lang="en-IN" dirty="0"/>
              <a:t>    int Sub(){…}</a:t>
            </a:r>
          </a:p>
          <a:p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DCAAD27-A978-44C0-F2FB-3060DF21F4C8}"/>
              </a:ext>
            </a:extLst>
          </p:cNvPr>
          <p:cNvSpPr/>
          <p:nvPr/>
        </p:nvSpPr>
        <p:spPr>
          <a:xfrm>
            <a:off x="1231640" y="2339236"/>
            <a:ext cx="503853" cy="1504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61AF3-B326-79F3-707F-412701EAE791}"/>
              </a:ext>
            </a:extLst>
          </p:cNvPr>
          <p:cNvSpPr/>
          <p:nvPr/>
        </p:nvSpPr>
        <p:spPr>
          <a:xfrm>
            <a:off x="391886" y="3844213"/>
            <a:ext cx="2118049" cy="16888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MyClass</a:t>
            </a:r>
            <a:r>
              <a:rPr lang="en-IN" b="1" dirty="0"/>
              <a:t> m = new </a:t>
            </a:r>
            <a:r>
              <a:rPr lang="en-IN" b="1" dirty="0" err="1"/>
              <a:t>MyClass</a:t>
            </a:r>
            <a:r>
              <a:rPr lang="en-IN" b="1" dirty="0"/>
              <a:t>();`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4E8B-E112-FCF2-9F17-FECE6BC1EFF2}"/>
              </a:ext>
            </a:extLst>
          </p:cNvPr>
          <p:cNvSpPr txBox="1"/>
          <p:nvPr/>
        </p:nvSpPr>
        <p:spPr>
          <a:xfrm>
            <a:off x="391885" y="5560244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Allocated Memory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ED981-F666-61D9-F50A-A45C26ABF46F}"/>
              </a:ext>
            </a:extLst>
          </p:cNvPr>
          <p:cNvSpPr/>
          <p:nvPr/>
        </p:nvSpPr>
        <p:spPr>
          <a:xfrm>
            <a:off x="8266922" y="242596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0FCC6-BB81-07A4-04FF-17FA79952335}"/>
              </a:ext>
            </a:extLst>
          </p:cNvPr>
          <p:cNvSpPr txBox="1"/>
          <p:nvPr/>
        </p:nvSpPr>
        <p:spPr>
          <a:xfrm>
            <a:off x="8425543" y="33590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Code-Segment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578BBB-35CD-2242-C18A-8799C5D02B44}"/>
              </a:ext>
            </a:extLst>
          </p:cNvPr>
          <p:cNvSpPr/>
          <p:nvPr/>
        </p:nvSpPr>
        <p:spPr>
          <a:xfrm>
            <a:off x="8425543" y="886408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Add</a:t>
            </a:r>
            <a:endParaRPr lang="en-US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2F059-6543-ADD1-BF5E-043325F11DC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96751" y="1198984"/>
            <a:ext cx="6428792" cy="31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3A8654-A4D2-0B4E-2C7B-5BE47BDE3AC5}"/>
              </a:ext>
            </a:extLst>
          </p:cNvPr>
          <p:cNvSpPr/>
          <p:nvPr/>
        </p:nvSpPr>
        <p:spPr>
          <a:xfrm>
            <a:off x="8425543" y="1747935"/>
            <a:ext cx="2192694" cy="625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Instruction to Sub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AD33B1-D4D4-01A2-C4AB-3611742E418D}"/>
              </a:ext>
            </a:extLst>
          </p:cNvPr>
          <p:cNvCxnSpPr>
            <a:endCxn id="13" idx="1"/>
          </p:cNvCxnSpPr>
          <p:nvPr/>
        </p:nvCxnSpPr>
        <p:spPr>
          <a:xfrm>
            <a:off x="1800808" y="1824135"/>
            <a:ext cx="6624735" cy="23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81AA7-DE41-C769-C929-2F0FDD7DDD61}"/>
              </a:ext>
            </a:extLst>
          </p:cNvPr>
          <p:cNvSpPr/>
          <p:nvPr/>
        </p:nvSpPr>
        <p:spPr>
          <a:xfrm>
            <a:off x="8229601" y="3485762"/>
            <a:ext cx="2425959" cy="25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DDE5-7739-8A8D-60B5-AB98F21AF8A6}"/>
              </a:ext>
            </a:extLst>
          </p:cNvPr>
          <p:cNvSpPr txBox="1"/>
          <p:nvPr/>
        </p:nvSpPr>
        <p:spPr>
          <a:xfrm>
            <a:off x="8388222" y="3579068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Data-Segment</a:t>
            </a:r>
            <a:endParaRPr lang="en-US" b="1" dirty="0"/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9B72A8B6-E68E-49F3-B91C-C075B4278080}"/>
              </a:ext>
            </a:extLst>
          </p:cNvPr>
          <p:cNvSpPr/>
          <p:nvPr/>
        </p:nvSpPr>
        <p:spPr>
          <a:xfrm rot="5400000">
            <a:off x="8512054" y="4273608"/>
            <a:ext cx="1767748" cy="1174856"/>
          </a:xfrm>
          <a:prstGeom prst="flowChartPredefinedProcess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4DE853-33A0-F5E2-E402-ADF1F7D0A6BD}"/>
              </a:ext>
            </a:extLst>
          </p:cNvPr>
          <p:cNvSpPr/>
          <p:nvPr/>
        </p:nvSpPr>
        <p:spPr>
          <a:xfrm>
            <a:off x="8808500" y="4394718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372F8-EE4D-3B61-2F1B-F886678C387E}"/>
              </a:ext>
            </a:extLst>
          </p:cNvPr>
          <p:cNvSpPr/>
          <p:nvPr/>
        </p:nvSpPr>
        <p:spPr>
          <a:xfrm>
            <a:off x="8808500" y="4993614"/>
            <a:ext cx="1174856" cy="21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70E7A0-821D-F5FB-E365-98EC4CD11A23}"/>
              </a:ext>
            </a:extLst>
          </p:cNvPr>
          <p:cNvSpPr txBox="1"/>
          <p:nvPr/>
        </p:nvSpPr>
        <p:spPr>
          <a:xfrm>
            <a:off x="8855152" y="4627556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4E779-B0BA-FC52-4181-DA66D3738C3E}"/>
              </a:ext>
            </a:extLst>
          </p:cNvPr>
          <p:cNvSpPr txBox="1"/>
          <p:nvPr/>
        </p:nvSpPr>
        <p:spPr>
          <a:xfrm>
            <a:off x="8799372" y="4006194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6373BA-47E2-63D6-3877-D39CD9A68A47}"/>
              </a:ext>
            </a:extLst>
          </p:cNvPr>
          <p:cNvSpPr txBox="1"/>
          <p:nvPr/>
        </p:nvSpPr>
        <p:spPr>
          <a:xfrm>
            <a:off x="8808500" y="5297363"/>
            <a:ext cx="117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z</a:t>
            </a:r>
            <a:endParaRPr lang="en-US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631D1-8643-F1D1-940F-CC120EE408B2}"/>
              </a:ext>
            </a:extLst>
          </p:cNvPr>
          <p:cNvCxnSpPr>
            <a:endCxn id="18" idx="2"/>
          </p:cNvCxnSpPr>
          <p:nvPr/>
        </p:nvCxnSpPr>
        <p:spPr>
          <a:xfrm>
            <a:off x="1450910" y="1198983"/>
            <a:ext cx="7348462" cy="3625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2049EC47-40A9-87C1-AA35-06DA6193B9B9}"/>
              </a:ext>
            </a:extLst>
          </p:cNvPr>
          <p:cNvSpPr/>
          <p:nvPr/>
        </p:nvSpPr>
        <p:spPr>
          <a:xfrm>
            <a:off x="7195110" y="218491"/>
            <a:ext cx="782565" cy="5711085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343CE4-5326-4483-2594-1F1C4FA7B0E4}"/>
              </a:ext>
            </a:extLst>
          </p:cNvPr>
          <p:cNvCxnSpPr>
            <a:stCxn id="5" idx="6"/>
            <a:endCxn id="26" idx="1"/>
          </p:cNvCxnSpPr>
          <p:nvPr/>
        </p:nvCxnSpPr>
        <p:spPr>
          <a:xfrm flipV="1">
            <a:off x="2509935" y="3074034"/>
            <a:ext cx="4685175" cy="161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3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DA2796-0D5D-94C3-CF15-36D003C7D2DB}"/>
              </a:ext>
            </a:extLst>
          </p:cNvPr>
          <p:cNvSpPr/>
          <p:nvPr/>
        </p:nvSpPr>
        <p:spPr>
          <a:xfrm>
            <a:off x="8332237" y="326571"/>
            <a:ext cx="3498979" cy="27618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ABC</a:t>
            </a:r>
          </a:p>
          <a:p>
            <a:pPr algn="ctr"/>
            <a:r>
              <a:rPr lang="en-IN" b="1" dirty="0"/>
              <a:t>Bank</a:t>
            </a:r>
          </a:p>
          <a:p>
            <a:pPr algn="ctr"/>
            <a:r>
              <a:rPr lang="en-IN" b="1" dirty="0"/>
              <a:t>Customer’s Account</a:t>
            </a:r>
          </a:p>
          <a:p>
            <a:pPr algn="ctr"/>
            <a:r>
              <a:rPr lang="en-IN" b="1" dirty="0"/>
              <a:t>Deposit() and Withdraw()</a:t>
            </a:r>
          </a:p>
          <a:p>
            <a:pPr algn="ctr"/>
            <a:r>
              <a:rPr lang="en-IN" b="1" dirty="0" err="1"/>
              <a:t>NetBalance</a:t>
            </a:r>
            <a:r>
              <a:rPr lang="en-IN" b="1" dirty="0"/>
              <a:t>()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21058F-42B8-E81C-F9A5-5C9A426A7A36}"/>
              </a:ext>
            </a:extLst>
          </p:cNvPr>
          <p:cNvSpPr/>
          <p:nvPr/>
        </p:nvSpPr>
        <p:spPr>
          <a:xfrm>
            <a:off x="541176" y="375741"/>
            <a:ext cx="1912775" cy="21808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for the ABC</a:t>
            </a:r>
          </a:p>
          <a:p>
            <a:pPr algn="ctr"/>
            <a:r>
              <a:rPr lang="en-IN" b="1" dirty="0"/>
              <a:t>Bank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07909C6-AF47-B5D4-7526-51F75CAB2237}"/>
              </a:ext>
            </a:extLst>
          </p:cNvPr>
          <p:cNvSpPr/>
          <p:nvPr/>
        </p:nvSpPr>
        <p:spPr>
          <a:xfrm>
            <a:off x="2323322" y="979714"/>
            <a:ext cx="7081935" cy="86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2. Request for Transaction (Deposit/Withdraw)</a:t>
            </a:r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DD14479-E2F1-B735-DB28-1AE64AB07472}"/>
              </a:ext>
            </a:extLst>
          </p:cNvPr>
          <p:cNvSpPr/>
          <p:nvPr/>
        </p:nvSpPr>
        <p:spPr>
          <a:xfrm>
            <a:off x="2323321" y="1386992"/>
            <a:ext cx="6574974" cy="94239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The Transaction is Done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4870C-5BE4-81A0-A86C-C442CB5BBD37}"/>
              </a:ext>
            </a:extLst>
          </p:cNvPr>
          <p:cNvSpPr/>
          <p:nvPr/>
        </p:nvSpPr>
        <p:spPr>
          <a:xfrm>
            <a:off x="3293706" y="5080518"/>
            <a:ext cx="3872204" cy="15955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Mobile Operator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FC9B03-E834-0A8F-C441-599FB36261A5}"/>
              </a:ext>
            </a:extLst>
          </p:cNvPr>
          <p:cNvSpPr txBox="1"/>
          <p:nvPr/>
        </p:nvSpPr>
        <p:spPr>
          <a:xfrm>
            <a:off x="2127380" y="3088432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Has Mobile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83362-584C-BAE1-38B4-D74E7D859801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173832" y="2237210"/>
            <a:ext cx="3055976" cy="2843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BEFDE6B-74AB-4E26-6161-E33D880CEB2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rot="10800000">
            <a:off x="821296" y="2237210"/>
            <a:ext cx="2472411" cy="364107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990D5-30EE-9147-3929-68493C32A038}"/>
              </a:ext>
            </a:extLst>
          </p:cNvPr>
          <p:cNvSpPr txBox="1"/>
          <p:nvPr/>
        </p:nvSpPr>
        <p:spPr>
          <a:xfrm>
            <a:off x="1119673" y="4991878"/>
            <a:ext cx="20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5. All SMS, Calls, etc. are notified to the customer by Provider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E54335E-7C6F-209F-2997-AD0E55F605B7}"/>
              </a:ext>
            </a:extLst>
          </p:cNvPr>
          <p:cNvSpPr/>
          <p:nvPr/>
        </p:nvSpPr>
        <p:spPr>
          <a:xfrm>
            <a:off x="2122916" y="485192"/>
            <a:ext cx="7651102" cy="64633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 Custom Open Account and Submit Mobile Number for Notification</a:t>
            </a:r>
            <a:endParaRPr lang="en-US" b="1" dirty="0"/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76EE9EE0-DDBA-0CA7-D196-1D6F65B3BC26}"/>
              </a:ext>
            </a:extLst>
          </p:cNvPr>
          <p:cNvSpPr/>
          <p:nvPr/>
        </p:nvSpPr>
        <p:spPr>
          <a:xfrm>
            <a:off x="8537510" y="2495853"/>
            <a:ext cx="1950098" cy="166317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70601-EDF8-3CAF-9786-359A63A9640C}"/>
              </a:ext>
            </a:extLst>
          </p:cNvPr>
          <p:cNvSpPr txBox="1"/>
          <p:nvPr/>
        </p:nvSpPr>
        <p:spPr>
          <a:xfrm>
            <a:off x="10394302" y="3237722"/>
            <a:ext cx="1651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3. Transaction Completed Notification aka Events is Raised</a:t>
            </a:r>
            <a:endParaRPr lang="en-US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AADEE8B-CB2C-EF2F-811F-B5C583619F2E}"/>
              </a:ext>
            </a:extLst>
          </p:cNvPr>
          <p:cNvCxnSpPr>
            <a:stCxn id="20" idx="3"/>
            <a:endCxn id="6" idx="3"/>
          </p:cNvCxnSpPr>
          <p:nvPr/>
        </p:nvCxnSpPr>
        <p:spPr>
          <a:xfrm rot="10800000" flipV="1">
            <a:off x="7165911" y="3644292"/>
            <a:ext cx="2275507" cy="223399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C482B-1241-3A31-9067-9BA30DE7F66F}"/>
              </a:ext>
            </a:extLst>
          </p:cNvPr>
          <p:cNvSpPr txBox="1"/>
          <p:nvPr/>
        </p:nvSpPr>
        <p:spPr>
          <a:xfrm>
            <a:off x="8537509" y="49358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The Mobile Provider will be notify by the Bank for the SMS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44D78F-9895-82A1-2CA1-EC09EDCA793D}"/>
              </a:ext>
            </a:extLst>
          </p:cNvPr>
          <p:cNvSpPr txBox="1"/>
          <p:nvPr/>
        </p:nvSpPr>
        <p:spPr>
          <a:xfrm>
            <a:off x="4035691" y="3016877"/>
            <a:ext cx="379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Complete Disconnected Execution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37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 dirty="0" err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FCFBD-E483-A565-3C62-DAC828611200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F14EC-66B6-BFED-6363-A24D766FA506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BD8484-E604-AEA3-DD14-80D2B026C598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A0445-29F8-70F4-FCCB-7960771A4BDB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8FDD6-97BB-3DE7-E33F-B14048884691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Tej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3A732-3241-3C07-FCEB-B4449502067D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60.6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E440-9A57-68AB-5F5F-856FD1AD4E7C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46C65-8E98-50AD-A0F4-7D2B6AE12211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DEAF1-7397-B588-4DDA-1A148D89EDE3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FB3D-5E50-34D6-7C07-E85243F535B7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B5C68-3C31-B496-67CF-3BACC2979E5E}"/>
              </a:ext>
            </a:extLst>
          </p:cNvPr>
          <p:cNvSpPr txBox="1"/>
          <p:nvPr/>
        </p:nvSpPr>
        <p:spPr>
          <a:xfrm>
            <a:off x="2967135" y="195943"/>
            <a:ext cx="38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ArrayList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52345-7B92-BA82-3FD2-0F3D31EBC526}"/>
              </a:ext>
            </a:extLst>
          </p:cNvPr>
          <p:cNvSpPr/>
          <p:nvPr/>
        </p:nvSpPr>
        <p:spPr>
          <a:xfrm>
            <a:off x="522514" y="2211355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F89D12-E45D-BACE-DB1B-39D2FEC6E127}"/>
              </a:ext>
            </a:extLst>
          </p:cNvPr>
          <p:cNvSpPr/>
          <p:nvPr/>
        </p:nvSpPr>
        <p:spPr>
          <a:xfrm>
            <a:off x="522514" y="2556588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6C767-972B-ED5B-0231-CACD87806165}"/>
              </a:ext>
            </a:extLst>
          </p:cNvPr>
          <p:cNvSpPr txBox="1"/>
          <p:nvPr/>
        </p:nvSpPr>
        <p:spPr>
          <a:xfrm>
            <a:off x="584332" y="2211355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Int32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768B7-BB2E-33FA-C72A-5078A5CB7960}"/>
              </a:ext>
            </a:extLst>
          </p:cNvPr>
          <p:cNvSpPr txBox="1"/>
          <p:nvPr/>
        </p:nvSpPr>
        <p:spPr>
          <a:xfrm>
            <a:off x="634482" y="260230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10------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B8D850-F961-EF78-8886-2FE8D23CB4E9}"/>
              </a:ext>
            </a:extLst>
          </p:cNvPr>
          <p:cNvCxnSpPr>
            <a:stCxn id="2" idx="2"/>
            <a:endCxn id="17" idx="0"/>
          </p:cNvCxnSpPr>
          <p:nvPr/>
        </p:nvCxnSpPr>
        <p:spPr>
          <a:xfrm flipH="1">
            <a:off x="1069524" y="1371600"/>
            <a:ext cx="269419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A1E07-A081-21CA-507A-1CF3AC96F745}"/>
              </a:ext>
            </a:extLst>
          </p:cNvPr>
          <p:cNvSpPr/>
          <p:nvPr/>
        </p:nvSpPr>
        <p:spPr>
          <a:xfrm>
            <a:off x="3179406" y="2026689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E01F7-04BA-5FC7-6B9E-646B28A2F66A}"/>
              </a:ext>
            </a:extLst>
          </p:cNvPr>
          <p:cNvSpPr/>
          <p:nvPr/>
        </p:nvSpPr>
        <p:spPr>
          <a:xfrm>
            <a:off x="3179406" y="2371922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C81963-701A-9D45-DD6B-1EAC4DAF62B3}"/>
              </a:ext>
            </a:extLst>
          </p:cNvPr>
          <p:cNvSpPr txBox="1"/>
          <p:nvPr/>
        </p:nvSpPr>
        <p:spPr>
          <a:xfrm>
            <a:off x="3291374" y="202668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E14C-2D44-8F47-05F8-6EA2F25644C9}"/>
              </a:ext>
            </a:extLst>
          </p:cNvPr>
          <p:cNvSpPr txBox="1"/>
          <p:nvPr/>
        </p:nvSpPr>
        <p:spPr>
          <a:xfrm>
            <a:off x="3291374" y="2417641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Mah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074526-1FFA-CC3B-384B-BEE108CCAC65}"/>
              </a:ext>
            </a:extLst>
          </p:cNvPr>
          <p:cNvSpPr/>
          <p:nvPr/>
        </p:nvSpPr>
        <p:spPr>
          <a:xfrm>
            <a:off x="4926565" y="1984862"/>
            <a:ext cx="1175657" cy="718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41A1D5-3888-92C0-EF1D-4CB6D555E9EE}"/>
              </a:ext>
            </a:extLst>
          </p:cNvPr>
          <p:cNvSpPr/>
          <p:nvPr/>
        </p:nvSpPr>
        <p:spPr>
          <a:xfrm>
            <a:off x="4926565" y="2330095"/>
            <a:ext cx="117565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D6DAD-F0EF-8E31-9C4A-0557B368D302}"/>
              </a:ext>
            </a:extLst>
          </p:cNvPr>
          <p:cNvSpPr txBox="1"/>
          <p:nvPr/>
        </p:nvSpPr>
        <p:spPr>
          <a:xfrm>
            <a:off x="5038533" y="198486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double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9BAF2-F423-1A8D-5883-2478A6D65960}"/>
              </a:ext>
            </a:extLst>
          </p:cNvPr>
          <p:cNvSpPr txBox="1"/>
          <p:nvPr/>
        </p:nvSpPr>
        <p:spPr>
          <a:xfrm>
            <a:off x="5038533" y="237581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60.6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31A648-720A-B202-7E2E-5279D2E6E223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flipH="1">
            <a:off x="3776566" y="1371598"/>
            <a:ext cx="109635" cy="65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9C2B3E-F65E-8D51-6B8B-BC47090DB4F9}"/>
              </a:ext>
            </a:extLst>
          </p:cNvPr>
          <p:cNvCxnSpPr>
            <a:stCxn id="7" idx="2"/>
            <a:endCxn id="27" idx="0"/>
          </p:cNvCxnSpPr>
          <p:nvPr/>
        </p:nvCxnSpPr>
        <p:spPr>
          <a:xfrm flipH="1">
            <a:off x="5523725" y="1371598"/>
            <a:ext cx="60648" cy="61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05DD5-D1F8-F956-575E-EB64CC970DDE}"/>
              </a:ext>
            </a:extLst>
          </p:cNvPr>
          <p:cNvSpPr/>
          <p:nvPr/>
        </p:nvSpPr>
        <p:spPr>
          <a:xfrm>
            <a:off x="4516015" y="247261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82D311-6657-8D3A-CC82-9AECC44575C8}"/>
              </a:ext>
            </a:extLst>
          </p:cNvPr>
          <p:cNvSpPr/>
          <p:nvPr/>
        </p:nvSpPr>
        <p:spPr>
          <a:xfrm>
            <a:off x="1440023" y="805543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  <a:p>
            <a:pPr algn="ctr"/>
            <a:r>
              <a:rPr lang="en-US" b="1" dirty="0"/>
              <a:t>Name, Location ,Make,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A5CB0-6845-DC2D-DB34-3113AC55EA4C}"/>
              </a:ext>
            </a:extLst>
          </p:cNvPr>
          <p:cNvSpPr/>
          <p:nvPr/>
        </p:nvSpPr>
        <p:spPr>
          <a:xfrm>
            <a:off x="1328055" y="2469501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Storage</a:t>
            </a:r>
          </a:p>
          <a:p>
            <a:pPr algn="ctr"/>
            <a:r>
              <a:rPr lang="en-US" b="1" dirty="0"/>
              <a:t>Size, HDD or SSD, Memory Card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71B425-FB4E-B021-EE8D-FF9B358D0E68}"/>
              </a:ext>
            </a:extLst>
          </p:cNvPr>
          <p:cNvSpPr/>
          <p:nvPr/>
        </p:nvSpPr>
        <p:spPr>
          <a:xfrm>
            <a:off x="1328055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b="1" dirty="0"/>
              <a:t>Size, </a:t>
            </a:r>
            <a:r>
              <a:rPr lang="en-US" b="1" dirty="0" err="1"/>
              <a:t>DDRx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F4594-AC61-1602-5CA7-E2D7E89EAF26}"/>
              </a:ext>
            </a:extLst>
          </p:cNvPr>
          <p:cNvSpPr/>
          <p:nvPr/>
        </p:nvSpPr>
        <p:spPr>
          <a:xfrm>
            <a:off x="4516014" y="4385387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Processor</a:t>
            </a:r>
          </a:p>
          <a:p>
            <a:pPr algn="ctr"/>
            <a:r>
              <a:rPr lang="en-US" b="1" dirty="0"/>
              <a:t>Inter, AMD, Speed, etc.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0E769-8DE8-0111-DC54-EEAD7240EE2E}"/>
              </a:ext>
            </a:extLst>
          </p:cNvPr>
          <p:cNvSpPr/>
          <p:nvPr/>
        </p:nvSpPr>
        <p:spPr>
          <a:xfrm>
            <a:off x="7635549" y="4385386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</a:t>
            </a:r>
          </a:p>
          <a:p>
            <a:pPr algn="ctr"/>
            <a:r>
              <a:rPr lang="en-US" b="1" dirty="0"/>
              <a:t>Cable, </a:t>
            </a:r>
            <a:r>
              <a:rPr lang="en-US" b="1" dirty="0" err="1"/>
              <a:t>WiFi</a:t>
            </a:r>
            <a:r>
              <a:rPr lang="en-US" b="1" dirty="0"/>
              <a:t>, Speed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D617D9-52EE-9D3D-320D-6A6CB9FB4A8B}"/>
              </a:ext>
            </a:extLst>
          </p:cNvPr>
          <p:cNvSpPr/>
          <p:nvPr/>
        </p:nvSpPr>
        <p:spPr>
          <a:xfrm>
            <a:off x="7635548" y="2469500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b="1" dirty="0"/>
              <a:t>Size, HD, UHD, FHD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AC7AA1-FCC7-0BB6-B585-089DD609AF08}"/>
              </a:ext>
            </a:extLst>
          </p:cNvPr>
          <p:cNvSpPr/>
          <p:nvPr/>
        </p:nvSpPr>
        <p:spPr>
          <a:xfrm>
            <a:off x="7635547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USBs</a:t>
            </a:r>
          </a:p>
          <a:p>
            <a:pPr algn="ctr"/>
            <a:r>
              <a:rPr lang="en-US" b="1" dirty="0"/>
              <a:t>No., Speed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D2C4F6-320E-8763-A2EB-7CE9C2C252EF}"/>
              </a:ext>
            </a:extLst>
          </p:cNvPr>
          <p:cNvSpPr/>
          <p:nvPr/>
        </p:nvSpPr>
        <p:spPr>
          <a:xfrm>
            <a:off x="4516013" y="80554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Price</a:t>
            </a:r>
          </a:p>
          <a:p>
            <a:pPr algn="ctr"/>
            <a:r>
              <a:rPr lang="en-US" b="1" dirty="0"/>
              <a:t>Base + Tax + </a:t>
            </a:r>
            <a:r>
              <a:rPr lang="en-US" b="1" dirty="0" err="1"/>
              <a:t>Warrentee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FC5676-4186-5A95-0D18-F9E02A5D8468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6792686" y="1477347"/>
            <a:ext cx="842861" cy="166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3112AB-D288-268E-CE5F-6DE206F72FEC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6792686" y="3141305"/>
            <a:ext cx="842862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E0B801-F525-B007-4318-0B40C57AACAC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792686" y="3144417"/>
            <a:ext cx="842863" cy="19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659C1-327C-276A-8583-3F7D5FE0D83D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654349" y="2149151"/>
            <a:ext cx="2" cy="32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D4ED7-1B02-34B2-EE93-70EEEA53240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654350" y="3816221"/>
            <a:ext cx="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536B3F-5DF8-C50E-39A1-2223C8B23DE7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 flipV="1">
            <a:off x="3716694" y="1477348"/>
            <a:ext cx="799321" cy="166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8EAEFC-DE58-9540-3A8C-55091D6C8B1D}"/>
              </a:ext>
            </a:extLst>
          </p:cNvPr>
          <p:cNvCxnSpPr>
            <a:stCxn id="2" idx="1"/>
            <a:endCxn id="4" idx="3"/>
          </p:cNvCxnSpPr>
          <p:nvPr/>
        </p:nvCxnSpPr>
        <p:spPr>
          <a:xfrm flipH="1" flipV="1">
            <a:off x="3604726" y="3141306"/>
            <a:ext cx="911289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3BD5A3-5C12-C22A-45D6-CD7625203892}"/>
              </a:ext>
            </a:extLst>
          </p:cNvPr>
          <p:cNvCxnSpPr>
            <a:stCxn id="2" idx="1"/>
            <a:endCxn id="5" idx="3"/>
          </p:cNvCxnSpPr>
          <p:nvPr/>
        </p:nvCxnSpPr>
        <p:spPr>
          <a:xfrm flipH="1">
            <a:off x="3604726" y="3144417"/>
            <a:ext cx="911289" cy="19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1EC13F-8ED4-1BE2-FABA-C1D83B6C64A8}"/>
              </a:ext>
            </a:extLst>
          </p:cNvPr>
          <p:cNvSpPr/>
          <p:nvPr/>
        </p:nvSpPr>
        <p:spPr>
          <a:xfrm>
            <a:off x="4711958" y="335902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Laptop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65C242-9DC8-11D6-9D21-3D326D110726}"/>
              </a:ext>
            </a:extLst>
          </p:cNvPr>
          <p:cNvSpPr/>
          <p:nvPr/>
        </p:nvSpPr>
        <p:spPr>
          <a:xfrm>
            <a:off x="376334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DF9CE5-0EF1-F7F5-E915-E50BEDFEC497}"/>
              </a:ext>
            </a:extLst>
          </p:cNvPr>
          <p:cNvSpPr/>
          <p:nvPr/>
        </p:nvSpPr>
        <p:spPr>
          <a:xfrm>
            <a:off x="4637312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E31D3-83A7-D448-BB88-DF84CBE84593}"/>
              </a:ext>
            </a:extLst>
          </p:cNvPr>
          <p:cNvSpPr/>
          <p:nvPr/>
        </p:nvSpPr>
        <p:spPr>
          <a:xfrm>
            <a:off x="8742783" y="2200469"/>
            <a:ext cx="2276671" cy="13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25865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9800D-4156-B702-F7ED-D98D4CE34F60}"/>
              </a:ext>
            </a:extLst>
          </p:cNvPr>
          <p:cNvSpPr txBox="1"/>
          <p:nvPr/>
        </p:nvSpPr>
        <p:spPr>
          <a:xfrm>
            <a:off x="212272" y="8556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AF07D-4068-CAD8-A394-3B89E9AFE583}"/>
              </a:ext>
            </a:extLst>
          </p:cNvPr>
          <p:cNvSpPr/>
          <p:nvPr/>
        </p:nvSpPr>
        <p:spPr>
          <a:xfrm>
            <a:off x="905069" y="1632857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459DC-AE06-6829-4859-36631181F6A0}"/>
              </a:ext>
            </a:extLst>
          </p:cNvPr>
          <p:cNvSpPr txBox="1"/>
          <p:nvPr/>
        </p:nvSpPr>
        <p:spPr>
          <a:xfrm>
            <a:off x="774441" y="2575249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11E8C-06C9-52B0-CCC4-5557EC31E6A7}"/>
              </a:ext>
            </a:extLst>
          </p:cNvPr>
          <p:cNvSpPr/>
          <p:nvPr/>
        </p:nvSpPr>
        <p:spPr>
          <a:xfrm>
            <a:off x="7109927" y="1582312"/>
            <a:ext cx="2118049" cy="2724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19B2473-9133-02F5-0FDC-225AF5795376}"/>
              </a:ext>
            </a:extLst>
          </p:cNvPr>
          <p:cNvSpPr/>
          <p:nvPr/>
        </p:nvSpPr>
        <p:spPr>
          <a:xfrm>
            <a:off x="2332653" y="1903445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72975-4E2D-6B9B-D02C-BF657680542B}"/>
              </a:ext>
            </a:extLst>
          </p:cNvPr>
          <p:cNvSpPr txBox="1"/>
          <p:nvPr/>
        </p:nvSpPr>
        <p:spPr>
          <a:xfrm>
            <a:off x="7203233" y="1796916"/>
            <a:ext cx="1875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 with Default Values for the private members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1FF1B-3D11-D364-74F1-246A036D74DC}"/>
              </a:ext>
            </a:extLst>
          </p:cNvPr>
          <p:cNvSpPr txBox="1"/>
          <p:nvPr/>
        </p:nvSpPr>
        <p:spPr>
          <a:xfrm>
            <a:off x="212272" y="39716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emp1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ClsEmployee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"Mahesh"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123456,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"Manager"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A7AB-F84C-E482-6BC6-F39C3206F908}"/>
              </a:ext>
            </a:extLst>
          </p:cNvPr>
          <p:cNvSpPr/>
          <p:nvPr/>
        </p:nvSpPr>
        <p:spPr>
          <a:xfrm>
            <a:off x="1141445" y="4771005"/>
            <a:ext cx="142758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emp1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CA57F-26EF-0581-550F-C0F76927D436}"/>
              </a:ext>
            </a:extLst>
          </p:cNvPr>
          <p:cNvSpPr txBox="1"/>
          <p:nvPr/>
        </p:nvSpPr>
        <p:spPr>
          <a:xfrm>
            <a:off x="1010817" y="5713397"/>
            <a:ext cx="1651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A7AE6-C950-0463-0B23-9A777027C235}"/>
              </a:ext>
            </a:extLst>
          </p:cNvPr>
          <p:cNvSpPr/>
          <p:nvPr/>
        </p:nvSpPr>
        <p:spPr>
          <a:xfrm>
            <a:off x="7346303" y="4720460"/>
            <a:ext cx="3925077" cy="18856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75E715-E8D1-5328-2ECC-E0D88016F9A7}"/>
              </a:ext>
            </a:extLst>
          </p:cNvPr>
          <p:cNvSpPr/>
          <p:nvPr/>
        </p:nvSpPr>
        <p:spPr>
          <a:xfrm>
            <a:off x="2569029" y="5041593"/>
            <a:ext cx="475861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E8ED-5170-5CB1-21A0-E17CE5A3D4EC}"/>
              </a:ext>
            </a:extLst>
          </p:cNvPr>
          <p:cNvSpPr txBox="1"/>
          <p:nvPr/>
        </p:nvSpPr>
        <p:spPr>
          <a:xfrm>
            <a:off x="7439609" y="4935064"/>
            <a:ext cx="361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Managed Heap</a:t>
            </a:r>
          </a:p>
          <a:p>
            <a:pPr algn="ctr"/>
            <a:endParaRPr lang="en-IN" b="1" dirty="0"/>
          </a:p>
          <a:p>
            <a:r>
              <a:rPr lang="en-IN" b="1" dirty="0"/>
              <a:t>EmpNo = 101, EmpName=“Mahesh”,…..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E28CE-2614-32C1-EDEB-59C79111EEF5}"/>
              </a:ext>
            </a:extLst>
          </p:cNvPr>
          <p:cNvSpPr txBox="1"/>
          <p:nvPr/>
        </p:nvSpPr>
        <p:spPr>
          <a:xfrm>
            <a:off x="3601616" y="6531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.NET CLR Memory Arrangement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CC159A-1E4F-FF08-239C-20C83A3CB5D8}"/>
              </a:ext>
            </a:extLst>
          </p:cNvPr>
          <p:cNvSpPr/>
          <p:nvPr/>
        </p:nvSpPr>
        <p:spPr>
          <a:xfrm>
            <a:off x="587829" y="93306"/>
            <a:ext cx="2500604" cy="2491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with Parameterized </a:t>
            </a:r>
            <a:r>
              <a:rPr lang="en-IN" b="1" dirty="0" err="1"/>
              <a:t>ctor</a:t>
            </a:r>
            <a:endParaRPr lang="en-IN" b="1" dirty="0"/>
          </a:p>
          <a:p>
            <a:r>
              <a:rPr lang="en-IN" b="1" dirty="0"/>
              <a:t>Class </a:t>
            </a:r>
            <a:r>
              <a:rPr lang="en-IN" b="1" dirty="0" err="1"/>
              <a:t>MyBase</a:t>
            </a:r>
            <a:r>
              <a:rPr lang="en-IN" b="1" dirty="0"/>
              <a:t> 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    </a:t>
            </a:r>
            <a:r>
              <a:rPr lang="en-IN" b="1" dirty="0" err="1"/>
              <a:t>MyBase</a:t>
            </a:r>
            <a:r>
              <a:rPr lang="en-IN" b="1" dirty="0"/>
              <a:t>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{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}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8CEC3-9175-6667-1A2C-C80D07382074}"/>
              </a:ext>
            </a:extLst>
          </p:cNvPr>
          <p:cNvSpPr/>
          <p:nvPr/>
        </p:nvSpPr>
        <p:spPr>
          <a:xfrm>
            <a:off x="578498" y="3429000"/>
            <a:ext cx="2500604" cy="24912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  <a:p>
            <a:r>
              <a:rPr lang="en-IN" b="1" dirty="0"/>
              <a:t>Class </a:t>
            </a:r>
            <a:r>
              <a:rPr lang="en-IN" b="1" dirty="0" err="1"/>
              <a:t>Derive:MyBase</a:t>
            </a:r>
            <a:endParaRPr lang="en-IN" b="1" dirty="0"/>
          </a:p>
          <a:p>
            <a:r>
              <a:rPr lang="en-IN" b="1" dirty="0"/>
              <a:t>{</a:t>
            </a:r>
          </a:p>
          <a:p>
            <a:r>
              <a:rPr lang="en-IN" b="1" dirty="0"/>
              <a:t>   Derive(</a:t>
            </a:r>
            <a:r>
              <a:rPr lang="en-IN" b="1" dirty="0" err="1"/>
              <a:t>x,y,z</a:t>
            </a:r>
            <a:r>
              <a:rPr lang="en-IN" b="1" dirty="0"/>
              <a:t>):base(</a:t>
            </a:r>
            <a:r>
              <a:rPr lang="en-IN" b="1" dirty="0" err="1"/>
              <a:t>x,y,z</a:t>
            </a:r>
            <a:r>
              <a:rPr lang="en-IN" b="1" dirty="0"/>
              <a:t>)</a:t>
            </a:r>
          </a:p>
          <a:p>
            <a:r>
              <a:rPr lang="en-IN" b="1" dirty="0"/>
              <a:t>   {</a:t>
            </a:r>
          </a:p>
          <a:p>
            <a:r>
              <a:rPr lang="en-IN" b="1" dirty="0"/>
              <a:t>   }	</a:t>
            </a:r>
          </a:p>
          <a:p>
            <a:r>
              <a:rPr lang="en-IN" b="1" dirty="0"/>
              <a:t>}  </a:t>
            </a:r>
            <a:endParaRPr lang="en-US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6C55289-FE26-24DE-724F-428B49B95451}"/>
              </a:ext>
            </a:extLst>
          </p:cNvPr>
          <p:cNvSpPr/>
          <p:nvPr/>
        </p:nvSpPr>
        <p:spPr>
          <a:xfrm>
            <a:off x="3088433" y="4553339"/>
            <a:ext cx="2649894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F7DDF-7077-64C9-BF0D-57E556F3A61A}"/>
              </a:ext>
            </a:extLst>
          </p:cNvPr>
          <p:cNvSpPr txBox="1"/>
          <p:nvPr/>
        </p:nvSpPr>
        <p:spPr>
          <a:xfrm>
            <a:off x="5747658" y="4404049"/>
            <a:ext cx="46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Derive(10,20,30);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8EB11A-D808-0CD6-E4E9-1856BA469A0F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5299788" y="1632857"/>
            <a:ext cx="550506" cy="499187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FAA94861-0166-059B-362A-BD9D8BE36978}"/>
              </a:ext>
            </a:extLst>
          </p:cNvPr>
          <p:cNvSpPr/>
          <p:nvPr/>
        </p:nvSpPr>
        <p:spPr>
          <a:xfrm flipH="1">
            <a:off x="3088433" y="1824132"/>
            <a:ext cx="718457" cy="202940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28B7F-93A0-F815-7842-A8926EBB381B}"/>
              </a:ext>
            </a:extLst>
          </p:cNvPr>
          <p:cNvSpPr txBox="1"/>
          <p:nvPr/>
        </p:nvSpPr>
        <p:spPr>
          <a:xfrm>
            <a:off x="3965510" y="2211355"/>
            <a:ext cx="441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Pointing to the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6652F-85D9-F44B-EA9E-6BFDEE817826}"/>
              </a:ext>
            </a:extLst>
          </p:cNvPr>
          <p:cNvSpPr txBox="1"/>
          <p:nvPr/>
        </p:nvSpPr>
        <p:spPr>
          <a:xfrm>
            <a:off x="4422710" y="307910"/>
            <a:ext cx="221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Shape</a:t>
            </a:r>
            <a:endParaRPr lang="en-US" b="1" dirty="0"/>
          </a:p>
          <a:p>
            <a:r>
              <a:rPr lang="en-US" b="1" dirty="0"/>
              <a:t>Dimensions</a:t>
            </a:r>
          </a:p>
          <a:p>
            <a:r>
              <a:rPr lang="en-US" b="1" dirty="0" err="1"/>
              <a:t>CalculateArea</a:t>
            </a:r>
            <a:endParaRPr lang="en-IN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D0928-24C6-220F-BF89-3AB05DD9C376}"/>
              </a:ext>
            </a:extLst>
          </p:cNvPr>
          <p:cNvCxnSpPr>
            <a:stCxn id="2" idx="2"/>
          </p:cNvCxnSpPr>
          <p:nvPr/>
        </p:nvCxnSpPr>
        <p:spPr>
          <a:xfrm flipH="1">
            <a:off x="1427584" y="1231240"/>
            <a:ext cx="4100804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EA36BF9-90D1-8869-393D-46D3837146F8}"/>
              </a:ext>
            </a:extLst>
          </p:cNvPr>
          <p:cNvSpPr/>
          <p:nvPr/>
        </p:nvSpPr>
        <p:spPr>
          <a:xfrm>
            <a:off x="550506" y="2351314"/>
            <a:ext cx="1679510" cy="975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Rectangle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4F6BB5-A301-6B48-C158-CE77ABB7AC0D}"/>
              </a:ext>
            </a:extLst>
          </p:cNvPr>
          <p:cNvSpPr/>
          <p:nvPr/>
        </p:nvSpPr>
        <p:spPr>
          <a:xfrm>
            <a:off x="4777274" y="2503123"/>
            <a:ext cx="1178767" cy="919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8D0469-9375-5F7A-5798-FDB60B63E9DA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366658" y="1231240"/>
            <a:ext cx="161730" cy="12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3A982A0-0297-A459-852B-8F7502D9DF01}"/>
              </a:ext>
            </a:extLst>
          </p:cNvPr>
          <p:cNvSpPr/>
          <p:nvPr/>
        </p:nvSpPr>
        <p:spPr>
          <a:xfrm>
            <a:off x="8503299" y="2054180"/>
            <a:ext cx="2136710" cy="199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Triangle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EA3168-B67E-46F8-2A5D-A47529F6D7A9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5528388" y="1231240"/>
            <a:ext cx="4043266" cy="8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D8671B-634A-F036-8761-5E45A9895BCE}"/>
              </a:ext>
            </a:extLst>
          </p:cNvPr>
          <p:cNvSpPr txBox="1"/>
          <p:nvPr/>
        </p:nvSpPr>
        <p:spPr>
          <a:xfrm>
            <a:off x="914400" y="4627984"/>
            <a:ext cx="2258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Client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Getting Area based on Shape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17421-1EC8-8529-CB6C-0DD8712DB544}"/>
              </a:ext>
            </a:extLst>
          </p:cNvPr>
          <p:cNvCxnSpPr/>
          <p:nvPr/>
        </p:nvCxnSpPr>
        <p:spPr>
          <a:xfrm flipV="1">
            <a:off x="1819469" y="1231240"/>
            <a:ext cx="3195735" cy="437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56D227-E788-F464-2C79-9D361DEB11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90261" y="3326363"/>
            <a:ext cx="839755" cy="189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6619D-0F2B-7324-15C6-48F5D9BD4172}"/>
              </a:ext>
            </a:extLst>
          </p:cNvPr>
          <p:cNvCxnSpPr/>
          <p:nvPr/>
        </p:nvCxnSpPr>
        <p:spPr>
          <a:xfrm flipH="1">
            <a:off x="2304661" y="3422188"/>
            <a:ext cx="3223727" cy="180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81B194-F952-64A9-C3EC-BFD861B2AC79}"/>
              </a:ext>
            </a:extLst>
          </p:cNvPr>
          <p:cNvCxnSpPr/>
          <p:nvPr/>
        </p:nvCxnSpPr>
        <p:spPr>
          <a:xfrm flipH="1">
            <a:off x="2304661" y="4105069"/>
            <a:ext cx="7266993" cy="112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51DA2-6FED-2EA6-894A-58F7803E96DD}"/>
              </a:ext>
            </a:extLst>
          </p:cNvPr>
          <p:cNvSpPr/>
          <p:nvPr/>
        </p:nvSpPr>
        <p:spPr>
          <a:xfrm>
            <a:off x="867747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FFB3A-2887-87A8-2C38-E06319B13645}"/>
              </a:ext>
            </a:extLst>
          </p:cNvPr>
          <p:cNvSpPr txBox="1"/>
          <p:nvPr/>
        </p:nvSpPr>
        <p:spPr>
          <a:xfrm>
            <a:off x="1035698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Namespace1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57982F-D61E-F500-12BD-42441E7B3DE2}"/>
              </a:ext>
            </a:extLst>
          </p:cNvPr>
          <p:cNvSpPr/>
          <p:nvPr/>
        </p:nvSpPr>
        <p:spPr>
          <a:xfrm>
            <a:off x="7374294" y="158621"/>
            <a:ext cx="3433666" cy="4245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95FA9-5D2B-9B12-F3D0-739EDD5AE389}"/>
              </a:ext>
            </a:extLst>
          </p:cNvPr>
          <p:cNvSpPr txBox="1"/>
          <p:nvPr/>
        </p:nvSpPr>
        <p:spPr>
          <a:xfrm>
            <a:off x="7542245" y="373225"/>
            <a:ext cx="2985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Namespace2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43912-CCC7-BB4C-0A16-42B702397011}"/>
              </a:ext>
            </a:extLst>
          </p:cNvPr>
          <p:cNvSpPr txBox="1"/>
          <p:nvPr/>
        </p:nvSpPr>
        <p:spPr>
          <a:xfrm>
            <a:off x="7707086" y="1166326"/>
            <a:ext cx="2820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XmlFileOperation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E41B0-D4AF-2A17-07DC-54BDC9197E77}"/>
              </a:ext>
            </a:extLst>
          </p:cNvPr>
          <p:cNvSpPr txBox="1"/>
          <p:nvPr/>
        </p:nvSpPr>
        <p:spPr>
          <a:xfrm>
            <a:off x="979714" y="1265672"/>
            <a:ext cx="3209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TextFileOperation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  void </a:t>
            </a:r>
            <a:r>
              <a:rPr lang="en-IN" dirty="0" err="1"/>
              <a:t>CreateFile</a:t>
            </a:r>
            <a:r>
              <a:rPr lang="en-IN" dirty="0"/>
              <a:t>(){}</a:t>
            </a:r>
          </a:p>
          <a:p>
            <a:r>
              <a:rPr lang="en-IN" dirty="0"/>
              <a:t>      void </a:t>
            </a:r>
            <a:r>
              <a:rPr lang="en-IN" dirty="0" err="1"/>
              <a:t>ReadFile</a:t>
            </a:r>
            <a:r>
              <a:rPr lang="en-IN" dirty="0"/>
              <a:t>() {}  </a:t>
            </a:r>
          </a:p>
          <a:p>
            <a:r>
              <a:rPr lang="en-IN" dirty="0"/>
              <a:t>      void </a:t>
            </a:r>
            <a:r>
              <a:rPr lang="en-IN" dirty="0" err="1"/>
              <a:t>AppendFile</a:t>
            </a:r>
            <a:r>
              <a:rPr lang="en-IN" dirty="0"/>
              <a:t>(){}</a:t>
            </a:r>
          </a:p>
          <a:p>
            <a:r>
              <a:rPr lang="en-IN" dirty="0"/>
              <a:t>       void </a:t>
            </a:r>
            <a:r>
              <a:rPr lang="en-IN" dirty="0" err="1"/>
              <a:t>CopyFile</a:t>
            </a:r>
            <a:r>
              <a:rPr lang="en-IN" dirty="0"/>
              <a:t>(){}	</a:t>
            </a:r>
          </a:p>
          <a:p>
            <a:r>
              <a:rPr lang="en-IN" dirty="0"/>
              <a:t>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20303-BD12-DC30-4D45-646C06DD8CCA}"/>
              </a:ext>
            </a:extLst>
          </p:cNvPr>
          <p:cNvSpPr txBox="1"/>
          <p:nvPr/>
        </p:nvSpPr>
        <p:spPr>
          <a:xfrm>
            <a:off x="1520890" y="4945224"/>
            <a:ext cx="9741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Client App</a:t>
            </a:r>
          </a:p>
          <a:p>
            <a:endParaRPr lang="en-IN" b="1" dirty="0"/>
          </a:p>
          <a:p>
            <a:r>
              <a:rPr lang="en-IN" dirty="0"/>
              <a:t>Namespace1.TextFileOperation </a:t>
            </a:r>
            <a:r>
              <a:rPr lang="en-IN" dirty="0" err="1"/>
              <a:t>obj</a:t>
            </a:r>
            <a:r>
              <a:rPr lang="en-IN" dirty="0"/>
              <a:t> = new Namespace1.TextFileOperation();</a:t>
            </a:r>
          </a:p>
          <a:p>
            <a:endParaRPr lang="en-IN" dirty="0"/>
          </a:p>
          <a:p>
            <a:r>
              <a:rPr lang="en-IN" dirty="0"/>
              <a:t>Namespace2.XmlFileOperation obj1 = new Namespace2.XmlFileOperation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51124F-50AA-2B1C-FE12-C9DB6144C895}"/>
              </a:ext>
            </a:extLst>
          </p:cNvPr>
          <p:cNvCxnSpPr>
            <a:cxnSpLocks/>
          </p:cNvCxnSpPr>
          <p:nvPr/>
        </p:nvCxnSpPr>
        <p:spPr>
          <a:xfrm flipH="1" flipV="1">
            <a:off x="2771192" y="3088433"/>
            <a:ext cx="2046515" cy="242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D9953E-236A-53DE-D06B-9B25E4E09D86}"/>
              </a:ext>
            </a:extLst>
          </p:cNvPr>
          <p:cNvCxnSpPr>
            <a:cxnSpLocks/>
          </p:cNvCxnSpPr>
          <p:nvPr/>
        </p:nvCxnSpPr>
        <p:spPr>
          <a:xfrm flipV="1">
            <a:off x="4817707" y="3088433"/>
            <a:ext cx="3719803" cy="29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92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570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25</cp:revision>
  <dcterms:created xsi:type="dcterms:W3CDTF">2022-07-08T09:24:58Z</dcterms:created>
  <dcterms:modified xsi:type="dcterms:W3CDTF">2022-07-13T12:16:39Z</dcterms:modified>
</cp:coreProperties>
</file>