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Rectanle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315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18</cp:revision>
  <dcterms:created xsi:type="dcterms:W3CDTF">2022-07-08T09:24:58Z</dcterms:created>
  <dcterms:modified xsi:type="dcterms:W3CDTF">2022-07-12T11:31:59Z</dcterms:modified>
</cp:coreProperties>
</file>