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</a:t>
            </a:r>
            <a:r>
              <a:rPr lang="en-IN"/>
              <a:t>base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309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17</cp:revision>
  <dcterms:created xsi:type="dcterms:W3CDTF">2022-07-08T09:24:58Z</dcterms:created>
  <dcterms:modified xsi:type="dcterms:W3CDTF">2022-07-12T09:56:33Z</dcterms:modified>
</cp:coreProperties>
</file>