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2" d="100"/>
          <a:sy n="62" d="100"/>
        </p:scale>
        <p:origin x="1400" y="2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 name="Rectangle 105"/>
          <p:cNvSpPr/>
          <p:nvPr/>
        </p:nvSpPr>
        <p:spPr>
          <a:xfrm rot="2700000">
            <a:off x="7446946" y="993285"/>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9" name="Group 408"/>
          <p:cNvGrpSpPr/>
          <p:nvPr/>
        </p:nvGrpSpPr>
        <p:grpSpPr>
          <a:xfrm>
            <a:off x="0" y="420256"/>
            <a:ext cx="9144000" cy="3795497"/>
            <a:chOff x="0" y="420256"/>
            <a:chExt cx="12188952" cy="3795497"/>
          </a:xfrm>
        </p:grpSpPr>
        <p:cxnSp>
          <p:nvCxnSpPr>
            <p:cNvPr id="410" name="Straight Connector 409"/>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Freeform 4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4" name="Oval 463"/>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5"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6" name="Oval 465"/>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7" name="Oval 466"/>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8" name="Oval 467"/>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9" name="Oval 468"/>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0" name="Oval 469"/>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1" name="Oval 470"/>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2" name="Oval 471"/>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3" name="Oval 472"/>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4" name="Oval 473"/>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5"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6"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7"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8"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9"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0"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1"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2"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3"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4"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6" name="Oval 485"/>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7" name="Oval 486"/>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8" name="Oval 487"/>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9" name="Oval 488"/>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0" name="Oval 489"/>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1" name="Oval 490"/>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2" name="Oval 491"/>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3" name="Oval 492"/>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4" name="Oval 493"/>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5" name="Oval 494"/>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6" name="Oval 495"/>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6"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7"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8"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9"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0"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1"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6"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7"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8"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9"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1"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3" name="Oval 522"/>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4" name="Oval 523"/>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5" name="Oval 524"/>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6" name="Oval 525"/>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Oval 526"/>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8" name="Oval 527"/>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9" name="Oval 528"/>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0" name="Oval 529"/>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1" name="Oval 530"/>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 name="Oval 531"/>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Oval 543"/>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Oval 544"/>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Oval 545"/>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Oval 546"/>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Oval 547"/>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Oval 548"/>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Oval 549"/>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Oval 550"/>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Oval 551"/>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Oval 552"/>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Oval 553"/>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Oval 566"/>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Oval 567"/>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Oval 568"/>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Oval 569"/>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Oval 570"/>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Oval 571"/>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Oval 572"/>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Oval 573"/>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Oval 574"/>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Oval 575"/>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Oval 587"/>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Oval 588"/>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Oval 589"/>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Oval 590"/>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592"/>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Oval 610"/>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Oval 611"/>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Oval 612"/>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Oval 613"/>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Oval 614"/>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Oval 615"/>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Oval 616"/>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Oval 617"/>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Oval 618"/>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Oval 619"/>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63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Oval 63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Oval 63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Oval 63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Oval 63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Oval 64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Oval 64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Oval 65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Oval 65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Oval 65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Oval 65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Oval 65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Oval 65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Oval 66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Oval 66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Oval 66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Oval 66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Oval 683"/>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Oval 684"/>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Oval 685"/>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1" name="Oval 70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2" name="Oval 701"/>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3" name="Oval 702"/>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4" name="Oval 703"/>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5" name="Oval 704"/>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6" name="Oval 705"/>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7" name="Oval 706"/>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8" name="Oval 707"/>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9" name="Oval 708"/>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0" name="Oval 709"/>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1" name="Oval 71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2" name="Oval 711"/>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3" name="Oval 712"/>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4" name="Oval 713"/>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5" name="Oval 714"/>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6" name="Oval 715"/>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7" name="Oval 716"/>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8" name="Oval 717"/>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9" name="Oval 718"/>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0" name="Oval 719"/>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1" name="Oval 720"/>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2" name="Oval 721"/>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3" name="Oval 722"/>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4" name="Oval 723"/>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5" name="Oval 724"/>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6" name="Oval 725"/>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7" name="Oval 726"/>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8" name="Oval 727"/>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9" name="Oval 728"/>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0" name="Oval 729"/>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1" name="Oval 730"/>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2" name="Oval 73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3" name="Oval 732"/>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4" name="Oval 733"/>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5" name="Oval 734"/>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6" name="Oval 735"/>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7" name="Oval 736"/>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8" name="Oval 737"/>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9" name="Oval 738"/>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0" name="Oval 739"/>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1" name="Oval 740"/>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2" name="Oval 74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3" name="Oval 742"/>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4" name="Oval 743"/>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5" name="Oval 744"/>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6" name="Oval 74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7" name="Oval 74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8" name="Oval 74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9" name="Oval 74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0" name="Oval 74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1" name="Oval 75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2" name="Oval 75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3" name="Oval 752"/>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4" name="Oval 753"/>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67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929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31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636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0" y="420256"/>
            <a:ext cx="9144000" cy="3795497"/>
            <a:chOff x="0" y="420256"/>
            <a:chExt cx="12188952" cy="3795497"/>
          </a:xfrm>
        </p:grpSpPr>
        <p:cxnSp>
          <p:nvCxnSpPr>
            <p:cNvPr id="10" name="Straight Connector 9"/>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293"/>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296"/>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297"/>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299"/>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1" name="Oval 350"/>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2" name="Oval 351"/>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3" name="Oval 352"/>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4" name="Oval 353"/>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5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95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17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355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36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275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8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4"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6"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10/22/2024</a:t>
            </a:fld>
            <a:endParaRPr lang="en-US"/>
          </a:p>
        </p:txBody>
      </p:sp>
      <p:sp>
        <p:nvSpPr>
          <p:cNvPr id="5" name="Footer Placeholder 4"/>
          <p:cNvSpPr>
            <a:spLocks noGrp="1"/>
          </p:cNvSpPr>
          <p:nvPr>
            <p:ph type="ftr" sz="quarter" idx="3"/>
          </p:nvPr>
        </p:nvSpPr>
        <p:spPr>
          <a:xfrm>
            <a:off x="3632199"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4787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defRPr sz="4000"/>
            </a:pPr>
            <a:r>
              <a:rPr dirty="0" err="1"/>
              <a:t>StyloScope</a:t>
            </a:r>
            <a:r>
              <a:rPr dirty="0"/>
              <a:t>: Personalized Outfit Recommendation System</a:t>
            </a:r>
          </a:p>
        </p:txBody>
      </p:sp>
      <p:sp>
        <p:nvSpPr>
          <p:cNvPr id="3" name="Subtitle 2"/>
          <p:cNvSpPr>
            <a:spLocks noGrp="1"/>
          </p:cNvSpPr>
          <p:nvPr>
            <p:ph type="subTitle" idx="1"/>
          </p:nvPr>
        </p:nvSpPr>
        <p:spPr/>
        <p:txBody>
          <a:bodyPr>
            <a:normAutofit/>
          </a:bodyPr>
          <a:lstStyle/>
          <a:p>
            <a:pPr>
              <a:defRPr sz="2400"/>
            </a:pPr>
            <a:r>
              <a:rPr dirty="0"/>
              <a:t>Swasti Negi, Harsh Kumar</a:t>
            </a:r>
          </a:p>
          <a:p>
            <a:r>
              <a:rPr dirty="0"/>
              <a:t>SAP ID: 500102243, 500108340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a:xfrm>
            <a:off x="768095" y="1961147"/>
            <a:ext cx="7290055" cy="4023360"/>
          </a:xfrm>
        </p:spPr>
        <p:txBody>
          <a:bodyPr>
            <a:noAutofit/>
          </a:bodyPr>
          <a:lstStyle/>
          <a:p>
            <a:r>
              <a:rPr sz="4000" dirty="0"/>
              <a:t>1. Introduction</a:t>
            </a:r>
          </a:p>
          <a:p>
            <a:r>
              <a:rPr sz="4000" dirty="0"/>
              <a:t>2. Methodology</a:t>
            </a:r>
          </a:p>
          <a:p>
            <a:r>
              <a:rPr sz="4000" dirty="0"/>
              <a:t>3. Model Design</a:t>
            </a:r>
          </a:p>
          <a:p>
            <a:r>
              <a:rPr sz="4000" dirty="0"/>
              <a:t>4. Results and Discussion</a:t>
            </a:r>
          </a:p>
          <a:p>
            <a:r>
              <a:rPr sz="4000" dirty="0"/>
              <a:t>5. Conclusion</a:t>
            </a:r>
          </a:p>
          <a:p>
            <a:r>
              <a:rPr sz="4000" dirty="0"/>
              <a:t>6. Future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5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95728" y="1966911"/>
            <a:ext cx="8229600" cy="4525963"/>
          </a:xfrm>
        </p:spPr>
        <p:txBody>
          <a:bodyPr>
            <a:normAutofit/>
          </a:bodyPr>
          <a:lstStyle/>
          <a:p>
            <a:r>
              <a:rPr sz="2000" dirty="0">
                <a:latin typeface="Times New Roman" panose="02020603050405020304" pitchFamily="18" charset="0"/>
                <a:cs typeface="Times New Roman" panose="02020603050405020304" pitchFamily="18" charset="0"/>
              </a:rPr>
              <a:t>The </a:t>
            </a:r>
            <a:r>
              <a:rPr sz="2000" dirty="0" err="1">
                <a:latin typeface="Times New Roman" panose="02020603050405020304" pitchFamily="18" charset="0"/>
                <a:cs typeface="Times New Roman" panose="02020603050405020304" pitchFamily="18" charset="0"/>
              </a:rPr>
              <a:t>StyloScope</a:t>
            </a:r>
            <a:r>
              <a:rPr sz="2000" dirty="0">
                <a:latin typeface="Times New Roman" panose="02020603050405020304" pitchFamily="18" charset="0"/>
                <a:cs typeface="Times New Roman" panose="02020603050405020304" pitchFamily="18" charset="0"/>
              </a:rPr>
              <a:t> project explores the development of a personalized outfit recommendation system. By leveraging machine learning and real-time body pose detection, this system predicts suitable clothing combinations based on body type and wardrobe preferences. Traditional systems do not account for real-time body type classification, which limits personalization. </a:t>
            </a:r>
          </a:p>
          <a:p>
            <a:r>
              <a:rPr sz="2000" dirty="0">
                <a:latin typeface="Times New Roman" panose="02020603050405020304" pitchFamily="18" charset="0"/>
                <a:cs typeface="Times New Roman" panose="02020603050405020304" pitchFamily="18" charset="0"/>
              </a:rPr>
              <a:t>Problem Statement:</a:t>
            </a:r>
          </a:p>
          <a:p>
            <a:pPr lvl="1"/>
            <a:r>
              <a:rPr sz="2000" dirty="0">
                <a:latin typeface="Times New Roman" panose="02020603050405020304" pitchFamily="18" charset="0"/>
                <a:cs typeface="Times New Roman" panose="02020603050405020304" pitchFamily="18" charset="0"/>
              </a:rPr>
              <a:t>Existing systems lack real-time body type detection, restricting personalized recommendations.</a:t>
            </a:r>
          </a:p>
          <a:p>
            <a:r>
              <a:rPr sz="2000" dirty="0">
                <a:latin typeface="Times New Roman" panose="02020603050405020304" pitchFamily="18" charset="0"/>
                <a:cs typeface="Times New Roman" panose="02020603050405020304" pitchFamily="18" charset="0"/>
              </a:rPr>
              <a:t>Objectives:</a:t>
            </a:r>
          </a:p>
          <a:p>
            <a:pPr lvl="1"/>
            <a:r>
              <a:rPr sz="2000" dirty="0">
                <a:latin typeface="Times New Roman" panose="02020603050405020304" pitchFamily="18" charset="0"/>
                <a:cs typeface="Times New Roman" panose="02020603050405020304" pitchFamily="18" charset="0"/>
              </a:rPr>
              <a:t>• Develop machine learning models for outfit combination predictions.</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 Integrate </a:t>
            </a:r>
            <a:r>
              <a:rPr sz="2000" dirty="0" err="1">
                <a:latin typeface="Times New Roman" panose="02020603050405020304" pitchFamily="18" charset="0"/>
                <a:cs typeface="Times New Roman" panose="02020603050405020304" pitchFamily="18" charset="0"/>
              </a:rPr>
              <a:t>Mediapipe's</a:t>
            </a:r>
            <a:r>
              <a:rPr sz="2000" dirty="0">
                <a:latin typeface="Times New Roman" panose="02020603050405020304" pitchFamily="18" charset="0"/>
                <a:cs typeface="Times New Roman" panose="02020603050405020304" pitchFamily="18" charset="0"/>
              </a:rPr>
              <a:t> real-time body type detection.</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 Provide customized recommendations based on body type, clothing preferences, and occasion.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68" y="781007"/>
            <a:ext cx="8229600" cy="1143000"/>
          </a:xfrm>
        </p:spPr>
        <p:txBody>
          <a:bodyPr>
            <a:normAutofit/>
          </a:bodyPr>
          <a:lstStyle/>
          <a:p>
            <a:r>
              <a:rPr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74458" y="2092450"/>
            <a:ext cx="8795083" cy="4933993"/>
          </a:xfrm>
        </p:spPr>
        <p:txBody>
          <a:bodyPr>
            <a:noAutofit/>
          </a:bodyPr>
          <a:lstStyle/>
          <a:p>
            <a:r>
              <a:rPr sz="1800" dirty="0">
                <a:latin typeface="Times New Roman" panose="02020603050405020304" pitchFamily="18" charset="0"/>
                <a:cs typeface="Times New Roman" panose="02020603050405020304" pitchFamily="18" charset="0"/>
              </a:rPr>
              <a:t>The </a:t>
            </a:r>
            <a:r>
              <a:rPr sz="1800" dirty="0" err="1">
                <a:latin typeface="Times New Roman" panose="02020603050405020304" pitchFamily="18" charset="0"/>
                <a:cs typeface="Times New Roman" panose="02020603050405020304" pitchFamily="18" charset="0"/>
              </a:rPr>
              <a:t>StyloScope</a:t>
            </a:r>
            <a:r>
              <a:rPr sz="1800" dirty="0">
                <a:latin typeface="Times New Roman" panose="02020603050405020304" pitchFamily="18" charset="0"/>
                <a:cs typeface="Times New Roman" panose="02020603050405020304" pitchFamily="18" charset="0"/>
              </a:rPr>
              <a:t> system utilizes data from a wardrobe dataset, with features such as item type, color, style, occasion, and season. Two Random Forest models are trained to predict suitable outfit combinations, while </a:t>
            </a:r>
            <a:r>
              <a:rPr sz="1800" dirty="0" err="1">
                <a:latin typeface="Times New Roman" panose="02020603050405020304" pitchFamily="18" charset="0"/>
                <a:cs typeface="Times New Roman" panose="02020603050405020304" pitchFamily="18" charset="0"/>
              </a:rPr>
              <a:t>Mediapipe</a:t>
            </a:r>
            <a:r>
              <a:rPr sz="1800" dirty="0">
                <a:latin typeface="Times New Roman" panose="02020603050405020304" pitchFamily="18" charset="0"/>
                <a:cs typeface="Times New Roman" panose="02020603050405020304" pitchFamily="18" charset="0"/>
              </a:rPr>
              <a:t> is used for real-time body type classification.</a:t>
            </a:r>
          </a:p>
          <a:p>
            <a:r>
              <a:rPr sz="1800" dirty="0">
                <a:latin typeface="Times New Roman" panose="02020603050405020304" pitchFamily="18" charset="0"/>
                <a:cs typeface="Times New Roman" panose="02020603050405020304" pitchFamily="18" charset="0"/>
              </a:rPr>
              <a:t>Data Collection:</a:t>
            </a:r>
          </a:p>
          <a:p>
            <a:pPr lvl="1"/>
            <a:r>
              <a:rPr sz="1800" dirty="0">
                <a:latin typeface="Times New Roman" panose="02020603050405020304" pitchFamily="18" charset="0"/>
                <a:cs typeface="Times New Roman" panose="02020603050405020304" pitchFamily="18" charset="0"/>
              </a:rPr>
              <a:t>The dataset includes wardrobe information such as clothing type, color, style, occasion, and season. Body type is classified using real-time pose detection.</a:t>
            </a:r>
          </a:p>
          <a:p>
            <a:r>
              <a:rPr sz="1800" dirty="0">
                <a:latin typeface="Times New Roman" panose="02020603050405020304" pitchFamily="18" charset="0"/>
                <a:cs typeface="Times New Roman" panose="02020603050405020304" pitchFamily="18" charset="0"/>
              </a:rPr>
              <a:t>Model Design:</a:t>
            </a:r>
          </a:p>
          <a:p>
            <a:pPr lvl="1"/>
            <a:r>
              <a:rPr sz="1800" dirty="0">
                <a:latin typeface="Times New Roman" panose="02020603050405020304" pitchFamily="18" charset="0"/>
                <a:cs typeface="Times New Roman" panose="02020603050405020304" pitchFamily="18" charset="0"/>
              </a:rPr>
              <a:t>• Two Random Forest classifiers predict tops and bottoms based on clothing features.</a:t>
            </a:r>
            <a:br>
              <a:rPr sz="1800" dirty="0">
                <a:latin typeface="Times New Roman" panose="02020603050405020304" pitchFamily="18" charset="0"/>
                <a:cs typeface="Times New Roman" panose="02020603050405020304" pitchFamily="18" charset="0"/>
              </a:rPr>
            </a:b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Mediapipe's</a:t>
            </a:r>
            <a:r>
              <a:rPr sz="1800" dirty="0">
                <a:latin typeface="Times New Roman" panose="02020603050405020304" pitchFamily="18" charset="0"/>
                <a:cs typeface="Times New Roman" panose="02020603050405020304" pitchFamily="18" charset="0"/>
              </a:rPr>
              <a:t> real-time pose detection classifies body types, which is used as an input feature.</a:t>
            </a:r>
          </a:p>
          <a:p>
            <a:r>
              <a:rPr sz="1800" dirty="0">
                <a:latin typeface="Times New Roman" panose="02020603050405020304" pitchFamily="18" charset="0"/>
                <a:cs typeface="Times New Roman" panose="02020603050405020304" pitchFamily="18" charset="0"/>
              </a:rPr>
              <a:t>Training and Testing:</a:t>
            </a:r>
          </a:p>
          <a:p>
            <a:pPr lvl="1"/>
            <a:r>
              <a:rPr sz="1800" dirty="0">
                <a:latin typeface="Times New Roman" panose="02020603050405020304" pitchFamily="18" charset="0"/>
                <a:cs typeface="Times New Roman" panose="02020603050405020304" pitchFamily="18" charset="0"/>
              </a:rPr>
              <a:t>The dataset is split into training (80%) and testing (20%) sets. The model's accuracy is evaluated using the test set, with top model accuracy at 85.75% and bottom model accuracy at 84.22%.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35" y="745957"/>
            <a:ext cx="8229600" cy="1143000"/>
          </a:xfrm>
        </p:spPr>
        <p:txBody>
          <a:bodyPr>
            <a:normAutofit/>
          </a:bodyPr>
          <a:lstStyle/>
          <a:p>
            <a:r>
              <a:rPr dirty="0">
                <a:latin typeface="Times New Roman" panose="02020603050405020304" pitchFamily="18" charset="0"/>
                <a:cs typeface="Times New Roman" panose="02020603050405020304" pitchFamily="18" charset="0"/>
              </a:rPr>
              <a:t>Results and Discussion</a:t>
            </a:r>
          </a:p>
        </p:txBody>
      </p:sp>
      <p:sp>
        <p:nvSpPr>
          <p:cNvPr id="3" name="Content Placeholder 2"/>
          <p:cNvSpPr>
            <a:spLocks noGrp="1"/>
          </p:cNvSpPr>
          <p:nvPr>
            <p:ph idx="1"/>
          </p:nvPr>
        </p:nvSpPr>
        <p:spPr>
          <a:xfrm>
            <a:off x="108283" y="2021306"/>
            <a:ext cx="8927431" cy="4525963"/>
          </a:xfrm>
        </p:spPr>
        <p:txBody>
          <a:bodyPr>
            <a:noAutofit/>
          </a:bodyPr>
          <a:lstStyle/>
          <a:p>
            <a:r>
              <a:rPr sz="1800" dirty="0">
                <a:latin typeface="Times New Roman" panose="02020603050405020304" pitchFamily="18" charset="0"/>
                <a:cs typeface="Times New Roman" panose="02020603050405020304" pitchFamily="18" charset="0"/>
              </a:rPr>
              <a:t>The </a:t>
            </a:r>
            <a:r>
              <a:rPr sz="1800" dirty="0" err="1">
                <a:latin typeface="Times New Roman" panose="02020603050405020304" pitchFamily="18" charset="0"/>
                <a:cs typeface="Times New Roman" panose="02020603050405020304" pitchFamily="18" charset="0"/>
              </a:rPr>
              <a:t>StyloScope</a:t>
            </a:r>
            <a:r>
              <a:rPr sz="1800" dirty="0">
                <a:latin typeface="Times New Roman" panose="02020603050405020304" pitchFamily="18" charset="0"/>
                <a:cs typeface="Times New Roman" panose="02020603050405020304" pitchFamily="18" charset="0"/>
              </a:rPr>
              <a:t> system achieves high accuracy in predicting suitable clothing combinations. The top model has an accuracy of 85.75%, while the bottom model achieves 84.22% accuracy. These results highlight the effectiveness of combining machine learning with real-time pose detection for personalized outfit recommendations.</a:t>
            </a:r>
          </a:p>
          <a:p>
            <a:r>
              <a:rPr sz="1800" dirty="0">
                <a:latin typeface="Times New Roman" panose="02020603050405020304" pitchFamily="18" charset="0"/>
                <a:cs typeface="Times New Roman" panose="02020603050405020304" pitchFamily="18" charset="0"/>
              </a:rPr>
              <a:t>Model Accuracy:</a:t>
            </a:r>
          </a:p>
          <a:p>
            <a:pPr lvl="1"/>
            <a:r>
              <a:rPr sz="1800" dirty="0">
                <a:latin typeface="Times New Roman" panose="02020603050405020304" pitchFamily="18" charset="0"/>
                <a:cs typeface="Times New Roman" panose="02020603050405020304" pitchFamily="18" charset="0"/>
              </a:rPr>
              <a:t>• Top model accuracy: 85.75%.</a:t>
            </a:r>
            <a:br>
              <a:rPr sz="1800" dirty="0">
                <a:latin typeface="Times New Roman" panose="02020603050405020304" pitchFamily="18" charset="0"/>
                <a:cs typeface="Times New Roman" panose="02020603050405020304" pitchFamily="18" charset="0"/>
              </a:rPr>
            </a:br>
            <a:r>
              <a:rPr sz="1800" dirty="0">
                <a:latin typeface="Times New Roman" panose="02020603050405020304" pitchFamily="18" charset="0"/>
                <a:cs typeface="Times New Roman" panose="02020603050405020304" pitchFamily="18" charset="0"/>
              </a:rPr>
              <a:t>• Bottom model accuracy: 84.22%.</a:t>
            </a:r>
          </a:p>
          <a:p>
            <a:r>
              <a:rPr sz="1800" dirty="0">
                <a:latin typeface="Times New Roman" panose="02020603050405020304" pitchFamily="18" charset="0"/>
                <a:cs typeface="Times New Roman" panose="02020603050405020304" pitchFamily="18" charset="0"/>
              </a:rPr>
              <a:t>Predictions and Outputs:</a:t>
            </a:r>
          </a:p>
          <a:p>
            <a:pPr lvl="1"/>
            <a:r>
              <a:rPr sz="1800" dirty="0">
                <a:latin typeface="Times New Roman" panose="02020603050405020304" pitchFamily="18" charset="0"/>
                <a:cs typeface="Times New Roman" panose="02020603050405020304" pitchFamily="18" charset="0"/>
              </a:rPr>
              <a:t>The system predicts clothing combinations based on user inputs and body type. For example, an athletic body type with a preference for casual summer outfits might receive a recommendation of a white T-shirt paired with jeans.</a:t>
            </a:r>
          </a:p>
          <a:p>
            <a:r>
              <a:rPr sz="1800" dirty="0">
                <a:latin typeface="Times New Roman" panose="02020603050405020304" pitchFamily="18" charset="0"/>
                <a:cs typeface="Times New Roman" panose="02020603050405020304" pitchFamily="18" charset="0"/>
              </a:rPr>
              <a:t>Discussion:</a:t>
            </a:r>
          </a:p>
          <a:p>
            <a:pPr lvl="1"/>
            <a:r>
              <a:rPr sz="1800" dirty="0">
                <a:latin typeface="Times New Roman" panose="02020603050405020304" pitchFamily="18" charset="0"/>
                <a:cs typeface="Times New Roman" panose="02020603050405020304" pitchFamily="18" charset="0"/>
              </a:rPr>
              <a:t>The system's integration of real-time body type detection enhances personalization, making it more dynamic than traditional static systems. However, pose detection accuracy may vary based on camera position and lighting, indicating room for further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37" y="749885"/>
            <a:ext cx="8229600" cy="1143000"/>
          </a:xfrm>
        </p:spPr>
        <p:txBody>
          <a:bodyPr>
            <a:noAutofit/>
          </a:bodyPr>
          <a:lstStyle/>
          <a:p>
            <a:r>
              <a:rPr dirty="0">
                <a:latin typeface="Times New Roman" panose="02020603050405020304" pitchFamily="18" charset="0"/>
                <a:cs typeface="Times New Roman" panose="02020603050405020304" pitchFamily="18" charset="0"/>
              </a:rPr>
              <a:t>Conclusion and Future Improvements</a:t>
            </a:r>
          </a:p>
        </p:txBody>
      </p:sp>
      <p:sp>
        <p:nvSpPr>
          <p:cNvPr id="3" name="Content Placeholder 2"/>
          <p:cNvSpPr>
            <a:spLocks noGrp="1"/>
          </p:cNvSpPr>
          <p:nvPr>
            <p:ph idx="1"/>
          </p:nvPr>
        </p:nvSpPr>
        <p:spPr>
          <a:xfrm>
            <a:off x="457200" y="2019217"/>
            <a:ext cx="8229600" cy="4525963"/>
          </a:xfrm>
        </p:spPr>
        <p:txBody>
          <a:bodyPr>
            <a:noAutofit/>
          </a:bodyPr>
          <a:lstStyle/>
          <a:p>
            <a:r>
              <a:rPr sz="2000" dirty="0"/>
              <a:t>The </a:t>
            </a:r>
            <a:r>
              <a:rPr sz="2000" dirty="0" err="1"/>
              <a:t>StyloScope</a:t>
            </a:r>
            <a:r>
              <a:rPr sz="2000" dirty="0"/>
              <a:t> project successfully demonstrates the integration of machine learning and real-time pose detection for personalized wardrobe recommendations. The system offers dynamic, body-type specific suggestions, which represent a significant improvement over traditional styling systems.</a:t>
            </a:r>
          </a:p>
          <a:p>
            <a:r>
              <a:rPr sz="2000" dirty="0"/>
              <a:t>Challenges:</a:t>
            </a:r>
          </a:p>
          <a:p>
            <a:pPr lvl="1"/>
            <a:r>
              <a:rPr sz="2000" dirty="0"/>
              <a:t>The dataset was limited in size, which restricted the diversity of outfit combinations. Additionally, pose detection accuracy fluctuates based on lighting and camera positioning.</a:t>
            </a:r>
          </a:p>
          <a:p>
            <a:r>
              <a:rPr sz="2000" dirty="0"/>
              <a:t>Future Improvements:</a:t>
            </a:r>
          </a:p>
          <a:p>
            <a:pPr lvl="1"/>
            <a:r>
              <a:rPr sz="2000" dirty="0"/>
              <a:t>• Incorporating more granular body types and larger datasets to improve prediction accuracy.</a:t>
            </a:r>
            <a:br>
              <a:rPr sz="2000" dirty="0"/>
            </a:br>
            <a:r>
              <a:rPr sz="2000" dirty="0"/>
              <a:t>• Expanding the model to include accessories and footwear recommendations.</a:t>
            </a:r>
            <a:br>
              <a:rPr sz="2000" dirty="0"/>
            </a:br>
            <a:r>
              <a:rPr sz="2000" dirty="0"/>
              <a:t>• Implementing more advanced machine learning techniques, such as neural networks, to capture complex relationships.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TM02900720[[fn=Integral]]</Template>
  <TotalTime>13</TotalTime>
  <Words>580</Words>
  <Application>Microsoft Office PowerPoint</Application>
  <PresentationFormat>On-screen Show (4:3)</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 New Roman</vt:lpstr>
      <vt:lpstr>Tw Cen MT</vt:lpstr>
      <vt:lpstr>Tw Cen MT Condensed</vt:lpstr>
      <vt:lpstr>Wingdings 3</vt:lpstr>
      <vt:lpstr>Integral</vt:lpstr>
      <vt:lpstr>StyloScope: Personalized Outfit Recommendation System</vt:lpstr>
      <vt:lpstr>Table of Contents</vt:lpstr>
      <vt:lpstr>Introduction</vt:lpstr>
      <vt:lpstr>Methodology</vt:lpstr>
      <vt:lpstr>Results and Discussion</vt:lpstr>
      <vt:lpstr>Conclusion and Future Improvements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Swasti Negi</dc:creator>
  <cp:keywords/>
  <dc:description>generated using python-pptx</dc:description>
  <cp:lastModifiedBy>Swasti Negi</cp:lastModifiedBy>
  <cp:revision>2</cp:revision>
  <dcterms:created xsi:type="dcterms:W3CDTF">2013-01-27T09:14:16Z</dcterms:created>
  <dcterms:modified xsi:type="dcterms:W3CDTF">2024-10-22T17:52:48Z</dcterms:modified>
  <cp:category/>
</cp:coreProperties>
</file>