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58004d3e7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58004d3e7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58004d3e7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58004d3e7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58004d3e7_2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58004d3e7_2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58004d3e7_2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58004d3e7_2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58004d3e7_2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58004d3e7_2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96075" y="1120225"/>
            <a:ext cx="50448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foodBIT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Project definition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64375" y="2493425"/>
            <a:ext cx="45765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Members:</a:t>
            </a:r>
            <a:r>
              <a:rPr lang="en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        202012007 Pranay Joshi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202012036 Meghani Harsh Rajnishbhai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        202012053 Asnani Chandni Nareshkumar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        </a:t>
            </a:r>
            <a:r>
              <a:rPr lang="en" sz="1500"/>
              <a:t>202012094 Himanshu Joshi (Team Leader)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</a:t>
            </a:r>
            <a:r>
              <a:rPr lang="en" sz="1500"/>
              <a:t>202012109 Patel Vishal Natvarbhai </a:t>
            </a:r>
            <a:endParaRPr sz="1500"/>
          </a:p>
        </p:txBody>
      </p:sp>
      <p:sp>
        <p:nvSpPr>
          <p:cNvPr id="136" name="Google Shape;136;p13"/>
          <p:cNvSpPr txBox="1"/>
          <p:nvPr/>
        </p:nvSpPr>
        <p:spPr>
          <a:xfrm>
            <a:off x="4572000" y="128350"/>
            <a:ext cx="445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IT-632   Software Engineering Msc(IT) 2020-21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52850" y="3929200"/>
            <a:ext cx="16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641700" y="3958825"/>
            <a:ext cx="1609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6256550" y="3073500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21950" y="3948950"/>
            <a:ext cx="178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Team : 05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1680836" y="1315124"/>
            <a:ext cx="1931633" cy="669600"/>
            <a:chOff x="1680836" y="1315124"/>
            <a:chExt cx="1931633" cy="669600"/>
          </a:xfrm>
        </p:grpSpPr>
        <p:cxnSp>
          <p:nvCxnSpPr>
            <p:cNvPr id="147" name="Google Shape;147;p1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8" name="Google Shape;148;p1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Information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4"/>
          <p:cNvGrpSpPr/>
          <p:nvPr/>
        </p:nvGrpSpPr>
        <p:grpSpPr>
          <a:xfrm>
            <a:off x="5517319" y="1315124"/>
            <a:ext cx="1940006" cy="669600"/>
            <a:chOff x="5517319" y="1315124"/>
            <a:chExt cx="1940006" cy="669600"/>
          </a:xfrm>
        </p:grpSpPr>
        <p:cxnSp>
          <p:nvCxnSpPr>
            <p:cNvPr id="150" name="Google Shape;150;p1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1" name="Google Shape;151;p1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Unhealthy diet</a:t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3808226" y="3535140"/>
            <a:ext cx="1495200" cy="1143796"/>
            <a:chOff x="3808226" y="3535140"/>
            <a:chExt cx="1495200" cy="1143796"/>
          </a:xfrm>
        </p:grpSpPr>
        <p:cxnSp>
          <p:nvCxnSpPr>
            <p:cNvPr id="153" name="Google Shape;153;p1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4" name="Google Shape;154;p1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Fitness Freak</a:t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" name="Google Shape;155;p14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6" name="Google Shape;156;p14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4307500" y="58025"/>
            <a:ext cx="470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IT-632   Software Engineering Msc(IT) 2020-21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0" y="0"/>
            <a:ext cx="18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oodBIT</a:t>
            </a:r>
            <a:endParaRPr sz="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/>
        </p:nvSpPr>
        <p:spPr>
          <a:xfrm>
            <a:off x="560625" y="1403450"/>
            <a:ext cx="19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Solution :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521550" y="59250"/>
            <a:ext cx="458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IT-632   Software Engineering Msc(IT) 2020-21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300325" y="2050613"/>
            <a:ext cx="442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system would be able to estimate the caloric content of the plate of food based on an image.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can also help to create a diet chart according to one’s physique.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will also contain informative features such as identification of category of food, regional cuisine.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0" y="0"/>
            <a:ext cx="20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oodBIT</a:t>
            </a:r>
            <a:endParaRPr sz="400"/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188" y="712624"/>
            <a:ext cx="4045425" cy="42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1159975" y="841225"/>
            <a:ext cx="19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Functionality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4521550" y="59250"/>
            <a:ext cx="458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IT-632   Software Engineering Msc(IT) 2020-21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0" y="0"/>
            <a:ext cx="20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foodBIT</a:t>
            </a:r>
            <a:endParaRPr sz="400"/>
          </a:p>
        </p:txBody>
      </p:sp>
      <p:sp>
        <p:nvSpPr>
          <p:cNvPr id="180" name="Google Shape;180;p16"/>
          <p:cNvSpPr txBox="1"/>
          <p:nvPr/>
        </p:nvSpPr>
        <p:spPr>
          <a:xfrm>
            <a:off x="1213175" y="1428150"/>
            <a:ext cx="74997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</a:rPr>
              <a:t>Food Identification: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100">
                <a:solidFill>
                  <a:srgbClr val="FFFFFF"/>
                </a:solidFill>
              </a:rPr>
              <a:t>The user will be able to upload an image of the food item. And then  the software will display the name of the food item/dish present in the picture.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Food Information: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100">
                <a:solidFill>
                  <a:srgbClr val="FFFFFF"/>
                </a:solidFill>
              </a:rPr>
              <a:t>The software will be able to provide certain vital information about the food item.</a:t>
            </a:r>
            <a:endParaRPr sz="11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100">
                <a:solidFill>
                  <a:srgbClr val="FFFFFF"/>
                </a:solidFill>
              </a:rPr>
              <a:t>The total calorie count macro and micronutrients of the food item will be displayed. And Category of the food will also be provided.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Diet for user: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The user will input some information, including weight, height, age, and gender then a diet plan will be generated curated for the user using a specific algorithm based on the input provided.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>
                <a:solidFill>
                  <a:srgbClr val="FFFFFF"/>
                </a:solidFill>
              </a:rPr>
              <a:t>Users can customize the meals according to their preferences and will be notified through notifications on the meal timings.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/>
        </p:nvSpPr>
        <p:spPr>
          <a:xfrm>
            <a:off x="1184675" y="1184650"/>
            <a:ext cx="19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184675" y="1833000"/>
            <a:ext cx="465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a nutshell, this software can help people to gain a detailed information about the particular dish.  People can maintain healthy diet.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user can access the notification if they wish to this will help them to remember their diet.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4521550" y="59250"/>
            <a:ext cx="458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IT-632   Software Engineering Msc(IT) 2020-21</a:t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975" y="1382650"/>
            <a:ext cx="3264275" cy="28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0" y="0"/>
            <a:ext cx="197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oodBIT</a:t>
            </a:r>
            <a:endParaRPr sz="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1274700" y="2256150"/>
            <a:ext cx="502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 </a:t>
            </a:r>
            <a:r>
              <a:rPr lang="en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5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you….</a:t>
            </a:r>
            <a:endParaRPr sz="5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4521550" y="59250"/>
            <a:ext cx="458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IT-632   Software Engineering Msc(IT) 2020-21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0" y="0"/>
            <a:ext cx="14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oodBIT</a:t>
            </a:r>
            <a:endParaRPr sz="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