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4FC5F-ADF6-5848-9318-DD8B652B601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18C61-DF56-6B49-B831-F4583D4B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1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harsh pande</cp:lastModifiedBy>
  <cp:revision>2</cp:revision>
  <dcterms:created xsi:type="dcterms:W3CDTF">2024-02-20T10:46:06Z</dcterms:created>
  <dcterms:modified xsi:type="dcterms:W3CDTF">2024-02-20T10:46:18Z</dcterms:modified>
</cp:coreProperties>
</file>