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8" r:id="rId3"/>
    <p:sldId id="256" r:id="rId4"/>
    <p:sldId id="261" r:id="rId5"/>
    <p:sldId id="257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0A50B-E460-CDC5-4512-C86A26096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1762DA-A237-C759-F5D6-9CAC76C6DD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29888-8DEC-A4AF-29FC-B8DE5572F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D5EE9-305C-425D-B97D-B9FD3B1F7F85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17481-20E0-74A5-0CB4-0E476966A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4B88C-60B9-7E3E-083D-51B778FB7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D6F5F-55B6-44DB-A316-F8E6C4F220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645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5E30C-197F-3BA9-2A84-5AB3BE7D9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4FC5B6-A653-204E-468E-6FBB76B31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3A434-741E-55EF-51FB-212CC26E2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D5EE9-305C-425D-B97D-B9FD3B1F7F85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4FC26-9CB2-B375-A441-9B8D3F3F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3D2BB-9905-05AD-C33C-DB619304B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D6F5F-55B6-44DB-A316-F8E6C4F220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04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E80EC3-CA85-EC83-0701-D437ED16B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91F1A8-179B-BE9D-9E70-C26094221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14B66-A6CF-CD20-A8F8-74DA63B56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D5EE9-305C-425D-B97D-B9FD3B1F7F85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042B3-47EB-5CE5-C4EB-2D5FC36C8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D3474-A4B7-F8D1-21F2-0C1CDDF61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D6F5F-55B6-44DB-A316-F8E6C4F220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719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A85C2-4F34-2D6A-F24C-8E8129502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BFFFF-06D3-844D-CE46-C941466FC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B4D04-C960-F848-A36F-5960ACF3F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D5EE9-305C-425D-B97D-B9FD3B1F7F85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FF0C7-2E7D-C4B1-1008-27FA1B761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67833-9A29-8E53-BAF0-CC0EB04F1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D6F5F-55B6-44DB-A316-F8E6C4F220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2468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07747-E98D-DEC7-393B-1F16120EB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122A4-28D1-751F-FF5F-C882BFF1F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0C363-A86A-4ADC-613D-5DE4E339D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D5EE9-305C-425D-B97D-B9FD3B1F7F85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CC296-D7CB-883F-7627-3BE0A6979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DFAE3-1BD7-7461-C287-5E0E69CD9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D6F5F-55B6-44DB-A316-F8E6C4F220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251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F1B88-6033-79F1-ADAD-0B0EF186E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9E0D9-1ADA-A5C1-84E6-497A7DDA7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9485C5-DE94-C624-3D83-056B4A4821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35524-4111-D2DF-CE2C-8F861AD1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D5EE9-305C-425D-B97D-B9FD3B1F7F85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6C136-D886-3BAB-5190-27D06E852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5D8E4-973B-C684-A30A-2A6C821FD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D6F5F-55B6-44DB-A316-F8E6C4F220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363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FD263-232E-68E9-F8BC-696182DCA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FD83F-F026-7F3C-94EE-02251C779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96D3F3-E53B-83B9-ADD1-DD55C99EC1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F8A211-603F-D8D6-C4BC-1E71555E43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4E953C-ACB8-B617-DE04-A4DD0E1E2D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86675B-E4A2-14F4-7FA5-9806832C5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D5EE9-305C-425D-B97D-B9FD3B1F7F85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8C2E97-F9F0-852D-8301-95EDF29ED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95D6BB-1CB6-86E5-5295-37EBACB3F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D6F5F-55B6-44DB-A316-F8E6C4F220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705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67DE7-E467-D943-FB8A-E231BA71F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EA2B76-C305-5002-EFC6-70E608D6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D5EE9-305C-425D-B97D-B9FD3B1F7F85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EA1A67-CA07-8750-E0C3-946463AED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79E75-E157-9928-9EC7-32AFFD63D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D6F5F-55B6-44DB-A316-F8E6C4F220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845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96E560-71D0-6C5F-7EA4-7F8295B10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D5EE9-305C-425D-B97D-B9FD3B1F7F85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88D166-89D8-E928-FA85-4EAC97D9B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7E01A-087F-333D-D282-3808B75A4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D6F5F-55B6-44DB-A316-F8E6C4F220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562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D0C9-B517-700B-6C20-CBF917711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F6365-D6CA-61FC-A810-7F50D586F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04038D-E8CA-1CC4-ADDE-28AB01CF60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70CEE-F206-30CB-2787-1AA654720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D5EE9-305C-425D-B97D-B9FD3B1F7F85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7522E-F376-2A8F-1AA8-5A5A80AAC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1A325C-57DE-7097-5FCF-64F8AA7A6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D6F5F-55B6-44DB-A316-F8E6C4F220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844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65CE1-2F5A-C9C0-43F8-F1F8F3184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A7454C-8297-CCB3-665A-1EC7F0B75B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F1F38-D9B3-3656-326D-DB5B28398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C18BE7-BBD4-4F70-C0BF-28828A697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D5EE9-305C-425D-B97D-B9FD3B1F7F85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892333-8B32-EB10-9B50-07E16B572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1E9B3F-1D39-8B2C-EFCF-8CCA5000E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D6F5F-55B6-44DB-A316-F8E6C4F220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8480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3CF02D-D8C2-782A-3C5C-3FD6F15D2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73A39-D09E-529D-D079-7B8A24564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D440D-3D2E-2D1C-4C22-6155AE226C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D5EE9-305C-425D-B97D-B9FD3B1F7F85}" type="datetimeFigureOut">
              <a:rPr lang="en-IN" smtClean="0"/>
              <a:t>04-12-2022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AC25A-82BC-BAC9-74B0-36A1FC0E6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7F451-9564-9381-8F46-DB1DB389B7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D6F5F-55B6-44DB-A316-F8E6C4F220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780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A picture containing person&#10;&#10;Description automatically generated">
            <a:extLst>
              <a:ext uri="{FF2B5EF4-FFF2-40B4-BE49-F238E27FC236}">
                <a16:creationId xmlns:a16="http://schemas.microsoft.com/office/drawing/2014/main" id="{12DD6C1F-D4AF-764F-949A-38C063272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39" b="33339"/>
          <a:stretch>
            <a:fillRect/>
          </a:stretch>
        </p:blipFill>
        <p:spPr>
          <a:xfrm>
            <a:off x="0" y="-4833"/>
            <a:ext cx="12289816" cy="6750725"/>
          </a:xfrm>
          <a:prstGeom prst="rect">
            <a:avLst/>
          </a:prstGeom>
        </p:spPr>
      </p:pic>
      <p:sp>
        <p:nvSpPr>
          <p:cNvPr id="5" name="Right Triangle 4">
            <a:extLst>
              <a:ext uri="{FF2B5EF4-FFF2-40B4-BE49-F238E27FC236}">
                <a16:creationId xmlns:a16="http://schemas.microsoft.com/office/drawing/2014/main" id="{8F8BA851-AE76-27CD-15E3-169B2B020C7A}"/>
              </a:ext>
            </a:extLst>
          </p:cNvPr>
          <p:cNvSpPr/>
          <p:nvPr/>
        </p:nvSpPr>
        <p:spPr>
          <a:xfrm rot="18900000">
            <a:off x="3394565" y="-2616931"/>
            <a:ext cx="5194915" cy="5233864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100000">
                <a:schemeClr val="accent2">
                  <a:alpha val="8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Parallelogram 15">
            <a:extLst>
              <a:ext uri="{FF2B5EF4-FFF2-40B4-BE49-F238E27FC236}">
                <a16:creationId xmlns:a16="http://schemas.microsoft.com/office/drawing/2014/main" id="{C8465DBC-7FC5-CA5A-FE88-D97B72437A27}"/>
              </a:ext>
            </a:extLst>
          </p:cNvPr>
          <p:cNvSpPr/>
          <p:nvPr/>
        </p:nvSpPr>
        <p:spPr>
          <a:xfrm rot="16200000">
            <a:off x="5710224" y="2444276"/>
            <a:ext cx="563593" cy="713329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71A719A-7C88-8CA4-0E2D-30B8BD3A5E16}"/>
              </a:ext>
            </a:extLst>
          </p:cNvPr>
          <p:cNvGrpSpPr/>
          <p:nvPr/>
        </p:nvGrpSpPr>
        <p:grpSpPr>
          <a:xfrm>
            <a:off x="-151002" y="1807098"/>
            <a:ext cx="3265376" cy="3586838"/>
            <a:chOff x="1045648" y="2069051"/>
            <a:chExt cx="4032340" cy="4504964"/>
          </a:xfrm>
        </p:grpSpPr>
        <p:sp>
          <p:nvSpPr>
            <p:cNvPr id="8" name="Graphic 2">
              <a:extLst>
                <a:ext uri="{FF2B5EF4-FFF2-40B4-BE49-F238E27FC236}">
                  <a16:creationId xmlns:a16="http://schemas.microsoft.com/office/drawing/2014/main" id="{C2538D20-4C62-3415-1673-BC0DD53CB5F8}"/>
                </a:ext>
              </a:extLst>
            </p:cNvPr>
            <p:cNvSpPr/>
            <p:nvPr/>
          </p:nvSpPr>
          <p:spPr>
            <a:xfrm>
              <a:off x="1358473" y="2593904"/>
              <a:ext cx="3291244" cy="3980111"/>
            </a:xfrm>
            <a:custGeom>
              <a:avLst/>
              <a:gdLst>
                <a:gd name="connsiteX0" fmla="*/ 0 w 3686175"/>
                <a:gd name="connsiteY0" fmla="*/ 2055386 h 4457700"/>
                <a:gd name="connsiteX1" fmla="*/ 0 w 3686175"/>
                <a:gd name="connsiteY1" fmla="*/ 1996331 h 4457700"/>
                <a:gd name="connsiteX2" fmla="*/ 120968 w 3686175"/>
                <a:gd name="connsiteY2" fmla="*/ 1869648 h 4457700"/>
                <a:gd name="connsiteX3" fmla="*/ 242888 w 3686175"/>
                <a:gd name="connsiteY3" fmla="*/ 1732488 h 4457700"/>
                <a:gd name="connsiteX4" fmla="*/ 277178 w 3686175"/>
                <a:gd name="connsiteY4" fmla="*/ 1493411 h 4457700"/>
                <a:gd name="connsiteX5" fmla="*/ 278130 w 3686175"/>
                <a:gd name="connsiteY5" fmla="*/ 1294338 h 4457700"/>
                <a:gd name="connsiteX6" fmla="*/ 447675 w 3686175"/>
                <a:gd name="connsiteY6" fmla="*/ 761891 h 4457700"/>
                <a:gd name="connsiteX7" fmla="*/ 462915 w 3686175"/>
                <a:gd name="connsiteY7" fmla="*/ 726648 h 4457700"/>
                <a:gd name="connsiteX8" fmla="*/ 461010 w 3686175"/>
                <a:gd name="connsiteY8" fmla="*/ 719981 h 4457700"/>
                <a:gd name="connsiteX9" fmla="*/ 445770 w 3686175"/>
                <a:gd name="connsiteY9" fmla="*/ 727601 h 4457700"/>
                <a:gd name="connsiteX10" fmla="*/ 495300 w 3686175"/>
                <a:gd name="connsiteY10" fmla="*/ 541863 h 4457700"/>
                <a:gd name="connsiteX11" fmla="*/ 458153 w 3686175"/>
                <a:gd name="connsiteY11" fmla="*/ 589488 h 4457700"/>
                <a:gd name="connsiteX12" fmla="*/ 647700 w 3686175"/>
                <a:gd name="connsiteY12" fmla="*/ 340886 h 4457700"/>
                <a:gd name="connsiteX13" fmla="*/ 582930 w 3686175"/>
                <a:gd name="connsiteY13" fmla="*/ 370413 h 4457700"/>
                <a:gd name="connsiteX14" fmla="*/ 600075 w 3686175"/>
                <a:gd name="connsiteY14" fmla="*/ 346601 h 4457700"/>
                <a:gd name="connsiteX15" fmla="*/ 776288 w 3686175"/>
                <a:gd name="connsiteY15" fmla="*/ 257066 h 4457700"/>
                <a:gd name="connsiteX16" fmla="*/ 891540 w 3686175"/>
                <a:gd name="connsiteY16" fmla="*/ 229443 h 4457700"/>
                <a:gd name="connsiteX17" fmla="*/ 938213 w 3686175"/>
                <a:gd name="connsiteY17" fmla="*/ 196106 h 4457700"/>
                <a:gd name="connsiteX18" fmla="*/ 1144905 w 3686175"/>
                <a:gd name="connsiteY18" fmla="*/ 31323 h 4457700"/>
                <a:gd name="connsiteX19" fmla="*/ 1165860 w 3686175"/>
                <a:gd name="connsiteY19" fmla="*/ 26561 h 4457700"/>
                <a:gd name="connsiteX20" fmla="*/ 1196340 w 3686175"/>
                <a:gd name="connsiteY20" fmla="*/ 32276 h 4457700"/>
                <a:gd name="connsiteX21" fmla="*/ 1301115 w 3686175"/>
                <a:gd name="connsiteY21" fmla="*/ 5606 h 4457700"/>
                <a:gd name="connsiteX22" fmla="*/ 1280160 w 3686175"/>
                <a:gd name="connsiteY22" fmla="*/ 28466 h 4457700"/>
                <a:gd name="connsiteX23" fmla="*/ 1403033 w 3686175"/>
                <a:gd name="connsiteY23" fmla="*/ 17036 h 4457700"/>
                <a:gd name="connsiteX24" fmla="*/ 1370648 w 3686175"/>
                <a:gd name="connsiteY24" fmla="*/ 37991 h 4457700"/>
                <a:gd name="connsiteX25" fmla="*/ 1378268 w 3686175"/>
                <a:gd name="connsiteY25" fmla="*/ 42753 h 4457700"/>
                <a:gd name="connsiteX26" fmla="*/ 1401128 w 3686175"/>
                <a:gd name="connsiteY26" fmla="*/ 48468 h 4457700"/>
                <a:gd name="connsiteX27" fmla="*/ 1682115 w 3686175"/>
                <a:gd name="connsiteY27" fmla="*/ 29418 h 4457700"/>
                <a:gd name="connsiteX28" fmla="*/ 2013585 w 3686175"/>
                <a:gd name="connsiteY28" fmla="*/ 28466 h 4457700"/>
                <a:gd name="connsiteX29" fmla="*/ 2286000 w 3686175"/>
                <a:gd name="connsiteY29" fmla="*/ 58946 h 4457700"/>
                <a:gd name="connsiteX30" fmla="*/ 2541270 w 3686175"/>
                <a:gd name="connsiteY30" fmla="*/ 109428 h 4457700"/>
                <a:gd name="connsiteX31" fmla="*/ 2574608 w 3686175"/>
                <a:gd name="connsiteY31" fmla="*/ 121811 h 4457700"/>
                <a:gd name="connsiteX32" fmla="*/ 2751773 w 3686175"/>
                <a:gd name="connsiteY32" fmla="*/ 214203 h 4457700"/>
                <a:gd name="connsiteX33" fmla="*/ 2498408 w 3686175"/>
                <a:gd name="connsiteY33" fmla="*/ 34181 h 4457700"/>
                <a:gd name="connsiteX34" fmla="*/ 2518410 w 3686175"/>
                <a:gd name="connsiteY34" fmla="*/ 32276 h 4457700"/>
                <a:gd name="connsiteX35" fmla="*/ 2828925 w 3686175"/>
                <a:gd name="connsiteY35" fmla="*/ 302786 h 4457700"/>
                <a:gd name="connsiteX36" fmla="*/ 2837498 w 3686175"/>
                <a:gd name="connsiteY36" fmla="*/ 374223 h 4457700"/>
                <a:gd name="connsiteX37" fmla="*/ 3133725 w 3686175"/>
                <a:gd name="connsiteY37" fmla="*/ 293261 h 4457700"/>
                <a:gd name="connsiteX38" fmla="*/ 3069908 w 3686175"/>
                <a:gd name="connsiteY38" fmla="*/ 293261 h 4457700"/>
                <a:gd name="connsiteX39" fmla="*/ 2973705 w 3686175"/>
                <a:gd name="connsiteY39" fmla="*/ 308501 h 4457700"/>
                <a:gd name="connsiteX40" fmla="*/ 2908935 w 3686175"/>
                <a:gd name="connsiteY40" fmla="*/ 366603 h 4457700"/>
                <a:gd name="connsiteX41" fmla="*/ 2924175 w 3686175"/>
                <a:gd name="connsiteY41" fmla="*/ 396131 h 4457700"/>
                <a:gd name="connsiteX42" fmla="*/ 2972753 w 3686175"/>
                <a:gd name="connsiteY42" fmla="*/ 388511 h 4457700"/>
                <a:gd name="connsiteX43" fmla="*/ 3132773 w 3686175"/>
                <a:gd name="connsiteY43" fmla="*/ 368508 h 4457700"/>
                <a:gd name="connsiteX44" fmla="*/ 2998470 w 3686175"/>
                <a:gd name="connsiteY44" fmla="*/ 405656 h 4457700"/>
                <a:gd name="connsiteX45" fmla="*/ 3079433 w 3686175"/>
                <a:gd name="connsiteY45" fmla="*/ 414228 h 4457700"/>
                <a:gd name="connsiteX46" fmla="*/ 3160395 w 3686175"/>
                <a:gd name="connsiteY46" fmla="*/ 445661 h 4457700"/>
                <a:gd name="connsiteX47" fmla="*/ 3083243 w 3686175"/>
                <a:gd name="connsiteY47" fmla="*/ 435183 h 4457700"/>
                <a:gd name="connsiteX48" fmla="*/ 3215640 w 3686175"/>
                <a:gd name="connsiteY48" fmla="*/ 491381 h 4457700"/>
                <a:gd name="connsiteX49" fmla="*/ 3157538 w 3686175"/>
                <a:gd name="connsiteY49" fmla="*/ 476141 h 4457700"/>
                <a:gd name="connsiteX50" fmla="*/ 3173730 w 3686175"/>
                <a:gd name="connsiteY50" fmla="*/ 494238 h 4457700"/>
                <a:gd name="connsiteX51" fmla="*/ 3308033 w 3686175"/>
                <a:gd name="connsiteY51" fmla="*/ 689501 h 4457700"/>
                <a:gd name="connsiteX52" fmla="*/ 3393758 w 3686175"/>
                <a:gd name="connsiteY52" fmla="*/ 842853 h 4457700"/>
                <a:gd name="connsiteX53" fmla="*/ 3467100 w 3686175"/>
                <a:gd name="connsiteY53" fmla="*/ 1227663 h 4457700"/>
                <a:gd name="connsiteX54" fmla="*/ 3483293 w 3686175"/>
                <a:gd name="connsiteY54" fmla="*/ 1302911 h 4457700"/>
                <a:gd name="connsiteX55" fmla="*/ 3605213 w 3686175"/>
                <a:gd name="connsiteY55" fmla="*/ 1573421 h 4457700"/>
                <a:gd name="connsiteX56" fmla="*/ 3558540 w 3686175"/>
                <a:gd name="connsiteY56" fmla="*/ 1822976 h 4457700"/>
                <a:gd name="connsiteX57" fmla="*/ 3527108 w 3686175"/>
                <a:gd name="connsiteY57" fmla="*/ 1921083 h 4457700"/>
                <a:gd name="connsiteX58" fmla="*/ 3553778 w 3686175"/>
                <a:gd name="connsiteY58" fmla="*/ 2005856 h 4457700"/>
                <a:gd name="connsiteX59" fmla="*/ 3622358 w 3686175"/>
                <a:gd name="connsiteY59" fmla="*/ 2024906 h 4457700"/>
                <a:gd name="connsiteX60" fmla="*/ 3668078 w 3686175"/>
                <a:gd name="connsiteY60" fmla="*/ 1975376 h 4457700"/>
                <a:gd name="connsiteX61" fmla="*/ 3673793 w 3686175"/>
                <a:gd name="connsiteY61" fmla="*/ 1944896 h 4457700"/>
                <a:gd name="connsiteX62" fmla="*/ 3639503 w 3686175"/>
                <a:gd name="connsiteY62" fmla="*/ 2080151 h 4457700"/>
                <a:gd name="connsiteX63" fmla="*/ 3585210 w 3686175"/>
                <a:gd name="connsiteY63" fmla="*/ 2164923 h 4457700"/>
                <a:gd name="connsiteX64" fmla="*/ 3498533 w 3686175"/>
                <a:gd name="connsiteY64" fmla="*/ 2310656 h 4457700"/>
                <a:gd name="connsiteX65" fmla="*/ 3452813 w 3686175"/>
                <a:gd name="connsiteY65" fmla="*/ 2408764 h 4457700"/>
                <a:gd name="connsiteX66" fmla="*/ 3448050 w 3686175"/>
                <a:gd name="connsiteY66" fmla="*/ 2458293 h 4457700"/>
                <a:gd name="connsiteX67" fmla="*/ 3183255 w 3686175"/>
                <a:gd name="connsiteY67" fmla="*/ 2671654 h 4457700"/>
                <a:gd name="connsiteX68" fmla="*/ 3066098 w 3686175"/>
                <a:gd name="connsiteY68" fmla="*/ 2803098 h 4457700"/>
                <a:gd name="connsiteX69" fmla="*/ 3066098 w 3686175"/>
                <a:gd name="connsiteY69" fmla="*/ 2880251 h 4457700"/>
                <a:gd name="connsiteX70" fmla="*/ 3031808 w 3686175"/>
                <a:gd name="connsiteY70" fmla="*/ 3010743 h 4457700"/>
                <a:gd name="connsiteX71" fmla="*/ 2946083 w 3686175"/>
                <a:gd name="connsiteY71" fmla="*/ 3070751 h 4457700"/>
                <a:gd name="connsiteX72" fmla="*/ 2998470 w 3686175"/>
                <a:gd name="connsiteY72" fmla="*/ 2908826 h 4457700"/>
                <a:gd name="connsiteX73" fmla="*/ 2875598 w 3686175"/>
                <a:gd name="connsiteY73" fmla="*/ 3078371 h 4457700"/>
                <a:gd name="connsiteX74" fmla="*/ 2957513 w 3686175"/>
                <a:gd name="connsiteY74" fmla="*/ 2907873 h 4457700"/>
                <a:gd name="connsiteX75" fmla="*/ 2829878 w 3686175"/>
                <a:gd name="connsiteY75" fmla="*/ 3063131 h 4457700"/>
                <a:gd name="connsiteX76" fmla="*/ 2926080 w 3686175"/>
                <a:gd name="connsiteY76" fmla="*/ 2949783 h 4457700"/>
                <a:gd name="connsiteX77" fmla="*/ 2812733 w 3686175"/>
                <a:gd name="connsiteY77" fmla="*/ 3049796 h 4457700"/>
                <a:gd name="connsiteX78" fmla="*/ 2533650 w 3686175"/>
                <a:gd name="connsiteY78" fmla="*/ 3226008 h 4457700"/>
                <a:gd name="connsiteX79" fmla="*/ 2338388 w 3686175"/>
                <a:gd name="connsiteY79" fmla="*/ 3264108 h 4457700"/>
                <a:gd name="connsiteX80" fmla="*/ 2214563 w 3686175"/>
                <a:gd name="connsiteY80" fmla="*/ 3397458 h 4457700"/>
                <a:gd name="connsiteX81" fmla="*/ 2216468 w 3686175"/>
                <a:gd name="connsiteY81" fmla="*/ 3450798 h 4457700"/>
                <a:gd name="connsiteX82" fmla="*/ 2396490 w 3686175"/>
                <a:gd name="connsiteY82" fmla="*/ 3977531 h 4457700"/>
                <a:gd name="connsiteX83" fmla="*/ 2577465 w 3686175"/>
                <a:gd name="connsiteY83" fmla="*/ 4291856 h 4457700"/>
                <a:gd name="connsiteX84" fmla="*/ 2556510 w 3686175"/>
                <a:gd name="connsiteY84" fmla="*/ 4342339 h 4457700"/>
                <a:gd name="connsiteX85" fmla="*/ 1666875 w 3686175"/>
                <a:gd name="connsiteY85" fmla="*/ 4464259 h 4457700"/>
                <a:gd name="connsiteX86" fmla="*/ 1286828 w 3686175"/>
                <a:gd name="connsiteY86" fmla="*/ 4460449 h 4457700"/>
                <a:gd name="connsiteX87" fmla="*/ 743903 w 3686175"/>
                <a:gd name="connsiteY87" fmla="*/ 4396631 h 4457700"/>
                <a:gd name="connsiteX88" fmla="*/ 716280 w 3686175"/>
                <a:gd name="connsiteY88" fmla="*/ 4354721 h 4457700"/>
                <a:gd name="connsiteX89" fmla="*/ 808673 w 3686175"/>
                <a:gd name="connsiteY89" fmla="*/ 3804176 h 4457700"/>
                <a:gd name="connsiteX90" fmla="*/ 759143 w 3686175"/>
                <a:gd name="connsiteY90" fmla="*/ 3469848 h 4457700"/>
                <a:gd name="connsiteX91" fmla="*/ 602933 w 3686175"/>
                <a:gd name="connsiteY91" fmla="*/ 3306018 h 4457700"/>
                <a:gd name="connsiteX92" fmla="*/ 296228 w 3686175"/>
                <a:gd name="connsiteY92" fmla="*/ 3193623 h 4457700"/>
                <a:gd name="connsiteX93" fmla="*/ 180023 w 3686175"/>
                <a:gd name="connsiteY93" fmla="*/ 3141236 h 4457700"/>
                <a:gd name="connsiteX94" fmla="*/ 73343 w 3686175"/>
                <a:gd name="connsiteY94" fmla="*/ 2839293 h 4457700"/>
                <a:gd name="connsiteX95" fmla="*/ 70485 w 3686175"/>
                <a:gd name="connsiteY95" fmla="*/ 2664033 h 4457700"/>
                <a:gd name="connsiteX96" fmla="*/ 89535 w 3686175"/>
                <a:gd name="connsiteY96" fmla="*/ 2507823 h 4457700"/>
                <a:gd name="connsiteX97" fmla="*/ 87630 w 3686175"/>
                <a:gd name="connsiteY97" fmla="*/ 2477343 h 4457700"/>
                <a:gd name="connsiteX98" fmla="*/ 65723 w 3686175"/>
                <a:gd name="connsiteY98" fmla="*/ 2304941 h 4457700"/>
                <a:gd name="connsiteX99" fmla="*/ 82868 w 3686175"/>
                <a:gd name="connsiteY99" fmla="*/ 2251601 h 4457700"/>
                <a:gd name="connsiteX100" fmla="*/ 42863 w 3686175"/>
                <a:gd name="connsiteY100" fmla="*/ 2117298 h 4457700"/>
                <a:gd name="connsiteX101" fmla="*/ 0 w 3686175"/>
                <a:gd name="connsiteY101" fmla="*/ 2055386 h 4457700"/>
                <a:gd name="connsiteX102" fmla="*/ 2730818 w 3686175"/>
                <a:gd name="connsiteY102" fmla="*/ 275163 h 4457700"/>
                <a:gd name="connsiteX103" fmla="*/ 2600325 w 3686175"/>
                <a:gd name="connsiteY103" fmla="*/ 147528 h 4457700"/>
                <a:gd name="connsiteX104" fmla="*/ 2730818 w 3686175"/>
                <a:gd name="connsiteY104" fmla="*/ 275163 h 445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3686175" h="4457700">
                  <a:moveTo>
                    <a:pt x="0" y="2055386"/>
                  </a:moveTo>
                  <a:cubicBezTo>
                    <a:pt x="0" y="2035383"/>
                    <a:pt x="0" y="2015381"/>
                    <a:pt x="0" y="1996331"/>
                  </a:cubicBezTo>
                  <a:cubicBezTo>
                    <a:pt x="26670" y="1941086"/>
                    <a:pt x="67628" y="1899176"/>
                    <a:pt x="120968" y="1869648"/>
                  </a:cubicBezTo>
                  <a:cubicBezTo>
                    <a:pt x="178118" y="1838216"/>
                    <a:pt x="217170" y="1791543"/>
                    <a:pt x="242888" y="1732488"/>
                  </a:cubicBezTo>
                  <a:cubicBezTo>
                    <a:pt x="276225" y="1656288"/>
                    <a:pt x="282893" y="1575326"/>
                    <a:pt x="277178" y="1493411"/>
                  </a:cubicBezTo>
                  <a:cubicBezTo>
                    <a:pt x="272415" y="1426736"/>
                    <a:pt x="272415" y="1361013"/>
                    <a:pt x="278130" y="1294338"/>
                  </a:cubicBezTo>
                  <a:cubicBezTo>
                    <a:pt x="294323" y="1103838"/>
                    <a:pt x="345758" y="924768"/>
                    <a:pt x="447675" y="761891"/>
                  </a:cubicBezTo>
                  <a:cubicBezTo>
                    <a:pt x="454343" y="751413"/>
                    <a:pt x="461963" y="740936"/>
                    <a:pt x="462915" y="726648"/>
                  </a:cubicBezTo>
                  <a:cubicBezTo>
                    <a:pt x="462915" y="723791"/>
                    <a:pt x="461963" y="721886"/>
                    <a:pt x="461010" y="719981"/>
                  </a:cubicBezTo>
                  <a:cubicBezTo>
                    <a:pt x="453390" y="719028"/>
                    <a:pt x="456248" y="731411"/>
                    <a:pt x="445770" y="727601"/>
                  </a:cubicBezTo>
                  <a:cubicBezTo>
                    <a:pt x="451485" y="662831"/>
                    <a:pt x="477203" y="603776"/>
                    <a:pt x="495300" y="541863"/>
                  </a:cubicBezTo>
                  <a:cubicBezTo>
                    <a:pt x="482918" y="558056"/>
                    <a:pt x="470535" y="573296"/>
                    <a:pt x="458153" y="589488"/>
                  </a:cubicBezTo>
                  <a:cubicBezTo>
                    <a:pt x="495300" y="486618"/>
                    <a:pt x="560070" y="405656"/>
                    <a:pt x="647700" y="340886"/>
                  </a:cubicBezTo>
                  <a:cubicBezTo>
                    <a:pt x="626745" y="350411"/>
                    <a:pt x="605790" y="359936"/>
                    <a:pt x="582930" y="370413"/>
                  </a:cubicBezTo>
                  <a:cubicBezTo>
                    <a:pt x="584835" y="356126"/>
                    <a:pt x="593408" y="351363"/>
                    <a:pt x="600075" y="346601"/>
                  </a:cubicBezTo>
                  <a:cubicBezTo>
                    <a:pt x="653415" y="306596"/>
                    <a:pt x="711518" y="274211"/>
                    <a:pt x="776288" y="257066"/>
                  </a:cubicBezTo>
                  <a:cubicBezTo>
                    <a:pt x="814388" y="246588"/>
                    <a:pt x="853440" y="238016"/>
                    <a:pt x="891540" y="229443"/>
                  </a:cubicBezTo>
                  <a:cubicBezTo>
                    <a:pt x="912495" y="224681"/>
                    <a:pt x="925830" y="213251"/>
                    <a:pt x="938213" y="196106"/>
                  </a:cubicBezTo>
                  <a:cubicBezTo>
                    <a:pt x="991553" y="121811"/>
                    <a:pt x="1062038" y="69423"/>
                    <a:pt x="1144905" y="31323"/>
                  </a:cubicBezTo>
                  <a:cubicBezTo>
                    <a:pt x="1151573" y="28466"/>
                    <a:pt x="1163955" y="20846"/>
                    <a:pt x="1165860" y="26561"/>
                  </a:cubicBezTo>
                  <a:cubicBezTo>
                    <a:pt x="1173480" y="47516"/>
                    <a:pt x="1186815" y="34181"/>
                    <a:pt x="1196340" y="32276"/>
                  </a:cubicBezTo>
                  <a:cubicBezTo>
                    <a:pt x="1230630" y="25608"/>
                    <a:pt x="1263015" y="7511"/>
                    <a:pt x="1301115" y="5606"/>
                  </a:cubicBezTo>
                  <a:cubicBezTo>
                    <a:pt x="1297305" y="17036"/>
                    <a:pt x="1281113" y="14178"/>
                    <a:pt x="1280160" y="28466"/>
                  </a:cubicBezTo>
                  <a:cubicBezTo>
                    <a:pt x="1322070" y="37038"/>
                    <a:pt x="1360170" y="13226"/>
                    <a:pt x="1403033" y="17036"/>
                  </a:cubicBezTo>
                  <a:cubicBezTo>
                    <a:pt x="1394460" y="30371"/>
                    <a:pt x="1376363" y="24656"/>
                    <a:pt x="1370648" y="37991"/>
                  </a:cubicBezTo>
                  <a:cubicBezTo>
                    <a:pt x="1373505" y="39896"/>
                    <a:pt x="1375410" y="41801"/>
                    <a:pt x="1378268" y="42753"/>
                  </a:cubicBezTo>
                  <a:cubicBezTo>
                    <a:pt x="1385888" y="44658"/>
                    <a:pt x="1393508" y="46563"/>
                    <a:pt x="1401128" y="48468"/>
                  </a:cubicBezTo>
                  <a:cubicBezTo>
                    <a:pt x="1496378" y="69423"/>
                    <a:pt x="1589723" y="61803"/>
                    <a:pt x="1682115" y="29418"/>
                  </a:cubicBezTo>
                  <a:cubicBezTo>
                    <a:pt x="1792605" y="-8682"/>
                    <a:pt x="1903095" y="-10587"/>
                    <a:pt x="2013585" y="28466"/>
                  </a:cubicBezTo>
                  <a:cubicBezTo>
                    <a:pt x="2102168" y="59898"/>
                    <a:pt x="2193608" y="69423"/>
                    <a:pt x="2286000" y="58946"/>
                  </a:cubicBezTo>
                  <a:cubicBezTo>
                    <a:pt x="2377440" y="48468"/>
                    <a:pt x="2461260" y="67518"/>
                    <a:pt x="2541270" y="109428"/>
                  </a:cubicBezTo>
                  <a:cubicBezTo>
                    <a:pt x="2551748" y="115143"/>
                    <a:pt x="2562225" y="119906"/>
                    <a:pt x="2574608" y="121811"/>
                  </a:cubicBezTo>
                  <a:cubicBezTo>
                    <a:pt x="2644140" y="127526"/>
                    <a:pt x="2706053" y="147528"/>
                    <a:pt x="2751773" y="214203"/>
                  </a:cubicBezTo>
                  <a:cubicBezTo>
                    <a:pt x="2732723" y="109428"/>
                    <a:pt x="2665095" y="61803"/>
                    <a:pt x="2498408" y="34181"/>
                  </a:cubicBezTo>
                  <a:cubicBezTo>
                    <a:pt x="2509838" y="33228"/>
                    <a:pt x="2514600" y="32276"/>
                    <a:pt x="2518410" y="32276"/>
                  </a:cubicBezTo>
                  <a:cubicBezTo>
                    <a:pt x="2686050" y="23703"/>
                    <a:pt x="2806065" y="129431"/>
                    <a:pt x="2828925" y="302786"/>
                  </a:cubicBezTo>
                  <a:cubicBezTo>
                    <a:pt x="2831783" y="325646"/>
                    <a:pt x="2834640" y="348506"/>
                    <a:pt x="2837498" y="374223"/>
                  </a:cubicBezTo>
                  <a:cubicBezTo>
                    <a:pt x="2922270" y="277068"/>
                    <a:pt x="3033713" y="245636"/>
                    <a:pt x="3133725" y="293261"/>
                  </a:cubicBezTo>
                  <a:cubicBezTo>
                    <a:pt x="3108008" y="293261"/>
                    <a:pt x="3088958" y="293261"/>
                    <a:pt x="3069908" y="293261"/>
                  </a:cubicBezTo>
                  <a:cubicBezTo>
                    <a:pt x="3036570" y="293261"/>
                    <a:pt x="3004185" y="297071"/>
                    <a:pt x="2973705" y="308501"/>
                  </a:cubicBezTo>
                  <a:cubicBezTo>
                    <a:pt x="2945130" y="319931"/>
                    <a:pt x="2922270" y="338028"/>
                    <a:pt x="2908935" y="366603"/>
                  </a:cubicBezTo>
                  <a:cubicBezTo>
                    <a:pt x="2901315" y="382796"/>
                    <a:pt x="2905125" y="392321"/>
                    <a:pt x="2924175" y="396131"/>
                  </a:cubicBezTo>
                  <a:cubicBezTo>
                    <a:pt x="2941320" y="398988"/>
                    <a:pt x="2956560" y="397083"/>
                    <a:pt x="2972753" y="388511"/>
                  </a:cubicBezTo>
                  <a:cubicBezTo>
                    <a:pt x="3023235" y="360888"/>
                    <a:pt x="3077528" y="357078"/>
                    <a:pt x="3132773" y="368508"/>
                  </a:cubicBezTo>
                  <a:cubicBezTo>
                    <a:pt x="3086100" y="373271"/>
                    <a:pt x="3039428" y="375176"/>
                    <a:pt x="2998470" y="405656"/>
                  </a:cubicBezTo>
                  <a:cubicBezTo>
                    <a:pt x="3026093" y="408513"/>
                    <a:pt x="3052763" y="407561"/>
                    <a:pt x="3079433" y="414228"/>
                  </a:cubicBezTo>
                  <a:cubicBezTo>
                    <a:pt x="3105150" y="419943"/>
                    <a:pt x="3131820" y="426611"/>
                    <a:pt x="3160395" y="445661"/>
                  </a:cubicBezTo>
                  <a:cubicBezTo>
                    <a:pt x="3129915" y="441851"/>
                    <a:pt x="3108008" y="428516"/>
                    <a:pt x="3083243" y="435183"/>
                  </a:cubicBezTo>
                  <a:cubicBezTo>
                    <a:pt x="3128010" y="446613"/>
                    <a:pt x="3171825" y="458996"/>
                    <a:pt x="3215640" y="491381"/>
                  </a:cubicBezTo>
                  <a:cubicBezTo>
                    <a:pt x="3190875" y="488523"/>
                    <a:pt x="3176588" y="474236"/>
                    <a:pt x="3157538" y="476141"/>
                  </a:cubicBezTo>
                  <a:cubicBezTo>
                    <a:pt x="3159443" y="486618"/>
                    <a:pt x="3168015" y="489476"/>
                    <a:pt x="3173730" y="494238"/>
                  </a:cubicBezTo>
                  <a:cubicBezTo>
                    <a:pt x="3238500" y="545673"/>
                    <a:pt x="3286125" y="610443"/>
                    <a:pt x="3308033" y="689501"/>
                  </a:cubicBezTo>
                  <a:cubicBezTo>
                    <a:pt x="3324225" y="748556"/>
                    <a:pt x="3350895" y="796181"/>
                    <a:pt x="3393758" y="842853"/>
                  </a:cubicBezTo>
                  <a:cubicBezTo>
                    <a:pt x="3493770" y="953343"/>
                    <a:pt x="3506153" y="1087646"/>
                    <a:pt x="3467100" y="1227663"/>
                  </a:cubicBezTo>
                  <a:cubicBezTo>
                    <a:pt x="3458528" y="1258143"/>
                    <a:pt x="3463290" y="1279098"/>
                    <a:pt x="3483293" y="1302911"/>
                  </a:cubicBezTo>
                  <a:cubicBezTo>
                    <a:pt x="3549015" y="1381968"/>
                    <a:pt x="3601403" y="1465788"/>
                    <a:pt x="3605213" y="1573421"/>
                  </a:cubicBezTo>
                  <a:cubicBezTo>
                    <a:pt x="3608070" y="1660098"/>
                    <a:pt x="3608070" y="1745823"/>
                    <a:pt x="3558540" y="1822976"/>
                  </a:cubicBezTo>
                  <a:cubicBezTo>
                    <a:pt x="3539490" y="1852503"/>
                    <a:pt x="3529965" y="1885841"/>
                    <a:pt x="3527108" y="1921083"/>
                  </a:cubicBezTo>
                  <a:cubicBezTo>
                    <a:pt x="3524250" y="1953468"/>
                    <a:pt x="3530918" y="1982043"/>
                    <a:pt x="3553778" y="2005856"/>
                  </a:cubicBezTo>
                  <a:cubicBezTo>
                    <a:pt x="3572828" y="2024906"/>
                    <a:pt x="3595688" y="2030621"/>
                    <a:pt x="3622358" y="2024906"/>
                  </a:cubicBezTo>
                  <a:cubicBezTo>
                    <a:pt x="3649028" y="2019191"/>
                    <a:pt x="3662363" y="2001093"/>
                    <a:pt x="3668078" y="1975376"/>
                  </a:cubicBezTo>
                  <a:cubicBezTo>
                    <a:pt x="3669983" y="1965851"/>
                    <a:pt x="3671888" y="1956326"/>
                    <a:pt x="3673793" y="1944896"/>
                  </a:cubicBezTo>
                  <a:cubicBezTo>
                    <a:pt x="3698558" y="1998236"/>
                    <a:pt x="3686175" y="2063958"/>
                    <a:pt x="3639503" y="2080151"/>
                  </a:cubicBezTo>
                  <a:cubicBezTo>
                    <a:pt x="3592830" y="2096343"/>
                    <a:pt x="3582353" y="2117298"/>
                    <a:pt x="3585210" y="2164923"/>
                  </a:cubicBezTo>
                  <a:cubicBezTo>
                    <a:pt x="3588068" y="2226836"/>
                    <a:pt x="3544253" y="2273508"/>
                    <a:pt x="3498533" y="2310656"/>
                  </a:cubicBezTo>
                  <a:cubicBezTo>
                    <a:pt x="3466148" y="2337326"/>
                    <a:pt x="3451860" y="2368758"/>
                    <a:pt x="3452813" y="2408764"/>
                  </a:cubicBezTo>
                  <a:cubicBezTo>
                    <a:pt x="3452813" y="2425908"/>
                    <a:pt x="3455670" y="2442101"/>
                    <a:pt x="3448050" y="2458293"/>
                  </a:cubicBezTo>
                  <a:cubicBezTo>
                    <a:pt x="3397568" y="2577356"/>
                    <a:pt x="3317558" y="2657366"/>
                    <a:pt x="3183255" y="2671654"/>
                  </a:cubicBezTo>
                  <a:cubicBezTo>
                    <a:pt x="3115628" y="2678321"/>
                    <a:pt x="3066098" y="2735471"/>
                    <a:pt x="3066098" y="2803098"/>
                  </a:cubicBezTo>
                  <a:cubicBezTo>
                    <a:pt x="3066098" y="2828816"/>
                    <a:pt x="3067050" y="2854533"/>
                    <a:pt x="3066098" y="2880251"/>
                  </a:cubicBezTo>
                  <a:cubicBezTo>
                    <a:pt x="3064193" y="2925971"/>
                    <a:pt x="3056573" y="2970739"/>
                    <a:pt x="3031808" y="3010743"/>
                  </a:cubicBezTo>
                  <a:cubicBezTo>
                    <a:pt x="3012758" y="3042176"/>
                    <a:pt x="2987993" y="3064083"/>
                    <a:pt x="2946083" y="3070751"/>
                  </a:cubicBezTo>
                  <a:cubicBezTo>
                    <a:pt x="3017520" y="2962166"/>
                    <a:pt x="3022283" y="2946926"/>
                    <a:pt x="2998470" y="2908826"/>
                  </a:cubicBezTo>
                  <a:cubicBezTo>
                    <a:pt x="3002280" y="3000266"/>
                    <a:pt x="2945130" y="3079323"/>
                    <a:pt x="2875598" y="3078371"/>
                  </a:cubicBezTo>
                  <a:cubicBezTo>
                    <a:pt x="2962275" y="3022173"/>
                    <a:pt x="2990850" y="2963118"/>
                    <a:pt x="2957513" y="2907873"/>
                  </a:cubicBezTo>
                  <a:cubicBezTo>
                    <a:pt x="2949893" y="2994551"/>
                    <a:pt x="2906078" y="3051701"/>
                    <a:pt x="2829878" y="3063131"/>
                  </a:cubicBezTo>
                  <a:cubicBezTo>
                    <a:pt x="2885123" y="3033604"/>
                    <a:pt x="2924175" y="3001218"/>
                    <a:pt x="2926080" y="2949783"/>
                  </a:cubicBezTo>
                  <a:cubicBezTo>
                    <a:pt x="2889885" y="2981216"/>
                    <a:pt x="2850833" y="3014554"/>
                    <a:pt x="2812733" y="3049796"/>
                  </a:cubicBezTo>
                  <a:cubicBezTo>
                    <a:pt x="2730818" y="3125996"/>
                    <a:pt x="2642235" y="3190766"/>
                    <a:pt x="2533650" y="3226008"/>
                  </a:cubicBezTo>
                  <a:cubicBezTo>
                    <a:pt x="2469833" y="3246011"/>
                    <a:pt x="2405063" y="3258393"/>
                    <a:pt x="2338388" y="3264108"/>
                  </a:cubicBezTo>
                  <a:cubicBezTo>
                    <a:pt x="2262188" y="3270776"/>
                    <a:pt x="2216468" y="3321258"/>
                    <a:pt x="2214563" y="3397458"/>
                  </a:cubicBezTo>
                  <a:cubicBezTo>
                    <a:pt x="2214563" y="3415556"/>
                    <a:pt x="2213610" y="3433654"/>
                    <a:pt x="2216468" y="3450798"/>
                  </a:cubicBezTo>
                  <a:cubicBezTo>
                    <a:pt x="2251710" y="3634631"/>
                    <a:pt x="2308860" y="3811796"/>
                    <a:pt x="2396490" y="3977531"/>
                  </a:cubicBezTo>
                  <a:cubicBezTo>
                    <a:pt x="2452688" y="4084211"/>
                    <a:pt x="2516505" y="4187081"/>
                    <a:pt x="2577465" y="4291856"/>
                  </a:cubicBezTo>
                  <a:cubicBezTo>
                    <a:pt x="2599373" y="4329956"/>
                    <a:pt x="2598420" y="4330909"/>
                    <a:pt x="2556510" y="4342339"/>
                  </a:cubicBezTo>
                  <a:cubicBezTo>
                    <a:pt x="2265045" y="4418539"/>
                    <a:pt x="1966913" y="4454734"/>
                    <a:pt x="1666875" y="4464259"/>
                  </a:cubicBezTo>
                  <a:cubicBezTo>
                    <a:pt x="1540193" y="4468068"/>
                    <a:pt x="1413510" y="4467116"/>
                    <a:pt x="1286828" y="4460449"/>
                  </a:cubicBezTo>
                  <a:cubicBezTo>
                    <a:pt x="1104900" y="4449971"/>
                    <a:pt x="923925" y="4429016"/>
                    <a:pt x="743903" y="4396631"/>
                  </a:cubicBezTo>
                  <a:cubicBezTo>
                    <a:pt x="717233" y="4391868"/>
                    <a:pt x="709613" y="4382343"/>
                    <a:pt x="716280" y="4354721"/>
                  </a:cubicBezTo>
                  <a:cubicBezTo>
                    <a:pt x="762000" y="4173746"/>
                    <a:pt x="795338" y="3990866"/>
                    <a:pt x="808673" y="3804176"/>
                  </a:cubicBezTo>
                  <a:cubicBezTo>
                    <a:pt x="816293" y="3688923"/>
                    <a:pt x="805815" y="3576529"/>
                    <a:pt x="759143" y="3469848"/>
                  </a:cubicBezTo>
                  <a:cubicBezTo>
                    <a:pt x="726758" y="3397458"/>
                    <a:pt x="679133" y="3335546"/>
                    <a:pt x="602933" y="3306018"/>
                  </a:cubicBezTo>
                  <a:cubicBezTo>
                    <a:pt x="501968" y="3266014"/>
                    <a:pt x="401003" y="3225056"/>
                    <a:pt x="296228" y="3193623"/>
                  </a:cubicBezTo>
                  <a:cubicBezTo>
                    <a:pt x="255270" y="3181241"/>
                    <a:pt x="216218" y="3164096"/>
                    <a:pt x="180023" y="3141236"/>
                  </a:cubicBezTo>
                  <a:cubicBezTo>
                    <a:pt x="65723" y="3068846"/>
                    <a:pt x="29528" y="2966929"/>
                    <a:pt x="73343" y="2839293"/>
                  </a:cubicBezTo>
                  <a:cubicBezTo>
                    <a:pt x="93345" y="2780239"/>
                    <a:pt x="99060" y="2724041"/>
                    <a:pt x="70485" y="2664033"/>
                  </a:cubicBezTo>
                  <a:cubicBezTo>
                    <a:pt x="44768" y="2610693"/>
                    <a:pt x="49530" y="2555448"/>
                    <a:pt x="89535" y="2507823"/>
                  </a:cubicBezTo>
                  <a:cubicBezTo>
                    <a:pt x="100013" y="2495441"/>
                    <a:pt x="96203" y="2487821"/>
                    <a:pt x="87630" y="2477343"/>
                  </a:cubicBezTo>
                  <a:cubicBezTo>
                    <a:pt x="44768" y="2424956"/>
                    <a:pt x="39053" y="2366853"/>
                    <a:pt x="65723" y="2304941"/>
                  </a:cubicBezTo>
                  <a:cubicBezTo>
                    <a:pt x="73343" y="2287796"/>
                    <a:pt x="79058" y="2269698"/>
                    <a:pt x="82868" y="2251601"/>
                  </a:cubicBezTo>
                  <a:cubicBezTo>
                    <a:pt x="93345" y="2200166"/>
                    <a:pt x="89535" y="2153494"/>
                    <a:pt x="42863" y="2117298"/>
                  </a:cubicBezTo>
                  <a:cubicBezTo>
                    <a:pt x="22860" y="2104916"/>
                    <a:pt x="11430" y="2080151"/>
                    <a:pt x="0" y="2055386"/>
                  </a:cubicBezTo>
                  <a:close/>
                  <a:moveTo>
                    <a:pt x="2730818" y="275163"/>
                  </a:moveTo>
                  <a:cubicBezTo>
                    <a:pt x="2725103" y="205631"/>
                    <a:pt x="2662238" y="146576"/>
                    <a:pt x="2600325" y="147528"/>
                  </a:cubicBezTo>
                  <a:cubicBezTo>
                    <a:pt x="2647950" y="184676"/>
                    <a:pt x="2687955" y="226586"/>
                    <a:pt x="2730818" y="27516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70000"/>
                  </a:schemeClr>
                </a:gs>
                <a:gs pos="100000">
                  <a:schemeClr val="accent2">
                    <a:alpha val="70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B1F4BC2-08C6-CE37-BFAD-A5A0B1C97A44}"/>
                </a:ext>
              </a:extLst>
            </p:cNvPr>
            <p:cNvGrpSpPr/>
            <p:nvPr/>
          </p:nvGrpSpPr>
          <p:grpSpPr>
            <a:xfrm>
              <a:off x="1681194" y="2674628"/>
              <a:ext cx="2589798" cy="2589797"/>
              <a:chOff x="3376439" y="2358405"/>
              <a:chExt cx="2592288" cy="2592288"/>
            </a:xfrm>
          </p:grpSpPr>
          <p:sp>
            <p:nvSpPr>
              <p:cNvPr id="16" name="Pie 6">
                <a:extLst>
                  <a:ext uri="{FF2B5EF4-FFF2-40B4-BE49-F238E27FC236}">
                    <a16:creationId xmlns:a16="http://schemas.microsoft.com/office/drawing/2014/main" id="{CDCC70E9-6D30-26B3-C11A-14241F80E457}"/>
                  </a:ext>
                </a:extLst>
              </p:cNvPr>
              <p:cNvSpPr/>
              <p:nvPr/>
            </p:nvSpPr>
            <p:spPr>
              <a:xfrm>
                <a:off x="3376439" y="2358405"/>
                <a:ext cx="2592288" cy="2592288"/>
              </a:xfrm>
              <a:prstGeom prst="pie">
                <a:avLst>
                  <a:gd name="adj1" fmla="val 12276732"/>
                  <a:gd name="adj2" fmla="val 16200000"/>
                </a:avLst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Pie 13">
                <a:extLst>
                  <a:ext uri="{FF2B5EF4-FFF2-40B4-BE49-F238E27FC236}">
                    <a16:creationId xmlns:a16="http://schemas.microsoft.com/office/drawing/2014/main" id="{4074399E-9F99-D160-5971-72F99524558E}"/>
                  </a:ext>
                </a:extLst>
              </p:cNvPr>
              <p:cNvSpPr/>
              <p:nvPr/>
            </p:nvSpPr>
            <p:spPr>
              <a:xfrm>
                <a:off x="3376439" y="2358405"/>
                <a:ext cx="2592288" cy="2592288"/>
              </a:xfrm>
              <a:prstGeom prst="pie">
                <a:avLst>
                  <a:gd name="adj1" fmla="val 15840500"/>
                  <a:gd name="adj2" fmla="val 19589917"/>
                </a:avLst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Pie 14">
                <a:extLst>
                  <a:ext uri="{FF2B5EF4-FFF2-40B4-BE49-F238E27FC236}">
                    <a16:creationId xmlns:a16="http://schemas.microsoft.com/office/drawing/2014/main" id="{94C8FC5A-53BD-C093-E9A5-8E58BC67CF48}"/>
                  </a:ext>
                </a:extLst>
              </p:cNvPr>
              <p:cNvSpPr/>
              <p:nvPr/>
            </p:nvSpPr>
            <p:spPr>
              <a:xfrm>
                <a:off x="3376439" y="2358405"/>
                <a:ext cx="2592288" cy="2592288"/>
              </a:xfrm>
              <a:prstGeom prst="pie">
                <a:avLst>
                  <a:gd name="adj1" fmla="val 19138758"/>
                  <a:gd name="adj2" fmla="val 1338485"/>
                </a:avLst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Pie 15">
                <a:extLst>
                  <a:ext uri="{FF2B5EF4-FFF2-40B4-BE49-F238E27FC236}">
                    <a16:creationId xmlns:a16="http://schemas.microsoft.com/office/drawing/2014/main" id="{5AC2F67E-EDAB-6779-116E-80F065372493}"/>
                  </a:ext>
                </a:extLst>
              </p:cNvPr>
              <p:cNvSpPr/>
              <p:nvPr/>
            </p:nvSpPr>
            <p:spPr>
              <a:xfrm>
                <a:off x="3376439" y="2358405"/>
                <a:ext cx="2592288" cy="2592288"/>
              </a:xfrm>
              <a:prstGeom prst="pie">
                <a:avLst>
                  <a:gd name="adj1" fmla="val 798895"/>
                  <a:gd name="adj2" fmla="val 4047876"/>
                </a:avLst>
              </a:prstGeom>
              <a:solidFill>
                <a:schemeClr val="accent4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98F69EC-5A1C-E862-DAB9-2F09A9F90CDC}"/>
                </a:ext>
              </a:extLst>
            </p:cNvPr>
            <p:cNvGrpSpPr/>
            <p:nvPr/>
          </p:nvGrpSpPr>
          <p:grpSpPr>
            <a:xfrm>
              <a:off x="1045648" y="2069051"/>
              <a:ext cx="4032340" cy="3953350"/>
              <a:chOff x="879403" y="1813638"/>
              <a:chExt cx="4032340" cy="3953350"/>
            </a:xfrm>
          </p:grpSpPr>
          <p:sp>
            <p:nvSpPr>
              <p:cNvPr id="11" name="Arc 10">
                <a:extLst>
                  <a:ext uri="{FF2B5EF4-FFF2-40B4-BE49-F238E27FC236}">
                    <a16:creationId xmlns:a16="http://schemas.microsoft.com/office/drawing/2014/main" id="{8F8B1315-CB75-9D57-101F-B51C63F326F5}"/>
                  </a:ext>
                </a:extLst>
              </p:cNvPr>
              <p:cNvSpPr/>
              <p:nvPr/>
            </p:nvSpPr>
            <p:spPr>
              <a:xfrm>
                <a:off x="879403" y="1813638"/>
                <a:ext cx="3953351" cy="3953350"/>
              </a:xfrm>
              <a:prstGeom prst="arc">
                <a:avLst>
                  <a:gd name="adj1" fmla="val 13483629"/>
                  <a:gd name="adj2" fmla="val 2813791"/>
                </a:avLst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2B454438-BA75-87FC-256D-373DBBC9F027}"/>
                  </a:ext>
                </a:extLst>
              </p:cNvPr>
              <p:cNvSpPr/>
              <p:nvPr/>
            </p:nvSpPr>
            <p:spPr>
              <a:xfrm>
                <a:off x="1791611" y="1946801"/>
                <a:ext cx="240059" cy="240059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11707DA-B53D-D678-84D5-9ABB55B3FA72}"/>
                  </a:ext>
                </a:extLst>
              </p:cNvPr>
              <p:cNvSpPr/>
              <p:nvPr/>
            </p:nvSpPr>
            <p:spPr>
              <a:xfrm>
                <a:off x="3672073" y="1946801"/>
                <a:ext cx="240059" cy="240059"/>
              </a:xfrm>
              <a:prstGeom prst="ellipse">
                <a:avLst/>
              </a:prstGeom>
              <a:solidFill>
                <a:schemeClr val="accent2"/>
              </a:solidFill>
              <a:ln w="1270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6EBB625-D227-3A56-22C9-950352A5E71D}"/>
                  </a:ext>
                </a:extLst>
              </p:cNvPr>
              <p:cNvSpPr/>
              <p:nvPr/>
            </p:nvSpPr>
            <p:spPr>
              <a:xfrm>
                <a:off x="4671684" y="3248604"/>
                <a:ext cx="240059" cy="240059"/>
              </a:xfrm>
              <a:prstGeom prst="ellipse">
                <a:avLst/>
              </a:prstGeom>
              <a:solidFill>
                <a:schemeClr val="accent3"/>
              </a:solidFill>
              <a:ln w="1270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BFBCD6C-D3C9-2D19-CA8C-A560FE175DCC}"/>
                  </a:ext>
                </a:extLst>
              </p:cNvPr>
              <p:cNvSpPr/>
              <p:nvPr/>
            </p:nvSpPr>
            <p:spPr>
              <a:xfrm>
                <a:off x="4429697" y="4749383"/>
                <a:ext cx="240059" cy="240059"/>
              </a:xfrm>
              <a:prstGeom prst="ellipse">
                <a:avLst/>
              </a:prstGeom>
              <a:solidFill>
                <a:schemeClr val="accent4"/>
              </a:solidFill>
              <a:ln w="1270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sp>
        <p:nvSpPr>
          <p:cNvPr id="20" name="Rectangle 9">
            <a:extLst>
              <a:ext uri="{FF2B5EF4-FFF2-40B4-BE49-F238E27FC236}">
                <a16:creationId xmlns:a16="http://schemas.microsoft.com/office/drawing/2014/main" id="{773CE3DE-F58A-F82A-75B2-95DA9FFE6AAC}"/>
              </a:ext>
            </a:extLst>
          </p:cNvPr>
          <p:cNvSpPr/>
          <p:nvPr/>
        </p:nvSpPr>
        <p:spPr>
          <a:xfrm>
            <a:off x="1019051" y="2631955"/>
            <a:ext cx="290004" cy="33797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" name="Rounded Rectangle 1">
            <a:extLst>
              <a:ext uri="{FF2B5EF4-FFF2-40B4-BE49-F238E27FC236}">
                <a16:creationId xmlns:a16="http://schemas.microsoft.com/office/drawing/2014/main" id="{07534AEB-46BC-7D8F-CE32-121152BC7413}"/>
              </a:ext>
            </a:extLst>
          </p:cNvPr>
          <p:cNvSpPr>
            <a:spLocks/>
          </p:cNvSpPr>
          <p:nvPr/>
        </p:nvSpPr>
        <p:spPr>
          <a:xfrm>
            <a:off x="1621795" y="2587344"/>
            <a:ext cx="327776" cy="327776"/>
          </a:xfrm>
          <a:custGeom>
            <a:avLst/>
            <a:gdLst/>
            <a:ahLst/>
            <a:cxnLst/>
            <a:rect l="l" t="t" r="r" b="b"/>
            <a:pathLst>
              <a:path w="3888432" h="3902714">
                <a:moveTo>
                  <a:pt x="1113894" y="3227140"/>
                </a:moveTo>
                <a:lnTo>
                  <a:pt x="2774538" y="3227140"/>
                </a:lnTo>
                <a:cubicBezTo>
                  <a:pt x="2813020" y="3227140"/>
                  <a:pt x="2844216" y="3258336"/>
                  <a:pt x="2844216" y="3296818"/>
                </a:cubicBezTo>
                <a:lnTo>
                  <a:pt x="2844216" y="3337462"/>
                </a:lnTo>
                <a:cubicBezTo>
                  <a:pt x="2844216" y="3375944"/>
                  <a:pt x="2813020" y="3407140"/>
                  <a:pt x="2774538" y="3407140"/>
                </a:cubicBezTo>
                <a:lnTo>
                  <a:pt x="1113894" y="3407140"/>
                </a:lnTo>
                <a:cubicBezTo>
                  <a:pt x="1075412" y="3407140"/>
                  <a:pt x="1044216" y="3375944"/>
                  <a:pt x="1044216" y="3337462"/>
                </a:cubicBezTo>
                <a:lnTo>
                  <a:pt x="1044216" y="3296818"/>
                </a:lnTo>
                <a:cubicBezTo>
                  <a:pt x="1044216" y="3258336"/>
                  <a:pt x="1075412" y="3227140"/>
                  <a:pt x="1113894" y="3227140"/>
                </a:cubicBezTo>
                <a:close/>
                <a:moveTo>
                  <a:pt x="1111898" y="2923315"/>
                </a:moveTo>
                <a:lnTo>
                  <a:pt x="2772542" y="2923315"/>
                </a:lnTo>
                <a:cubicBezTo>
                  <a:pt x="2811024" y="2923315"/>
                  <a:pt x="2842220" y="2954511"/>
                  <a:pt x="2842220" y="2992993"/>
                </a:cubicBezTo>
                <a:lnTo>
                  <a:pt x="2842220" y="3033637"/>
                </a:lnTo>
                <a:cubicBezTo>
                  <a:pt x="2842220" y="3072119"/>
                  <a:pt x="2811024" y="3103315"/>
                  <a:pt x="2772542" y="3103315"/>
                </a:cubicBezTo>
                <a:lnTo>
                  <a:pt x="1111898" y="3103315"/>
                </a:lnTo>
                <a:cubicBezTo>
                  <a:pt x="1073416" y="3103315"/>
                  <a:pt x="1042220" y="3072119"/>
                  <a:pt x="1042220" y="3033637"/>
                </a:cubicBezTo>
                <a:lnTo>
                  <a:pt x="1042220" y="2992993"/>
                </a:lnTo>
                <a:cubicBezTo>
                  <a:pt x="1042220" y="2954511"/>
                  <a:pt x="1073416" y="2923315"/>
                  <a:pt x="1111898" y="2923315"/>
                </a:cubicBezTo>
                <a:close/>
                <a:moveTo>
                  <a:pt x="495275" y="2664296"/>
                </a:moveTo>
                <a:lnTo>
                  <a:pt x="853982" y="2664296"/>
                </a:lnTo>
                <a:lnTo>
                  <a:pt x="853982" y="3560524"/>
                </a:lnTo>
                <a:lnTo>
                  <a:pt x="3006222" y="3560524"/>
                </a:lnTo>
                <a:lnTo>
                  <a:pt x="3006222" y="2664296"/>
                </a:lnTo>
                <a:lnTo>
                  <a:pt x="3364929" y="2664296"/>
                </a:lnTo>
                <a:lnTo>
                  <a:pt x="3364929" y="3902714"/>
                </a:lnTo>
                <a:lnTo>
                  <a:pt x="495275" y="3902714"/>
                </a:lnTo>
                <a:close/>
                <a:moveTo>
                  <a:pt x="1113894" y="2619490"/>
                </a:moveTo>
                <a:lnTo>
                  <a:pt x="2774538" y="2619490"/>
                </a:lnTo>
                <a:cubicBezTo>
                  <a:pt x="2813020" y="2619490"/>
                  <a:pt x="2844216" y="2650686"/>
                  <a:pt x="2844216" y="2689168"/>
                </a:cubicBezTo>
                <a:lnTo>
                  <a:pt x="2844216" y="2729812"/>
                </a:lnTo>
                <a:cubicBezTo>
                  <a:pt x="2844216" y="2768294"/>
                  <a:pt x="2813020" y="2799490"/>
                  <a:pt x="2774538" y="2799490"/>
                </a:cubicBezTo>
                <a:lnTo>
                  <a:pt x="1113894" y="2799490"/>
                </a:lnTo>
                <a:cubicBezTo>
                  <a:pt x="1075412" y="2799490"/>
                  <a:pt x="1044216" y="2768294"/>
                  <a:pt x="1044216" y="2729812"/>
                </a:cubicBezTo>
                <a:lnTo>
                  <a:pt x="1044216" y="2689168"/>
                </a:lnTo>
                <a:cubicBezTo>
                  <a:pt x="1044216" y="2650686"/>
                  <a:pt x="1075412" y="2619490"/>
                  <a:pt x="1113894" y="2619490"/>
                </a:cubicBezTo>
                <a:close/>
                <a:moveTo>
                  <a:pt x="3183220" y="1512740"/>
                </a:moveTo>
                <a:cubicBezTo>
                  <a:pt x="3130821" y="1512740"/>
                  <a:pt x="3088344" y="1555217"/>
                  <a:pt x="3088344" y="1607616"/>
                </a:cubicBezTo>
                <a:lnTo>
                  <a:pt x="3088344" y="1777903"/>
                </a:lnTo>
                <a:cubicBezTo>
                  <a:pt x="3088344" y="1830302"/>
                  <a:pt x="3130821" y="1872779"/>
                  <a:pt x="3183220" y="1872779"/>
                </a:cubicBezTo>
                <a:lnTo>
                  <a:pt x="3334111" y="1872779"/>
                </a:lnTo>
                <a:cubicBezTo>
                  <a:pt x="3386510" y="1872779"/>
                  <a:pt x="3428987" y="1830302"/>
                  <a:pt x="3428987" y="1777903"/>
                </a:cubicBezTo>
                <a:lnTo>
                  <a:pt x="3428987" y="1607616"/>
                </a:lnTo>
                <a:cubicBezTo>
                  <a:pt x="3428987" y="1555217"/>
                  <a:pt x="3386510" y="1512740"/>
                  <a:pt x="3334111" y="1512740"/>
                </a:cubicBezTo>
                <a:close/>
                <a:moveTo>
                  <a:pt x="317370" y="1192161"/>
                </a:moveTo>
                <a:lnTo>
                  <a:pt x="3571062" y="1192161"/>
                </a:lnTo>
                <a:cubicBezTo>
                  <a:pt x="3746341" y="1192161"/>
                  <a:pt x="3888432" y="1369515"/>
                  <a:pt x="3888432" y="1588294"/>
                </a:cubicBezTo>
                <a:lnTo>
                  <a:pt x="3888432" y="3172779"/>
                </a:lnTo>
                <a:cubicBezTo>
                  <a:pt x="3888432" y="3391558"/>
                  <a:pt x="3746341" y="3568912"/>
                  <a:pt x="3571062" y="3568912"/>
                </a:cubicBezTo>
                <a:lnTo>
                  <a:pt x="3484959" y="3568912"/>
                </a:lnTo>
                <a:lnTo>
                  <a:pt x="3484959" y="2490370"/>
                </a:lnTo>
                <a:lnTo>
                  <a:pt x="388615" y="2490370"/>
                </a:lnTo>
                <a:lnTo>
                  <a:pt x="388615" y="3568912"/>
                </a:lnTo>
                <a:lnTo>
                  <a:pt x="317370" y="3568912"/>
                </a:lnTo>
                <a:cubicBezTo>
                  <a:pt x="142091" y="3568912"/>
                  <a:pt x="0" y="3391558"/>
                  <a:pt x="0" y="3172779"/>
                </a:cubicBezTo>
                <a:lnTo>
                  <a:pt x="0" y="1588294"/>
                </a:lnTo>
                <a:cubicBezTo>
                  <a:pt x="0" y="1369515"/>
                  <a:pt x="142091" y="1192161"/>
                  <a:pt x="317370" y="1192161"/>
                </a:cubicBezTo>
                <a:close/>
                <a:moveTo>
                  <a:pt x="3010811" y="792088"/>
                </a:moveTo>
                <a:lnTo>
                  <a:pt x="3369518" y="792088"/>
                </a:lnTo>
                <a:lnTo>
                  <a:pt x="3369518" y="1080119"/>
                </a:lnTo>
                <a:lnTo>
                  <a:pt x="3010811" y="1080119"/>
                </a:lnTo>
                <a:close/>
                <a:moveTo>
                  <a:pt x="2700857" y="0"/>
                </a:moveTo>
                <a:lnTo>
                  <a:pt x="3329483" y="698376"/>
                </a:lnTo>
                <a:lnTo>
                  <a:pt x="2700857" y="698376"/>
                </a:lnTo>
                <a:close/>
                <a:moveTo>
                  <a:pt x="499864" y="0"/>
                </a:moveTo>
                <a:lnTo>
                  <a:pt x="2592288" y="0"/>
                </a:lnTo>
                <a:lnTo>
                  <a:pt x="2592288" y="298450"/>
                </a:lnTo>
                <a:lnTo>
                  <a:pt x="858571" y="298450"/>
                </a:lnTo>
                <a:lnTo>
                  <a:pt x="858571" y="1080119"/>
                </a:lnTo>
                <a:lnTo>
                  <a:pt x="499864" y="10801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2" name="Parallelogram 15">
            <a:extLst>
              <a:ext uri="{FF2B5EF4-FFF2-40B4-BE49-F238E27FC236}">
                <a16:creationId xmlns:a16="http://schemas.microsoft.com/office/drawing/2014/main" id="{DCF24DA7-3694-E60F-B328-5EF9CC9B0CA1}"/>
              </a:ext>
            </a:extLst>
          </p:cNvPr>
          <p:cNvSpPr/>
          <p:nvPr/>
        </p:nvSpPr>
        <p:spPr>
          <a:xfrm rot="16200000">
            <a:off x="1991968" y="3010540"/>
            <a:ext cx="385476" cy="347976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3" name="Oval 27">
            <a:extLst>
              <a:ext uri="{FF2B5EF4-FFF2-40B4-BE49-F238E27FC236}">
                <a16:creationId xmlns:a16="http://schemas.microsoft.com/office/drawing/2014/main" id="{116C0DCF-6779-CFAC-14E8-565A563A554C}"/>
              </a:ext>
            </a:extLst>
          </p:cNvPr>
          <p:cNvSpPr/>
          <p:nvPr/>
        </p:nvSpPr>
        <p:spPr>
          <a:xfrm>
            <a:off x="1977350" y="3674424"/>
            <a:ext cx="252192" cy="38547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BEA2E7-9BAB-7695-2191-C692366EFE98}"/>
              </a:ext>
            </a:extLst>
          </p:cNvPr>
          <p:cNvSpPr txBox="1"/>
          <p:nvPr/>
        </p:nvSpPr>
        <p:spPr>
          <a:xfrm>
            <a:off x="2811788" y="272061"/>
            <a:ext cx="60946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dirty="0">
                <a:solidFill>
                  <a:schemeClr val="bg1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IT Digi </a:t>
            </a:r>
          </a:p>
          <a:p>
            <a:pPr algn="ctr"/>
            <a:r>
              <a:rPr lang="en-IN" sz="3600" dirty="0">
                <a:solidFill>
                  <a:schemeClr val="bg1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Solution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9F8DD4-D21D-323B-891F-2A311741E67D}"/>
              </a:ext>
            </a:extLst>
          </p:cNvPr>
          <p:cNvSpPr txBox="1"/>
          <p:nvPr/>
        </p:nvSpPr>
        <p:spPr>
          <a:xfrm>
            <a:off x="7757321" y="3809460"/>
            <a:ext cx="40516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974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C97477-8C44-0575-E8C1-A809DBAEC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855" y="226502"/>
            <a:ext cx="4546833" cy="558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239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E0614D-A50D-9B91-9A6C-908EC3C24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169"/>
            <a:ext cx="4815858" cy="654341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3C6A04D-B290-FB3B-38AD-799FECC5B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86" y="1098958"/>
            <a:ext cx="5753599" cy="553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167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CAB9D5-C4FE-ADD1-9AA2-AA2D8943E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035" y="203433"/>
            <a:ext cx="5612813" cy="636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096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F938CA-AE5A-F314-1DE2-36FA10B99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699" y="115348"/>
            <a:ext cx="5822539" cy="645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030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9" descr="A camera on a tripod&#10;&#10;Description automatically generated with low confidence">
            <a:extLst>
              <a:ext uri="{FF2B5EF4-FFF2-40B4-BE49-F238E27FC236}">
                <a16:creationId xmlns:a16="http://schemas.microsoft.com/office/drawing/2014/main" id="{123086C9-7ACD-64EA-ED9E-80D1850EE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76" r="15176"/>
          <a:stretch>
            <a:fillRect/>
          </a:stretch>
        </p:blipFill>
        <p:spPr>
          <a:xfrm>
            <a:off x="0" y="-9526"/>
            <a:ext cx="7184425" cy="6886575"/>
          </a:xfrm>
          <a:custGeom>
            <a:avLst/>
            <a:gdLst>
              <a:gd name="connsiteX0" fmla="*/ 0 w 7155850"/>
              <a:gd name="connsiteY0" fmla="*/ 0 h 6877050"/>
              <a:gd name="connsiteX1" fmla="*/ 7096125 w 7155850"/>
              <a:gd name="connsiteY1" fmla="*/ 0 h 6877050"/>
              <a:gd name="connsiteX2" fmla="*/ 7084534 w 7155850"/>
              <a:gd name="connsiteY2" fmla="*/ 19050 h 6877050"/>
              <a:gd name="connsiteX3" fmla="*/ 7155850 w 7155850"/>
              <a:gd name="connsiteY3" fmla="*/ 19050 h 6877050"/>
              <a:gd name="connsiteX4" fmla="*/ 3780151 w 7155850"/>
              <a:gd name="connsiteY4" fmla="*/ 5517557 h 6877050"/>
              <a:gd name="connsiteX5" fmla="*/ 3759438 w 7155850"/>
              <a:gd name="connsiteY5" fmla="*/ 5483894 h 6877050"/>
              <a:gd name="connsiteX6" fmla="*/ 3440621 w 7155850"/>
              <a:gd name="connsiteY6" fmla="*/ 6007873 h 6877050"/>
              <a:gd name="connsiteX7" fmla="*/ 3459898 w 7155850"/>
              <a:gd name="connsiteY7" fmla="*/ 6039202 h 6877050"/>
              <a:gd name="connsiteX8" fmla="*/ 2945517 w 7155850"/>
              <a:gd name="connsiteY8" fmla="*/ 6877050 h 6877050"/>
              <a:gd name="connsiteX9" fmla="*/ 2928567 w 7155850"/>
              <a:gd name="connsiteY9" fmla="*/ 6849441 h 6877050"/>
              <a:gd name="connsiteX10" fmla="*/ 2911768 w 7155850"/>
              <a:gd name="connsiteY10" fmla="*/ 6877050 h 6877050"/>
              <a:gd name="connsiteX11" fmla="*/ 2356294 w 7155850"/>
              <a:gd name="connsiteY11" fmla="*/ 6873416 h 6877050"/>
              <a:gd name="connsiteX12" fmla="*/ 2358530 w 7155850"/>
              <a:gd name="connsiteY12" fmla="*/ 6877050 h 6877050"/>
              <a:gd name="connsiteX13" fmla="*/ 1329860 w 7155850"/>
              <a:gd name="connsiteY13" fmla="*/ 6877050 h 6877050"/>
              <a:gd name="connsiteX14" fmla="*/ 1323481 w 7155850"/>
              <a:gd name="connsiteY14" fmla="*/ 6866659 h 6877050"/>
              <a:gd name="connsiteX15" fmla="*/ 0 w 7155850"/>
              <a:gd name="connsiteY15" fmla="*/ 6858000 h 6877050"/>
              <a:gd name="connsiteX16" fmla="*/ 0 w 7155850"/>
              <a:gd name="connsiteY16" fmla="*/ 4710909 h 6877050"/>
              <a:gd name="connsiteX17" fmla="*/ 0 w 7155850"/>
              <a:gd name="connsiteY17" fmla="*/ 3043980 h 6877050"/>
              <a:gd name="connsiteX0" fmla="*/ 0 w 7155850"/>
              <a:gd name="connsiteY0" fmla="*/ 0 h 6877050"/>
              <a:gd name="connsiteX1" fmla="*/ 7096125 w 7155850"/>
              <a:gd name="connsiteY1" fmla="*/ 0 h 6877050"/>
              <a:gd name="connsiteX2" fmla="*/ 7084534 w 7155850"/>
              <a:gd name="connsiteY2" fmla="*/ 19050 h 6877050"/>
              <a:gd name="connsiteX3" fmla="*/ 7155850 w 7155850"/>
              <a:gd name="connsiteY3" fmla="*/ 19050 h 6877050"/>
              <a:gd name="connsiteX4" fmla="*/ 3780151 w 7155850"/>
              <a:gd name="connsiteY4" fmla="*/ 5517557 h 6877050"/>
              <a:gd name="connsiteX5" fmla="*/ 3759438 w 7155850"/>
              <a:gd name="connsiteY5" fmla="*/ 5483894 h 6877050"/>
              <a:gd name="connsiteX6" fmla="*/ 3440621 w 7155850"/>
              <a:gd name="connsiteY6" fmla="*/ 6007873 h 6877050"/>
              <a:gd name="connsiteX7" fmla="*/ 3459898 w 7155850"/>
              <a:gd name="connsiteY7" fmla="*/ 6039202 h 6877050"/>
              <a:gd name="connsiteX8" fmla="*/ 2945517 w 7155850"/>
              <a:gd name="connsiteY8" fmla="*/ 6877050 h 6877050"/>
              <a:gd name="connsiteX9" fmla="*/ 2928567 w 7155850"/>
              <a:gd name="connsiteY9" fmla="*/ 6849441 h 6877050"/>
              <a:gd name="connsiteX10" fmla="*/ 2911768 w 7155850"/>
              <a:gd name="connsiteY10" fmla="*/ 6877050 h 6877050"/>
              <a:gd name="connsiteX11" fmla="*/ 2356294 w 7155850"/>
              <a:gd name="connsiteY11" fmla="*/ 6873416 h 6877050"/>
              <a:gd name="connsiteX12" fmla="*/ 2358530 w 7155850"/>
              <a:gd name="connsiteY12" fmla="*/ 6877050 h 6877050"/>
              <a:gd name="connsiteX13" fmla="*/ 1329860 w 7155850"/>
              <a:gd name="connsiteY13" fmla="*/ 6877050 h 6877050"/>
              <a:gd name="connsiteX14" fmla="*/ 1323481 w 7155850"/>
              <a:gd name="connsiteY14" fmla="*/ 6866659 h 6877050"/>
              <a:gd name="connsiteX15" fmla="*/ 0 w 7155850"/>
              <a:gd name="connsiteY15" fmla="*/ 6858000 h 6877050"/>
              <a:gd name="connsiteX16" fmla="*/ 0 w 7155850"/>
              <a:gd name="connsiteY16" fmla="*/ 4710909 h 6877050"/>
              <a:gd name="connsiteX17" fmla="*/ 0 w 7155850"/>
              <a:gd name="connsiteY17" fmla="*/ 0 h 6877050"/>
              <a:gd name="connsiteX0" fmla="*/ 0 w 7155850"/>
              <a:gd name="connsiteY0" fmla="*/ 0 h 6877050"/>
              <a:gd name="connsiteX1" fmla="*/ 7096125 w 7155850"/>
              <a:gd name="connsiteY1" fmla="*/ 0 h 6877050"/>
              <a:gd name="connsiteX2" fmla="*/ 7084534 w 7155850"/>
              <a:gd name="connsiteY2" fmla="*/ 19050 h 6877050"/>
              <a:gd name="connsiteX3" fmla="*/ 7155850 w 7155850"/>
              <a:gd name="connsiteY3" fmla="*/ 19050 h 6877050"/>
              <a:gd name="connsiteX4" fmla="*/ 3780151 w 7155850"/>
              <a:gd name="connsiteY4" fmla="*/ 5517557 h 6877050"/>
              <a:gd name="connsiteX5" fmla="*/ 3759438 w 7155850"/>
              <a:gd name="connsiteY5" fmla="*/ 5483894 h 6877050"/>
              <a:gd name="connsiteX6" fmla="*/ 3440621 w 7155850"/>
              <a:gd name="connsiteY6" fmla="*/ 6007873 h 6877050"/>
              <a:gd name="connsiteX7" fmla="*/ 3459898 w 7155850"/>
              <a:gd name="connsiteY7" fmla="*/ 6039202 h 6877050"/>
              <a:gd name="connsiteX8" fmla="*/ 2945517 w 7155850"/>
              <a:gd name="connsiteY8" fmla="*/ 6877050 h 6877050"/>
              <a:gd name="connsiteX9" fmla="*/ 2928567 w 7155850"/>
              <a:gd name="connsiteY9" fmla="*/ 6849441 h 6877050"/>
              <a:gd name="connsiteX10" fmla="*/ 2911768 w 7155850"/>
              <a:gd name="connsiteY10" fmla="*/ 6877050 h 6877050"/>
              <a:gd name="connsiteX11" fmla="*/ 2356294 w 7155850"/>
              <a:gd name="connsiteY11" fmla="*/ 6873416 h 6877050"/>
              <a:gd name="connsiteX12" fmla="*/ 2358530 w 7155850"/>
              <a:gd name="connsiteY12" fmla="*/ 6877050 h 6877050"/>
              <a:gd name="connsiteX13" fmla="*/ 1329860 w 7155850"/>
              <a:gd name="connsiteY13" fmla="*/ 6877050 h 6877050"/>
              <a:gd name="connsiteX14" fmla="*/ 1323481 w 7155850"/>
              <a:gd name="connsiteY14" fmla="*/ 6866659 h 6877050"/>
              <a:gd name="connsiteX15" fmla="*/ 0 w 7155850"/>
              <a:gd name="connsiteY15" fmla="*/ 6858000 h 6877050"/>
              <a:gd name="connsiteX16" fmla="*/ 0 w 7155850"/>
              <a:gd name="connsiteY16" fmla="*/ 0 h 6877050"/>
              <a:gd name="connsiteX0" fmla="*/ 0 w 7155850"/>
              <a:gd name="connsiteY0" fmla="*/ 0 h 6877050"/>
              <a:gd name="connsiteX1" fmla="*/ 7096125 w 7155850"/>
              <a:gd name="connsiteY1" fmla="*/ 0 h 6877050"/>
              <a:gd name="connsiteX2" fmla="*/ 7084534 w 7155850"/>
              <a:gd name="connsiteY2" fmla="*/ 19050 h 6877050"/>
              <a:gd name="connsiteX3" fmla="*/ 7155850 w 7155850"/>
              <a:gd name="connsiteY3" fmla="*/ 19050 h 6877050"/>
              <a:gd name="connsiteX4" fmla="*/ 3780151 w 7155850"/>
              <a:gd name="connsiteY4" fmla="*/ 5517557 h 6877050"/>
              <a:gd name="connsiteX5" fmla="*/ 3759438 w 7155850"/>
              <a:gd name="connsiteY5" fmla="*/ 5483894 h 6877050"/>
              <a:gd name="connsiteX6" fmla="*/ 3440621 w 7155850"/>
              <a:gd name="connsiteY6" fmla="*/ 6007873 h 6877050"/>
              <a:gd name="connsiteX7" fmla="*/ 3459898 w 7155850"/>
              <a:gd name="connsiteY7" fmla="*/ 6039202 h 6877050"/>
              <a:gd name="connsiteX8" fmla="*/ 2945517 w 7155850"/>
              <a:gd name="connsiteY8" fmla="*/ 6877050 h 6877050"/>
              <a:gd name="connsiteX9" fmla="*/ 2928567 w 7155850"/>
              <a:gd name="connsiteY9" fmla="*/ 6849441 h 6877050"/>
              <a:gd name="connsiteX10" fmla="*/ 2911768 w 7155850"/>
              <a:gd name="connsiteY10" fmla="*/ 6877050 h 6877050"/>
              <a:gd name="connsiteX11" fmla="*/ 2356294 w 7155850"/>
              <a:gd name="connsiteY11" fmla="*/ 6873416 h 6877050"/>
              <a:gd name="connsiteX12" fmla="*/ 2358530 w 7155850"/>
              <a:gd name="connsiteY12" fmla="*/ 6877050 h 6877050"/>
              <a:gd name="connsiteX13" fmla="*/ 1329860 w 7155850"/>
              <a:gd name="connsiteY13" fmla="*/ 6877050 h 6877050"/>
              <a:gd name="connsiteX14" fmla="*/ 0 w 7155850"/>
              <a:gd name="connsiteY14" fmla="*/ 6858000 h 6877050"/>
              <a:gd name="connsiteX15" fmla="*/ 0 w 7155850"/>
              <a:gd name="connsiteY15" fmla="*/ 0 h 6877050"/>
              <a:gd name="connsiteX0" fmla="*/ 0 w 7155850"/>
              <a:gd name="connsiteY0" fmla="*/ 0 h 6877050"/>
              <a:gd name="connsiteX1" fmla="*/ 7096125 w 7155850"/>
              <a:gd name="connsiteY1" fmla="*/ 0 h 6877050"/>
              <a:gd name="connsiteX2" fmla="*/ 7084534 w 7155850"/>
              <a:gd name="connsiteY2" fmla="*/ 19050 h 6877050"/>
              <a:gd name="connsiteX3" fmla="*/ 7155850 w 7155850"/>
              <a:gd name="connsiteY3" fmla="*/ 19050 h 6877050"/>
              <a:gd name="connsiteX4" fmla="*/ 3780151 w 7155850"/>
              <a:gd name="connsiteY4" fmla="*/ 5517557 h 6877050"/>
              <a:gd name="connsiteX5" fmla="*/ 3759438 w 7155850"/>
              <a:gd name="connsiteY5" fmla="*/ 5483894 h 6877050"/>
              <a:gd name="connsiteX6" fmla="*/ 3440621 w 7155850"/>
              <a:gd name="connsiteY6" fmla="*/ 6007873 h 6877050"/>
              <a:gd name="connsiteX7" fmla="*/ 3459898 w 7155850"/>
              <a:gd name="connsiteY7" fmla="*/ 6039202 h 6877050"/>
              <a:gd name="connsiteX8" fmla="*/ 2945517 w 7155850"/>
              <a:gd name="connsiteY8" fmla="*/ 6877050 h 6877050"/>
              <a:gd name="connsiteX9" fmla="*/ 2928567 w 7155850"/>
              <a:gd name="connsiteY9" fmla="*/ 6849441 h 6877050"/>
              <a:gd name="connsiteX10" fmla="*/ 2911768 w 7155850"/>
              <a:gd name="connsiteY10" fmla="*/ 6877050 h 6877050"/>
              <a:gd name="connsiteX11" fmla="*/ 2356294 w 7155850"/>
              <a:gd name="connsiteY11" fmla="*/ 6873416 h 6877050"/>
              <a:gd name="connsiteX12" fmla="*/ 1329860 w 7155850"/>
              <a:gd name="connsiteY12" fmla="*/ 6877050 h 6877050"/>
              <a:gd name="connsiteX13" fmla="*/ 0 w 7155850"/>
              <a:gd name="connsiteY13" fmla="*/ 6858000 h 6877050"/>
              <a:gd name="connsiteX14" fmla="*/ 0 w 7155850"/>
              <a:gd name="connsiteY14" fmla="*/ 0 h 6877050"/>
              <a:gd name="connsiteX0" fmla="*/ 0 w 7155850"/>
              <a:gd name="connsiteY0" fmla="*/ 0 h 6877050"/>
              <a:gd name="connsiteX1" fmla="*/ 7096125 w 7155850"/>
              <a:gd name="connsiteY1" fmla="*/ 0 h 6877050"/>
              <a:gd name="connsiteX2" fmla="*/ 7084534 w 7155850"/>
              <a:gd name="connsiteY2" fmla="*/ 19050 h 6877050"/>
              <a:gd name="connsiteX3" fmla="*/ 7155850 w 7155850"/>
              <a:gd name="connsiteY3" fmla="*/ 19050 h 6877050"/>
              <a:gd name="connsiteX4" fmla="*/ 3780151 w 7155850"/>
              <a:gd name="connsiteY4" fmla="*/ 5517557 h 6877050"/>
              <a:gd name="connsiteX5" fmla="*/ 3759438 w 7155850"/>
              <a:gd name="connsiteY5" fmla="*/ 5483894 h 6877050"/>
              <a:gd name="connsiteX6" fmla="*/ 3440621 w 7155850"/>
              <a:gd name="connsiteY6" fmla="*/ 6007873 h 6877050"/>
              <a:gd name="connsiteX7" fmla="*/ 3459898 w 7155850"/>
              <a:gd name="connsiteY7" fmla="*/ 6039202 h 6877050"/>
              <a:gd name="connsiteX8" fmla="*/ 2945517 w 7155850"/>
              <a:gd name="connsiteY8" fmla="*/ 6877050 h 6877050"/>
              <a:gd name="connsiteX9" fmla="*/ 2928567 w 7155850"/>
              <a:gd name="connsiteY9" fmla="*/ 6849441 h 6877050"/>
              <a:gd name="connsiteX10" fmla="*/ 2911768 w 7155850"/>
              <a:gd name="connsiteY10" fmla="*/ 6877050 h 6877050"/>
              <a:gd name="connsiteX11" fmla="*/ 2356294 w 7155850"/>
              <a:gd name="connsiteY11" fmla="*/ 6873416 h 6877050"/>
              <a:gd name="connsiteX12" fmla="*/ 0 w 7155850"/>
              <a:gd name="connsiteY12" fmla="*/ 6858000 h 6877050"/>
              <a:gd name="connsiteX13" fmla="*/ 0 w 7155850"/>
              <a:gd name="connsiteY13" fmla="*/ 0 h 6877050"/>
              <a:gd name="connsiteX0" fmla="*/ 0 w 7155850"/>
              <a:gd name="connsiteY0" fmla="*/ 0 h 6877050"/>
              <a:gd name="connsiteX1" fmla="*/ 7096125 w 7155850"/>
              <a:gd name="connsiteY1" fmla="*/ 0 h 6877050"/>
              <a:gd name="connsiteX2" fmla="*/ 7084534 w 7155850"/>
              <a:gd name="connsiteY2" fmla="*/ 19050 h 6877050"/>
              <a:gd name="connsiteX3" fmla="*/ 7155850 w 7155850"/>
              <a:gd name="connsiteY3" fmla="*/ 19050 h 6877050"/>
              <a:gd name="connsiteX4" fmla="*/ 3780151 w 7155850"/>
              <a:gd name="connsiteY4" fmla="*/ 5517557 h 6877050"/>
              <a:gd name="connsiteX5" fmla="*/ 3759438 w 7155850"/>
              <a:gd name="connsiteY5" fmla="*/ 5483894 h 6877050"/>
              <a:gd name="connsiteX6" fmla="*/ 3440621 w 7155850"/>
              <a:gd name="connsiteY6" fmla="*/ 6007873 h 6877050"/>
              <a:gd name="connsiteX7" fmla="*/ 3459898 w 7155850"/>
              <a:gd name="connsiteY7" fmla="*/ 6039202 h 6877050"/>
              <a:gd name="connsiteX8" fmla="*/ 2945517 w 7155850"/>
              <a:gd name="connsiteY8" fmla="*/ 6877050 h 6877050"/>
              <a:gd name="connsiteX9" fmla="*/ 2928567 w 7155850"/>
              <a:gd name="connsiteY9" fmla="*/ 6849441 h 6877050"/>
              <a:gd name="connsiteX10" fmla="*/ 2911768 w 7155850"/>
              <a:gd name="connsiteY10" fmla="*/ 6877050 h 6877050"/>
              <a:gd name="connsiteX11" fmla="*/ 0 w 7155850"/>
              <a:gd name="connsiteY11" fmla="*/ 6858000 h 6877050"/>
              <a:gd name="connsiteX12" fmla="*/ 0 w 7155850"/>
              <a:gd name="connsiteY12" fmla="*/ 0 h 6877050"/>
              <a:gd name="connsiteX0" fmla="*/ 0 w 7155850"/>
              <a:gd name="connsiteY0" fmla="*/ 0 h 6877050"/>
              <a:gd name="connsiteX1" fmla="*/ 7096125 w 7155850"/>
              <a:gd name="connsiteY1" fmla="*/ 0 h 6877050"/>
              <a:gd name="connsiteX2" fmla="*/ 7084534 w 7155850"/>
              <a:gd name="connsiteY2" fmla="*/ 19050 h 6877050"/>
              <a:gd name="connsiteX3" fmla="*/ 7155850 w 7155850"/>
              <a:gd name="connsiteY3" fmla="*/ 19050 h 6877050"/>
              <a:gd name="connsiteX4" fmla="*/ 3780151 w 7155850"/>
              <a:gd name="connsiteY4" fmla="*/ 5517557 h 6877050"/>
              <a:gd name="connsiteX5" fmla="*/ 3759438 w 7155850"/>
              <a:gd name="connsiteY5" fmla="*/ 5483894 h 6877050"/>
              <a:gd name="connsiteX6" fmla="*/ 3440621 w 7155850"/>
              <a:gd name="connsiteY6" fmla="*/ 6007873 h 6877050"/>
              <a:gd name="connsiteX7" fmla="*/ 2945517 w 7155850"/>
              <a:gd name="connsiteY7" fmla="*/ 6877050 h 6877050"/>
              <a:gd name="connsiteX8" fmla="*/ 2928567 w 7155850"/>
              <a:gd name="connsiteY8" fmla="*/ 6849441 h 6877050"/>
              <a:gd name="connsiteX9" fmla="*/ 2911768 w 7155850"/>
              <a:gd name="connsiteY9" fmla="*/ 6877050 h 6877050"/>
              <a:gd name="connsiteX10" fmla="*/ 0 w 7155850"/>
              <a:gd name="connsiteY10" fmla="*/ 6858000 h 6877050"/>
              <a:gd name="connsiteX11" fmla="*/ 0 w 7155850"/>
              <a:gd name="connsiteY11" fmla="*/ 0 h 6877050"/>
              <a:gd name="connsiteX0" fmla="*/ 0 w 7155850"/>
              <a:gd name="connsiteY0" fmla="*/ 0 h 6877050"/>
              <a:gd name="connsiteX1" fmla="*/ 7096125 w 7155850"/>
              <a:gd name="connsiteY1" fmla="*/ 0 h 6877050"/>
              <a:gd name="connsiteX2" fmla="*/ 7084534 w 7155850"/>
              <a:gd name="connsiteY2" fmla="*/ 19050 h 6877050"/>
              <a:gd name="connsiteX3" fmla="*/ 7155850 w 7155850"/>
              <a:gd name="connsiteY3" fmla="*/ 19050 h 6877050"/>
              <a:gd name="connsiteX4" fmla="*/ 3780151 w 7155850"/>
              <a:gd name="connsiteY4" fmla="*/ 5517557 h 6877050"/>
              <a:gd name="connsiteX5" fmla="*/ 3759438 w 7155850"/>
              <a:gd name="connsiteY5" fmla="*/ 5483894 h 6877050"/>
              <a:gd name="connsiteX6" fmla="*/ 2945517 w 7155850"/>
              <a:gd name="connsiteY6" fmla="*/ 6877050 h 6877050"/>
              <a:gd name="connsiteX7" fmla="*/ 2928567 w 7155850"/>
              <a:gd name="connsiteY7" fmla="*/ 6849441 h 6877050"/>
              <a:gd name="connsiteX8" fmla="*/ 2911768 w 7155850"/>
              <a:gd name="connsiteY8" fmla="*/ 6877050 h 6877050"/>
              <a:gd name="connsiteX9" fmla="*/ 0 w 7155850"/>
              <a:gd name="connsiteY9" fmla="*/ 6858000 h 6877050"/>
              <a:gd name="connsiteX10" fmla="*/ 0 w 7155850"/>
              <a:gd name="connsiteY10" fmla="*/ 0 h 6877050"/>
              <a:gd name="connsiteX0" fmla="*/ 0 w 7155850"/>
              <a:gd name="connsiteY0" fmla="*/ 0 h 6877050"/>
              <a:gd name="connsiteX1" fmla="*/ 7096125 w 7155850"/>
              <a:gd name="connsiteY1" fmla="*/ 0 h 6877050"/>
              <a:gd name="connsiteX2" fmla="*/ 7084534 w 7155850"/>
              <a:gd name="connsiteY2" fmla="*/ 19050 h 6877050"/>
              <a:gd name="connsiteX3" fmla="*/ 7155850 w 7155850"/>
              <a:gd name="connsiteY3" fmla="*/ 19050 h 6877050"/>
              <a:gd name="connsiteX4" fmla="*/ 3780151 w 7155850"/>
              <a:gd name="connsiteY4" fmla="*/ 5517557 h 6877050"/>
              <a:gd name="connsiteX5" fmla="*/ 2945517 w 7155850"/>
              <a:gd name="connsiteY5" fmla="*/ 6877050 h 6877050"/>
              <a:gd name="connsiteX6" fmla="*/ 2928567 w 7155850"/>
              <a:gd name="connsiteY6" fmla="*/ 6849441 h 6877050"/>
              <a:gd name="connsiteX7" fmla="*/ 2911768 w 7155850"/>
              <a:gd name="connsiteY7" fmla="*/ 6877050 h 6877050"/>
              <a:gd name="connsiteX8" fmla="*/ 0 w 7155850"/>
              <a:gd name="connsiteY8" fmla="*/ 6858000 h 6877050"/>
              <a:gd name="connsiteX9" fmla="*/ 0 w 7155850"/>
              <a:gd name="connsiteY9" fmla="*/ 0 h 6877050"/>
              <a:gd name="connsiteX0" fmla="*/ 0 w 7155850"/>
              <a:gd name="connsiteY0" fmla="*/ 0 h 6877050"/>
              <a:gd name="connsiteX1" fmla="*/ 7096125 w 7155850"/>
              <a:gd name="connsiteY1" fmla="*/ 0 h 6877050"/>
              <a:gd name="connsiteX2" fmla="*/ 7084534 w 7155850"/>
              <a:gd name="connsiteY2" fmla="*/ 19050 h 6877050"/>
              <a:gd name="connsiteX3" fmla="*/ 7155850 w 7155850"/>
              <a:gd name="connsiteY3" fmla="*/ 19050 h 6877050"/>
              <a:gd name="connsiteX4" fmla="*/ 2945517 w 7155850"/>
              <a:gd name="connsiteY4" fmla="*/ 6877050 h 6877050"/>
              <a:gd name="connsiteX5" fmla="*/ 2928567 w 7155850"/>
              <a:gd name="connsiteY5" fmla="*/ 6849441 h 6877050"/>
              <a:gd name="connsiteX6" fmla="*/ 2911768 w 7155850"/>
              <a:gd name="connsiteY6" fmla="*/ 6877050 h 6877050"/>
              <a:gd name="connsiteX7" fmla="*/ 0 w 7155850"/>
              <a:gd name="connsiteY7" fmla="*/ 6858000 h 6877050"/>
              <a:gd name="connsiteX8" fmla="*/ 0 w 7155850"/>
              <a:gd name="connsiteY8" fmla="*/ 0 h 6877050"/>
              <a:gd name="connsiteX0" fmla="*/ 0 w 7155850"/>
              <a:gd name="connsiteY0" fmla="*/ 0 h 6877050"/>
              <a:gd name="connsiteX1" fmla="*/ 7096125 w 7155850"/>
              <a:gd name="connsiteY1" fmla="*/ 0 h 6877050"/>
              <a:gd name="connsiteX2" fmla="*/ 7155850 w 7155850"/>
              <a:gd name="connsiteY2" fmla="*/ 19050 h 6877050"/>
              <a:gd name="connsiteX3" fmla="*/ 2945517 w 7155850"/>
              <a:gd name="connsiteY3" fmla="*/ 6877050 h 6877050"/>
              <a:gd name="connsiteX4" fmla="*/ 2928567 w 7155850"/>
              <a:gd name="connsiteY4" fmla="*/ 6849441 h 6877050"/>
              <a:gd name="connsiteX5" fmla="*/ 2911768 w 7155850"/>
              <a:gd name="connsiteY5" fmla="*/ 6877050 h 6877050"/>
              <a:gd name="connsiteX6" fmla="*/ 0 w 7155850"/>
              <a:gd name="connsiteY6" fmla="*/ 6858000 h 6877050"/>
              <a:gd name="connsiteX7" fmla="*/ 0 w 7155850"/>
              <a:gd name="connsiteY7" fmla="*/ 0 h 6877050"/>
              <a:gd name="connsiteX0" fmla="*/ 0 w 7155850"/>
              <a:gd name="connsiteY0" fmla="*/ 0 h 6877050"/>
              <a:gd name="connsiteX1" fmla="*/ 7155850 w 7155850"/>
              <a:gd name="connsiteY1" fmla="*/ 19050 h 6877050"/>
              <a:gd name="connsiteX2" fmla="*/ 2945517 w 7155850"/>
              <a:gd name="connsiteY2" fmla="*/ 6877050 h 6877050"/>
              <a:gd name="connsiteX3" fmla="*/ 2928567 w 7155850"/>
              <a:gd name="connsiteY3" fmla="*/ 6849441 h 6877050"/>
              <a:gd name="connsiteX4" fmla="*/ 2911768 w 7155850"/>
              <a:gd name="connsiteY4" fmla="*/ 6877050 h 6877050"/>
              <a:gd name="connsiteX5" fmla="*/ 0 w 7155850"/>
              <a:gd name="connsiteY5" fmla="*/ 6858000 h 6877050"/>
              <a:gd name="connsiteX6" fmla="*/ 0 w 7155850"/>
              <a:gd name="connsiteY6" fmla="*/ 0 h 6877050"/>
              <a:gd name="connsiteX0" fmla="*/ 0 w 7184425"/>
              <a:gd name="connsiteY0" fmla="*/ 9525 h 6886575"/>
              <a:gd name="connsiteX1" fmla="*/ 7184425 w 7184425"/>
              <a:gd name="connsiteY1" fmla="*/ 0 h 6886575"/>
              <a:gd name="connsiteX2" fmla="*/ 2945517 w 7184425"/>
              <a:gd name="connsiteY2" fmla="*/ 6886575 h 6886575"/>
              <a:gd name="connsiteX3" fmla="*/ 2928567 w 7184425"/>
              <a:gd name="connsiteY3" fmla="*/ 6858966 h 6886575"/>
              <a:gd name="connsiteX4" fmla="*/ 2911768 w 7184425"/>
              <a:gd name="connsiteY4" fmla="*/ 6886575 h 6886575"/>
              <a:gd name="connsiteX5" fmla="*/ 0 w 7184425"/>
              <a:gd name="connsiteY5" fmla="*/ 6867525 h 6886575"/>
              <a:gd name="connsiteX6" fmla="*/ 0 w 7184425"/>
              <a:gd name="connsiteY6" fmla="*/ 9525 h 6886575"/>
              <a:gd name="connsiteX0" fmla="*/ 0 w 7184425"/>
              <a:gd name="connsiteY0" fmla="*/ 9525 h 6886575"/>
              <a:gd name="connsiteX1" fmla="*/ 7184425 w 7184425"/>
              <a:gd name="connsiteY1" fmla="*/ 0 h 6886575"/>
              <a:gd name="connsiteX2" fmla="*/ 2945517 w 7184425"/>
              <a:gd name="connsiteY2" fmla="*/ 6886575 h 6886575"/>
              <a:gd name="connsiteX3" fmla="*/ 2928567 w 7184425"/>
              <a:gd name="connsiteY3" fmla="*/ 6858966 h 6886575"/>
              <a:gd name="connsiteX4" fmla="*/ 0 w 7184425"/>
              <a:gd name="connsiteY4" fmla="*/ 6867525 h 6886575"/>
              <a:gd name="connsiteX5" fmla="*/ 0 w 7184425"/>
              <a:gd name="connsiteY5" fmla="*/ 9525 h 6886575"/>
              <a:gd name="connsiteX0" fmla="*/ 0 w 7184425"/>
              <a:gd name="connsiteY0" fmla="*/ 9525 h 6886575"/>
              <a:gd name="connsiteX1" fmla="*/ 7184425 w 7184425"/>
              <a:gd name="connsiteY1" fmla="*/ 0 h 6886575"/>
              <a:gd name="connsiteX2" fmla="*/ 2945517 w 7184425"/>
              <a:gd name="connsiteY2" fmla="*/ 6886575 h 6886575"/>
              <a:gd name="connsiteX3" fmla="*/ 0 w 7184425"/>
              <a:gd name="connsiteY3" fmla="*/ 6867525 h 6886575"/>
              <a:gd name="connsiteX4" fmla="*/ 0 w 7184425"/>
              <a:gd name="connsiteY4" fmla="*/ 9525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84425" h="6886575">
                <a:moveTo>
                  <a:pt x="0" y="9525"/>
                </a:moveTo>
                <a:lnTo>
                  <a:pt x="7184425" y="0"/>
                </a:lnTo>
                <a:lnTo>
                  <a:pt x="2945517" y="6886575"/>
                </a:lnTo>
                <a:lnTo>
                  <a:pt x="0" y="6867525"/>
                </a:lnTo>
                <a:lnTo>
                  <a:pt x="0" y="9525"/>
                </a:lnTo>
                <a:close/>
              </a:path>
            </a:pathLst>
          </a:custGeom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1689996-2256-9515-22C9-1D7DE242D4BC}"/>
              </a:ext>
            </a:extLst>
          </p:cNvPr>
          <p:cNvSpPr/>
          <p:nvPr/>
        </p:nvSpPr>
        <p:spPr>
          <a:xfrm>
            <a:off x="1" y="-1"/>
            <a:ext cx="3810000" cy="6886575"/>
          </a:xfrm>
          <a:custGeom>
            <a:avLst/>
            <a:gdLst>
              <a:gd name="connsiteX0" fmla="*/ 0 w 3810000"/>
              <a:gd name="connsiteY0" fmla="*/ 2084361 h 6886575"/>
              <a:gd name="connsiteX1" fmla="*/ 2965975 w 3810000"/>
              <a:gd name="connsiteY1" fmla="*/ 6866704 h 6886575"/>
              <a:gd name="connsiteX2" fmla="*/ 2953727 w 3810000"/>
              <a:gd name="connsiteY2" fmla="*/ 6886575 h 6886575"/>
              <a:gd name="connsiteX3" fmla="*/ 2380553 w 3810000"/>
              <a:gd name="connsiteY3" fmla="*/ 6882874 h 6886575"/>
              <a:gd name="connsiteX4" fmla="*/ 0 w 3810000"/>
              <a:gd name="connsiteY4" fmla="*/ 3053080 h 6886575"/>
              <a:gd name="connsiteX5" fmla="*/ 0 w 3810000"/>
              <a:gd name="connsiteY5" fmla="*/ 0 h 6886575"/>
              <a:gd name="connsiteX6" fmla="*/ 392918 w 3810000"/>
              <a:gd name="connsiteY6" fmla="*/ 2 h 6886575"/>
              <a:gd name="connsiteX7" fmla="*/ 3810000 w 3810000"/>
              <a:gd name="connsiteY7" fmla="*/ 5497349 h 6886575"/>
              <a:gd name="connsiteX8" fmla="*/ 3486139 w 3810000"/>
              <a:gd name="connsiteY8" fmla="*/ 6022786 h 6886575"/>
              <a:gd name="connsiteX9" fmla="*/ 0 w 3810000"/>
              <a:gd name="connsiteY9" fmla="*/ 414344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10000" h="6886575">
                <a:moveTo>
                  <a:pt x="0" y="2084361"/>
                </a:moveTo>
                <a:lnTo>
                  <a:pt x="2965975" y="6866704"/>
                </a:lnTo>
                <a:lnTo>
                  <a:pt x="2953727" y="6886575"/>
                </a:lnTo>
                <a:lnTo>
                  <a:pt x="2380553" y="6882874"/>
                </a:lnTo>
                <a:lnTo>
                  <a:pt x="0" y="3053080"/>
                </a:lnTo>
                <a:close/>
                <a:moveTo>
                  <a:pt x="0" y="0"/>
                </a:moveTo>
                <a:lnTo>
                  <a:pt x="392918" y="2"/>
                </a:lnTo>
                <a:lnTo>
                  <a:pt x="3810000" y="5497349"/>
                </a:lnTo>
                <a:lnTo>
                  <a:pt x="3486139" y="6022786"/>
                </a:lnTo>
                <a:lnTo>
                  <a:pt x="0" y="414344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70000"/>
                </a:schemeClr>
              </a:gs>
              <a:gs pos="100000">
                <a:schemeClr val="accent2">
                  <a:alpha val="7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5A081D6-A21E-68F5-A3F6-FD03DB33D936}"/>
              </a:ext>
            </a:extLst>
          </p:cNvPr>
          <p:cNvSpPr/>
          <p:nvPr/>
        </p:nvSpPr>
        <p:spPr>
          <a:xfrm>
            <a:off x="6171343" y="3365444"/>
            <a:ext cx="1228435" cy="469354"/>
          </a:xfrm>
          <a:custGeom>
            <a:avLst/>
            <a:gdLst/>
            <a:ahLst/>
            <a:cxnLst/>
            <a:rect l="l" t="t" r="r" b="b"/>
            <a:pathLst>
              <a:path w="1228435" h="469354">
                <a:moveTo>
                  <a:pt x="257175" y="0"/>
                </a:moveTo>
                <a:lnTo>
                  <a:pt x="508354" y="0"/>
                </a:lnTo>
                <a:lnTo>
                  <a:pt x="998029" y="0"/>
                </a:lnTo>
                <a:lnTo>
                  <a:pt x="1228435" y="0"/>
                </a:lnTo>
                <a:lnTo>
                  <a:pt x="1018622" y="378693"/>
                </a:lnTo>
                <a:lnTo>
                  <a:pt x="1021491" y="378693"/>
                </a:lnTo>
                <a:lnTo>
                  <a:pt x="971260" y="469354"/>
                </a:lnTo>
                <a:lnTo>
                  <a:pt x="251179" y="469354"/>
                </a:lnTo>
                <a:lnTo>
                  <a:pt x="0" y="469354"/>
                </a:lnTo>
                <a:lnTo>
                  <a:pt x="50231" y="378693"/>
                </a:lnTo>
                <a:lnTo>
                  <a:pt x="47362" y="378693"/>
                </a:lnTo>
                <a:close/>
              </a:path>
            </a:pathLst>
          </a:custGeom>
          <a:solidFill>
            <a:srgbClr val="F567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722AA5-8A78-7372-D3D6-C3D644A8055B}"/>
              </a:ext>
            </a:extLst>
          </p:cNvPr>
          <p:cNvSpPr txBox="1"/>
          <p:nvPr/>
        </p:nvSpPr>
        <p:spPr>
          <a:xfrm>
            <a:off x="6332930" y="3424202"/>
            <a:ext cx="74078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89EBF84-5A7B-8549-AA49-B6D0A3BDD66B}"/>
              </a:ext>
            </a:extLst>
          </p:cNvPr>
          <p:cNvGrpSpPr/>
          <p:nvPr/>
        </p:nvGrpSpPr>
        <p:grpSpPr>
          <a:xfrm>
            <a:off x="7440170" y="2581500"/>
            <a:ext cx="4558543" cy="1056990"/>
            <a:chOff x="2888534" y="4069888"/>
            <a:chExt cx="2103517" cy="105699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D4CB48-7A1A-1E99-DB3D-79125D3D1180}"/>
                </a:ext>
              </a:extLst>
            </p:cNvPr>
            <p:cNvSpPr txBox="1"/>
            <p:nvPr/>
          </p:nvSpPr>
          <p:spPr>
            <a:xfrm>
              <a:off x="2888534" y="4819101"/>
              <a:ext cx="21035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access the course in life time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C2AB597-B48D-7CA6-CB52-B57A263430FD}"/>
                </a:ext>
              </a:extLst>
            </p:cNvPr>
            <p:cNvSpPr txBox="1"/>
            <p:nvPr/>
          </p:nvSpPr>
          <p:spPr>
            <a:xfrm>
              <a:off x="3004887" y="4069888"/>
              <a:ext cx="1870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1" name="Rectangle 3">
            <a:extLst>
              <a:ext uri="{FF2B5EF4-FFF2-40B4-BE49-F238E27FC236}">
                <a16:creationId xmlns:a16="http://schemas.microsoft.com/office/drawing/2014/main" id="{FA68D2A3-3C0B-2B45-264E-EE9F717D8527}"/>
              </a:ext>
            </a:extLst>
          </p:cNvPr>
          <p:cNvSpPr/>
          <p:nvPr/>
        </p:nvSpPr>
        <p:spPr>
          <a:xfrm>
            <a:off x="5667316" y="4148833"/>
            <a:ext cx="1228435" cy="469354"/>
          </a:xfrm>
          <a:custGeom>
            <a:avLst/>
            <a:gdLst/>
            <a:ahLst/>
            <a:cxnLst/>
            <a:rect l="l" t="t" r="r" b="b"/>
            <a:pathLst>
              <a:path w="1228435" h="469354">
                <a:moveTo>
                  <a:pt x="257175" y="0"/>
                </a:moveTo>
                <a:lnTo>
                  <a:pt x="508354" y="0"/>
                </a:lnTo>
                <a:lnTo>
                  <a:pt x="998029" y="0"/>
                </a:lnTo>
                <a:lnTo>
                  <a:pt x="1228435" y="0"/>
                </a:lnTo>
                <a:lnTo>
                  <a:pt x="1018622" y="378693"/>
                </a:lnTo>
                <a:lnTo>
                  <a:pt x="1021491" y="378693"/>
                </a:lnTo>
                <a:lnTo>
                  <a:pt x="971260" y="469354"/>
                </a:lnTo>
                <a:lnTo>
                  <a:pt x="251179" y="469354"/>
                </a:lnTo>
                <a:lnTo>
                  <a:pt x="0" y="469354"/>
                </a:lnTo>
                <a:lnTo>
                  <a:pt x="50231" y="378693"/>
                </a:lnTo>
                <a:lnTo>
                  <a:pt x="47362" y="37869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0D32E9-248A-2030-0C3A-5514773001CD}"/>
              </a:ext>
            </a:extLst>
          </p:cNvPr>
          <p:cNvSpPr txBox="1"/>
          <p:nvPr/>
        </p:nvSpPr>
        <p:spPr>
          <a:xfrm>
            <a:off x="5912293" y="4183455"/>
            <a:ext cx="74078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A10C589-EEC5-64FF-C392-67527B1F6897}"/>
              </a:ext>
            </a:extLst>
          </p:cNvPr>
          <p:cNvGrpSpPr/>
          <p:nvPr/>
        </p:nvGrpSpPr>
        <p:grpSpPr>
          <a:xfrm>
            <a:off x="6935045" y="4029566"/>
            <a:ext cx="4753008" cy="467199"/>
            <a:chOff x="3015340" y="3949452"/>
            <a:chExt cx="2193252" cy="46719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67E790B-B99F-485B-7CEA-78FC7EF638CF}"/>
                </a:ext>
              </a:extLst>
            </p:cNvPr>
            <p:cNvSpPr txBox="1"/>
            <p:nvPr/>
          </p:nvSpPr>
          <p:spPr>
            <a:xfrm>
              <a:off x="3105075" y="4108874"/>
              <a:ext cx="21035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We </a:t>
              </a:r>
              <a:r>
                <a:rPr lang="en-I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Building , industry’s level  Real time projects ,  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51229C0-B9CE-5458-3BFA-A935303DF60E}"/>
                </a:ext>
              </a:extLst>
            </p:cNvPr>
            <p:cNvSpPr txBox="1"/>
            <p:nvPr/>
          </p:nvSpPr>
          <p:spPr>
            <a:xfrm>
              <a:off x="3015340" y="3949452"/>
              <a:ext cx="18708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6" name="Rectangle 3">
            <a:extLst>
              <a:ext uri="{FF2B5EF4-FFF2-40B4-BE49-F238E27FC236}">
                <a16:creationId xmlns:a16="http://schemas.microsoft.com/office/drawing/2014/main" id="{31A25E85-1557-EA32-988A-44376175D41E}"/>
              </a:ext>
            </a:extLst>
          </p:cNvPr>
          <p:cNvSpPr/>
          <p:nvPr/>
        </p:nvSpPr>
        <p:spPr>
          <a:xfrm>
            <a:off x="5244616" y="5020803"/>
            <a:ext cx="1228435" cy="469354"/>
          </a:xfrm>
          <a:custGeom>
            <a:avLst/>
            <a:gdLst/>
            <a:ahLst/>
            <a:cxnLst/>
            <a:rect l="l" t="t" r="r" b="b"/>
            <a:pathLst>
              <a:path w="1228435" h="469354">
                <a:moveTo>
                  <a:pt x="257175" y="0"/>
                </a:moveTo>
                <a:lnTo>
                  <a:pt x="508354" y="0"/>
                </a:lnTo>
                <a:lnTo>
                  <a:pt x="998029" y="0"/>
                </a:lnTo>
                <a:lnTo>
                  <a:pt x="1228435" y="0"/>
                </a:lnTo>
                <a:lnTo>
                  <a:pt x="1018622" y="378693"/>
                </a:lnTo>
                <a:lnTo>
                  <a:pt x="1021491" y="378693"/>
                </a:lnTo>
                <a:lnTo>
                  <a:pt x="971260" y="469354"/>
                </a:lnTo>
                <a:lnTo>
                  <a:pt x="251179" y="469354"/>
                </a:lnTo>
                <a:lnTo>
                  <a:pt x="0" y="469354"/>
                </a:lnTo>
                <a:lnTo>
                  <a:pt x="50231" y="378693"/>
                </a:lnTo>
                <a:lnTo>
                  <a:pt x="47362" y="37869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F4F7BE-D38D-F98A-33FC-5E31D508FDF6}"/>
              </a:ext>
            </a:extLst>
          </p:cNvPr>
          <p:cNvSpPr txBox="1"/>
          <p:nvPr/>
        </p:nvSpPr>
        <p:spPr>
          <a:xfrm>
            <a:off x="5540746" y="5062547"/>
            <a:ext cx="74078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8FFEB5-CC47-96B5-EC11-2E349330BE7D}"/>
              </a:ext>
            </a:extLst>
          </p:cNvPr>
          <p:cNvSpPr txBox="1"/>
          <p:nvPr/>
        </p:nvSpPr>
        <p:spPr>
          <a:xfrm>
            <a:off x="6653080" y="5074419"/>
            <a:ext cx="5376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We are Providing a Full stack web Development </a:t>
            </a: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A918F157-C354-5F4F-E72C-CBBDFEF98A47}"/>
              </a:ext>
            </a:extLst>
          </p:cNvPr>
          <p:cNvSpPr/>
          <p:nvPr/>
        </p:nvSpPr>
        <p:spPr>
          <a:xfrm>
            <a:off x="3156343" y="-19049"/>
            <a:ext cx="4804271" cy="6877049"/>
          </a:xfrm>
          <a:prstGeom prst="parallelogram">
            <a:avLst>
              <a:gd name="adj" fmla="val 8813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1FA1B602-1173-01A3-45D7-E773DA6738F8}"/>
              </a:ext>
            </a:extLst>
          </p:cNvPr>
          <p:cNvSpPr txBox="1">
            <a:spLocks/>
          </p:cNvSpPr>
          <p:nvPr/>
        </p:nvSpPr>
        <p:spPr>
          <a:xfrm>
            <a:off x="7073717" y="784642"/>
            <a:ext cx="4164995" cy="1655106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44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Feasibility Course</a:t>
            </a:r>
          </a:p>
        </p:txBody>
      </p:sp>
    </p:spTree>
    <p:extLst>
      <p:ext uri="{BB962C8B-B14F-4D97-AF65-F5344CB8AC3E}">
        <p14:creationId xmlns:p14="http://schemas.microsoft.com/office/powerpoint/2010/main" val="3614290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33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Algerian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 Bari</dc:creator>
  <cp:lastModifiedBy>harsh Bari</cp:lastModifiedBy>
  <cp:revision>1</cp:revision>
  <dcterms:created xsi:type="dcterms:W3CDTF">2022-12-04T17:05:14Z</dcterms:created>
  <dcterms:modified xsi:type="dcterms:W3CDTF">2022-12-05T02:01:43Z</dcterms:modified>
</cp:coreProperties>
</file>