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9"/>
  </p:notesMasterIdLst>
  <p:sldIdLst>
    <p:sldId id="267" r:id="rId2"/>
    <p:sldId id="28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8" r:id="rId14"/>
    <p:sldId id="286" r:id="rId15"/>
    <p:sldId id="290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FC1EB3-5E87-44FA-9C55-427A2A8EB59A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26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ADAF-9AC9-4C0E-88D2-40DE4B638C5C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8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59B5C5D-CDA7-495B-B2B6-78553B697F56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5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354A-0863-43C2-B79B-BD8322897F6E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9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EE3421-5C05-460A-B2ED-3B0D6A484219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6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06FF-A67E-4FF8-870B-5569955D96F9}" type="datetime1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4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5F64-7071-4E72-9B2F-3D485584E7FF}" type="datetime1">
              <a:rPr lang="ru-RU" smtClean="0"/>
              <a:t>01.08.2019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0DE4-A272-4748-B88D-F003DAFCC1A0}" type="datetime1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1CE-1341-4159-AE3C-FED837304530}" type="datetime1">
              <a:rPr lang="ru-RU" smtClean="0"/>
              <a:t>01.08.2019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56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6332F1E-7228-4391-81C2-DCD67C26589A}" type="datetime1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66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E841EC-4FFA-4946-9289-02D9E4D2CF61}" type="datetime1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9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4A6D49-15F9-44DB-A896-6C39CA0A1750}" type="datetime1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Dr. Sunil Pathak, Professor, Department of Computer Science &amp; Engineering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data/haarcascades/haarcascade_frontalface_default.x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>
            <a:extLst>
              <a:ext uri="{FF2B5EF4-FFF2-40B4-BE49-F238E27FC236}">
                <a16:creationId xmlns:a16="http://schemas.microsoft.com/office/drawing/2014/main" id="{8D7029B3-19BB-487D-9A90-4BA4CBD2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1282152" y="1704513"/>
            <a:ext cx="336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40313" y="38940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826" y="4906920"/>
            <a:ext cx="10808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50000"/>
                  </a:schemeClr>
                </a:solidFill>
              </a:rPr>
              <a:t>Poornima College of Engineering</a:t>
            </a: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Department of Computer Science &amp; Engineering</a:t>
            </a:r>
          </a:p>
        </p:txBody>
      </p:sp>
      <p:pic>
        <p:nvPicPr>
          <p:cNvPr id="9" name="Picture 8" descr="Poornima College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9109" cy="18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450236" y="1155171"/>
            <a:ext cx="82562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  </a:t>
            </a:r>
            <a:br>
              <a:rPr lang="en-US" sz="2000" b="1" dirty="0"/>
            </a:br>
            <a:r>
              <a:rPr lang="en-US" sz="2000" b="1" dirty="0"/>
              <a:t>   PRESENTATION</a:t>
            </a:r>
            <a:br>
              <a:rPr lang="en-US" sz="2000" b="1" dirty="0"/>
            </a:br>
            <a:r>
              <a:rPr lang="en-US" sz="2000" b="1" dirty="0"/>
              <a:t> ON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b="1" dirty="0"/>
              <a:t>“Age and Gender Predictor”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b="1" dirty="0"/>
              <a:t>FOR</a:t>
            </a:r>
            <a:br>
              <a:rPr lang="en-US" sz="2000" b="1" dirty="0"/>
            </a:br>
            <a:r>
              <a:rPr lang="en-US" sz="2000" b="1" dirty="0"/>
              <a:t>INDUSTRIAL TRAINING(V SEMESTER)</a:t>
            </a:r>
            <a:br>
              <a:rPr lang="en-US" sz="2000" dirty="0"/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5725" y="3589538"/>
            <a:ext cx="2583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US" b="1" dirty="0"/>
              <a:t>Harsh Soni</a:t>
            </a:r>
          </a:p>
          <a:p>
            <a:r>
              <a:rPr lang="en-US" b="1" dirty="0"/>
              <a:t>Section-A</a:t>
            </a:r>
          </a:p>
          <a:p>
            <a:r>
              <a:rPr lang="en-US" b="1" dirty="0"/>
              <a:t>CS Department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80703" y="3905053"/>
            <a:ext cx="2674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Submitted to:</a:t>
            </a:r>
          </a:p>
          <a:p>
            <a:r>
              <a:rPr lang="en-US" b="1" dirty="0"/>
              <a:t>Dr. Surender Kumar Yadav</a:t>
            </a:r>
          </a:p>
          <a:p>
            <a:r>
              <a:rPr lang="en-US" b="1" dirty="0"/>
              <a:t>HOD-CS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BC88540A-F3F4-4AFA-88A0-0A732D72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4" y="132522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AEA2F-1077-4631-872E-DF0D4DD7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5E2F-8DE8-44B8-A38A-6A70C3A5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free for use under the open-source BSD license</a:t>
            </a:r>
            <a:endParaRPr lang="en-IN" sz="2400" dirty="0"/>
          </a:p>
          <a:p>
            <a:r>
              <a:rPr lang="en-IN" sz="2400" dirty="0"/>
              <a:t>Real Time Computer Vision</a:t>
            </a:r>
          </a:p>
          <a:p>
            <a:r>
              <a:rPr lang="en-IN" sz="2400" dirty="0"/>
              <a:t>Advance Vision Based</a:t>
            </a:r>
          </a:p>
          <a:p>
            <a:r>
              <a:rPr lang="en-IN" sz="2400" dirty="0"/>
              <a:t>Image Processing</a:t>
            </a:r>
          </a:p>
          <a:p>
            <a:r>
              <a:rPr lang="en-IN" sz="2400" dirty="0"/>
              <a:t>Can be used with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0806C-6862-4CF6-97F3-45A4BAD7B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71" y="4364627"/>
            <a:ext cx="1714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904258D9-95EA-4F5D-8873-57ED1E08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87078C-7390-4AB4-A72E-52B1121DFA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88" y="0"/>
            <a:ext cx="8784587" cy="685800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BCF5E-CA87-4310-8234-AA89AC99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507" y="1768037"/>
            <a:ext cx="3230625" cy="1687924"/>
          </a:xfrm>
        </p:spPr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7EBF-ED0A-4697-8864-E879E8ED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68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902DDCAD-6445-423B-B090-176B207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E2F4E-5C20-4B6F-BCAD-70C627D2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863" y="1884910"/>
            <a:ext cx="3230625" cy="1687924"/>
          </a:xfrm>
        </p:spPr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3A0CDA-2E90-4605-A7B8-333D68D84B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3068"/>
            <a:ext cx="9190863" cy="6121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77B-4299-4FF6-8379-E068BAB5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3995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76CCE71F-11E6-4793-8A4A-471FE22F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1E274-12D7-4FEA-B979-88FCF26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using video link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007C9-37FA-401C-AAA7-A236ABF81D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r="1061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EE016-90EF-4009-A1D8-3471C36B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Link of the video:-- </a:t>
            </a:r>
          </a:p>
          <a:p>
            <a:r>
              <a:rPr lang="en-IN" dirty="0"/>
              <a:t>https://www.youtube.com/watch?v=iH1ZJVqJO3Y&amp;source=post_page---------------------------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96100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994A794-AB80-40B3-9BF2-5581ECDA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35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731E9-B555-4C9F-97F3-93C691D2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4FC5-6514-4C82-87DC-1F62C988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At the traffic light signals</a:t>
            </a:r>
          </a:p>
          <a:p>
            <a:r>
              <a:rPr lang="en-IN" sz="2400" dirty="0"/>
              <a:t>At the Railway and bus ticketing Counter</a:t>
            </a:r>
          </a:p>
          <a:p>
            <a:r>
              <a:rPr lang="en-IN" sz="2400" dirty="0"/>
              <a:t>At the places which have age restrictions like Voting Booths </a:t>
            </a:r>
          </a:p>
          <a:p>
            <a:r>
              <a:rPr lang="en-IN" sz="2400" dirty="0"/>
              <a:t>Can be used in hospitals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885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FE280-59B6-4CB0-AC8F-C45F44F8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" y="172278"/>
            <a:ext cx="121799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3B21C-8DDF-4C92-A739-98F5D4F1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3BDB-58CB-49C6-AFE8-592CCAEB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HaarCascade File for Face:-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https://github.com/opencv/opencv/blob/master/data/haarcascades/haarcascade_frontalface_default.xml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-GitHub</a:t>
            </a:r>
          </a:p>
          <a:p>
            <a:pPr marL="0" indent="0">
              <a:buNone/>
            </a:pPr>
            <a:r>
              <a:rPr lang="en-IN" dirty="0"/>
              <a:t>-OpenCv.org</a:t>
            </a:r>
          </a:p>
          <a:p>
            <a:pPr marL="0" indent="0">
              <a:buNone/>
            </a:pPr>
            <a:r>
              <a:rPr lang="en-IN" dirty="0"/>
              <a:t>-W3schools</a:t>
            </a:r>
          </a:p>
        </p:txBody>
      </p:sp>
    </p:spTree>
    <p:extLst>
      <p:ext uri="{BB962C8B-B14F-4D97-AF65-F5344CB8AC3E}">
        <p14:creationId xmlns:p14="http://schemas.microsoft.com/office/powerpoint/2010/main" val="274205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68D4933-B80F-4BBB-ACCD-87E9ADFA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6D302-E6F7-4A8B-B25A-78A87D07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C3BA-6F7B-46C0-BF98-E4A2093A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21759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BFF8E1-8271-4366-8258-773A4C61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D985-1086-4608-8DDF-FF73989C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870F-FF90-4244-83E9-7B5615A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31105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D44D0-F213-4D4D-9635-529674F2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" y="0"/>
            <a:ext cx="121799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BF0EC-B4EA-4422-A8FB-38629F74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329806"/>
            <a:ext cx="8770571" cy="1560716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E0EC-B549-4925-9C44-4851289F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219200"/>
            <a:ext cx="8770571" cy="4870704"/>
          </a:xfrm>
        </p:spPr>
        <p:txBody>
          <a:bodyPr>
            <a:no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Company Details</a:t>
            </a:r>
          </a:p>
          <a:p>
            <a:r>
              <a:rPr lang="en-IN" sz="2400" dirty="0"/>
              <a:t>Domain Area</a:t>
            </a:r>
          </a:p>
          <a:p>
            <a:r>
              <a:rPr lang="en-IN" sz="2400" dirty="0"/>
              <a:t>Title of the project</a:t>
            </a:r>
          </a:p>
          <a:p>
            <a:r>
              <a:rPr lang="en-IN" sz="2400" dirty="0"/>
              <a:t>Technology Used</a:t>
            </a:r>
          </a:p>
          <a:p>
            <a:r>
              <a:rPr lang="en-IN" sz="2400" dirty="0"/>
              <a:t>Machine Learning</a:t>
            </a:r>
          </a:p>
          <a:p>
            <a:r>
              <a:rPr lang="en-IN" sz="2400" dirty="0"/>
              <a:t>Numpy and </a:t>
            </a:r>
            <a:r>
              <a:rPr lang="en-IN" sz="2400" dirty="0" err="1"/>
              <a:t>OpenCv</a:t>
            </a:r>
            <a:endParaRPr lang="en-IN" sz="2400" dirty="0"/>
          </a:p>
          <a:p>
            <a:r>
              <a:rPr lang="en-IN" sz="2400" dirty="0"/>
              <a:t>Source Code</a:t>
            </a:r>
          </a:p>
          <a:p>
            <a:r>
              <a:rPr lang="en-IN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8262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B70E1B2-367F-4BDA-AB0C-05211F45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29A03-50B9-4334-9E1E-56E33488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438842"/>
            <a:ext cx="8770571" cy="156071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B35B-A227-4B81-BCDA-F1100C80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This project is based on the  computer vision using Machine Learning.</a:t>
            </a:r>
          </a:p>
          <a:p>
            <a:r>
              <a:rPr lang="en-IN" sz="2400" dirty="0"/>
              <a:t>This will be helpful in direct identifying or predicting the gender and age of a person directly from scanning by Camera or from a video.</a:t>
            </a:r>
          </a:p>
          <a:p>
            <a:r>
              <a:rPr lang="en-IN" sz="2400" dirty="0"/>
              <a:t>This uses OpenCV library of python  that is Open source Computer Vision.</a:t>
            </a:r>
          </a:p>
          <a:p>
            <a:r>
              <a:rPr lang="en-IN" sz="2400" dirty="0"/>
              <a:t>This predicts the age of a person in range like form 15-20,40-45.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2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46A5C19-3862-490C-97CB-73DD5C8A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53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6E888-A4EC-4867-B379-141D4017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A0E8-9D41-4FA0-88E7-F217EBB6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Company name: Adhoc Networks Pvt. Ltd.</a:t>
            </a:r>
          </a:p>
          <a:p>
            <a:r>
              <a:rPr lang="en-IN" sz="2400" dirty="0"/>
              <a:t>Place:  E-19/C, Kings Street, 2nd Ave, Lal Bahadur Nagar,      	Jaipur, Rajasthan  302015</a:t>
            </a:r>
          </a:p>
          <a:p>
            <a:r>
              <a:rPr lang="en-IN" sz="2400" dirty="0"/>
              <a:t>Phone: 088008 82664</a:t>
            </a:r>
          </a:p>
          <a:p>
            <a:r>
              <a:rPr lang="en-US" sz="2400" dirty="0"/>
              <a:t>Products and Services:  www.adhocnw.org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621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2E08907-2D02-4263-9F12-685A5892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64E46-6387-4ABA-A896-7B651434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329806"/>
            <a:ext cx="8770571" cy="1560716"/>
          </a:xfrm>
        </p:spPr>
        <p:txBody>
          <a:bodyPr>
            <a:normAutofit/>
          </a:bodyPr>
          <a:lstStyle/>
          <a:p>
            <a:r>
              <a:rPr lang="en-IN" dirty="0"/>
              <a:t>Domain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ECAF-F465-4EDA-BE0F-8AEF7785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 Science</a:t>
            </a:r>
          </a:p>
          <a:p>
            <a:r>
              <a:rPr lang="en-IN" sz="2400" dirty="0"/>
              <a:t>Cloud Platforms like AWS</a:t>
            </a:r>
          </a:p>
          <a:p>
            <a:r>
              <a:rPr lang="en-IN" sz="2400" dirty="0"/>
              <a:t>Ansible</a:t>
            </a:r>
          </a:p>
          <a:p>
            <a:r>
              <a:rPr lang="en-IN" sz="2400" dirty="0"/>
              <a:t>Docker</a:t>
            </a:r>
          </a:p>
          <a:p>
            <a:r>
              <a:rPr lang="en-IN" sz="2400" dirty="0"/>
              <a:t>Machine Learning </a:t>
            </a:r>
          </a:p>
          <a:p>
            <a:r>
              <a:rPr lang="en-IN" sz="2400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424551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B24E031F-FB43-43AC-9075-5FDDAFDB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17F44-BA42-44D5-B910-9ACC459B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430" y="2648642"/>
            <a:ext cx="8953499" cy="1327010"/>
          </a:xfrm>
        </p:spPr>
        <p:txBody>
          <a:bodyPr/>
          <a:lstStyle/>
          <a:p>
            <a:r>
              <a:rPr lang="en-IN" dirty="0"/>
              <a:t>Age and Gender Predictor</a:t>
            </a:r>
          </a:p>
        </p:txBody>
      </p:sp>
    </p:spTree>
    <p:extLst>
      <p:ext uri="{BB962C8B-B14F-4D97-AF65-F5344CB8AC3E}">
        <p14:creationId xmlns:p14="http://schemas.microsoft.com/office/powerpoint/2010/main" val="322536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4CEDA1D2-6B54-4BD6-B5F3-1F48B8FE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28FE9-C23C-4B65-A9A7-4550DD95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438841"/>
            <a:ext cx="8770571" cy="1560716"/>
          </a:xfrm>
        </p:spPr>
        <p:txBody>
          <a:bodyPr>
            <a:normAutofit/>
          </a:bodyPr>
          <a:lstStyle/>
          <a:p>
            <a:r>
              <a:rPr lang="en-IN" dirty="0"/>
              <a:t>Technology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7A51-3E74-4ABD-9D1F-9C9C9FF1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438400"/>
            <a:ext cx="5348909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Machine Learning.</a:t>
            </a:r>
          </a:p>
          <a:p>
            <a:pPr marL="0" indent="0">
              <a:buNone/>
            </a:pPr>
            <a:r>
              <a:rPr lang="en-IN" sz="2400" dirty="0"/>
              <a:t>Libraries used for Machine Learning  :--</a:t>
            </a:r>
          </a:p>
          <a:p>
            <a:pPr marL="0" indent="0">
              <a:buNone/>
            </a:pPr>
            <a:r>
              <a:rPr lang="en-IN" sz="2400" dirty="0"/>
              <a:t>-NumPy</a:t>
            </a:r>
          </a:p>
          <a:p>
            <a:pPr marL="0" indent="0">
              <a:buNone/>
            </a:pPr>
            <a:r>
              <a:rPr lang="en-IN" sz="2400" dirty="0"/>
              <a:t>-OpenCV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95177CD-3862-4B35-B09D-D2DD3DC3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11" y="2438399"/>
            <a:ext cx="2987503" cy="21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A9BCAFC-BA1B-447F-8149-A82884A7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38DEF-218F-40EB-AA66-4BC7709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944" y="329806"/>
            <a:ext cx="8770571" cy="1560716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E9DDD-5D9C-4090-90A1-80119C25B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58" y="1527141"/>
            <a:ext cx="6285368" cy="4495972"/>
          </a:xfrm>
        </p:spPr>
      </p:pic>
    </p:spTree>
    <p:extLst>
      <p:ext uri="{BB962C8B-B14F-4D97-AF65-F5344CB8AC3E}">
        <p14:creationId xmlns:p14="http://schemas.microsoft.com/office/powerpoint/2010/main" val="2371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350B1B80-D069-4097-904A-D03D9BE5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82"/>
            <a:ext cx="12278264" cy="691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74DCD-D3ED-4647-B36D-F3231A25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DB4E-2105-4768-BB6D-5EC0A6FA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powerful N-dimensional array object</a:t>
            </a:r>
          </a:p>
          <a:p>
            <a:r>
              <a:rPr lang="en-US" sz="2400" dirty="0"/>
              <a:t>Sophisticated  functions</a:t>
            </a:r>
          </a:p>
          <a:p>
            <a:r>
              <a:rPr lang="en-US" sz="2400" dirty="0"/>
              <a:t>Tools for integrating C/C++ and Fortran code</a:t>
            </a:r>
          </a:p>
          <a:p>
            <a:r>
              <a:rPr lang="en-US" sz="2400" dirty="0"/>
              <a:t>Useful linear algebra and random number capabilities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4CB83-3A7A-4E91-9838-CBC6FA207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4056902"/>
            <a:ext cx="2232753" cy="22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200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</TotalTime>
  <Words>334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Feathered</vt:lpstr>
      <vt:lpstr>PowerPoint Presentation</vt:lpstr>
      <vt:lpstr>Outline</vt:lpstr>
      <vt:lpstr>Introduction</vt:lpstr>
      <vt:lpstr>Company Details</vt:lpstr>
      <vt:lpstr>Domain Area</vt:lpstr>
      <vt:lpstr>Age and Gender Predictor</vt:lpstr>
      <vt:lpstr>Technology Used </vt:lpstr>
      <vt:lpstr>Machine Learning</vt:lpstr>
      <vt:lpstr>NumPy </vt:lpstr>
      <vt:lpstr>OpenCV</vt:lpstr>
      <vt:lpstr>Source Code</vt:lpstr>
      <vt:lpstr>Source Code</vt:lpstr>
      <vt:lpstr>Execution using video link</vt:lpstr>
      <vt:lpstr>Future Uses</vt:lpstr>
      <vt:lpstr>References </vt:lpstr>
      <vt:lpstr> 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Soni</dc:creator>
  <cp:lastModifiedBy>Harsh Soni</cp:lastModifiedBy>
  <cp:revision>18</cp:revision>
  <dcterms:created xsi:type="dcterms:W3CDTF">2019-07-24T18:18:30Z</dcterms:created>
  <dcterms:modified xsi:type="dcterms:W3CDTF">2019-08-01T03:00:36Z</dcterms:modified>
</cp:coreProperties>
</file>