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906000"/>
  <p:notesSz cx="67960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4F3336-A4A0-40E0-952F-3203F8DC72D3}">
  <a:tblStyle styleId="{D74F3336-A4A0-40E0-952F-3203F8DC72D3}"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127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3" cy="496888"/>
          </a:xfrm>
          <a:prstGeom prst="rect">
            <a:avLst/>
          </a:prstGeom>
          <a:noFill/>
          <a:ln>
            <a:noFill/>
          </a:ln>
        </p:spPr>
        <p:txBody>
          <a:bodyPr anchorCtr="0" anchor="t" bIns="45800" lIns="91600" spcFirstLastPara="1" rIns="91600" wrap="square" tIns="45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1275" y="0"/>
            <a:ext cx="2944813" cy="496888"/>
          </a:xfrm>
          <a:prstGeom prst="rect">
            <a:avLst/>
          </a:prstGeom>
          <a:noFill/>
          <a:ln>
            <a:noFill/>
          </a:ln>
        </p:spPr>
        <p:txBody>
          <a:bodyPr anchorCtr="0" anchor="t" bIns="45800" lIns="91600" spcFirstLastPara="1" rIns="91600" wrap="square" tIns="45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4875" y="4714875"/>
            <a:ext cx="4986338" cy="4468813"/>
          </a:xfrm>
          <a:prstGeom prst="rect">
            <a:avLst/>
          </a:prstGeom>
          <a:noFill/>
          <a:ln>
            <a:noFill/>
          </a:ln>
        </p:spPr>
        <p:txBody>
          <a:bodyPr anchorCtr="0" anchor="t" bIns="45800" lIns="91600" spcFirstLastPara="1" rIns="91600" wrap="square" tIns="45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431338"/>
            <a:ext cx="2944813" cy="496887"/>
          </a:xfrm>
          <a:prstGeom prst="rect">
            <a:avLst/>
          </a:prstGeom>
          <a:noFill/>
          <a:ln>
            <a:noFill/>
          </a:ln>
        </p:spPr>
        <p:txBody>
          <a:bodyPr anchorCtr="0" anchor="b" bIns="45800" lIns="91600" spcFirstLastPara="1" rIns="91600" wrap="square" tIns="45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1275" y="9431338"/>
            <a:ext cx="2944813" cy="496887"/>
          </a:xfrm>
          <a:prstGeom prst="rect">
            <a:avLst/>
          </a:prstGeom>
          <a:noFill/>
          <a:ln>
            <a:noFill/>
          </a:ln>
        </p:spPr>
        <p:txBody>
          <a:bodyPr anchorCtr="0" anchor="b" bIns="45800" lIns="91600" spcFirstLastPara="1" rIns="91600" wrap="square" tIns="45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73" name="Google Shape;73;p1: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76" name="Google Shape;176;p10: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82" name="Google Shape;182;p11: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88" name="Google Shape;188;p12: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96" name="Google Shape;196;p13: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2" type="sldNum"/>
          </p:nvPr>
        </p:nvSpPr>
        <p:spPr>
          <a:xfrm>
            <a:off x="3851275" y="9431338"/>
            <a:ext cx="2944813" cy="496887"/>
          </a:xfrm>
          <a:prstGeom prst="rect">
            <a:avLst/>
          </a:prstGeom>
          <a:noFill/>
          <a:ln>
            <a:noFill/>
          </a:ln>
        </p:spPr>
        <p:txBody>
          <a:bodyPr anchorCtr="0" anchor="b" bIns="45800" lIns="91600" spcFirstLastPara="1" rIns="91600" wrap="square" tIns="458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4:notes"/>
          <p:cNvSpPr/>
          <p:nvPr>
            <p:ph idx="2" type="sldImg"/>
          </p:nvPr>
        </p:nvSpPr>
        <p:spPr>
          <a:xfrm>
            <a:off x="711200" y="744538"/>
            <a:ext cx="537527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4:notes"/>
          <p:cNvSpPr txBox="1"/>
          <p:nvPr>
            <p:ph idx="1" type="body"/>
          </p:nvPr>
        </p:nvSpPr>
        <p:spPr>
          <a:xfrm>
            <a:off x="679450" y="4716463"/>
            <a:ext cx="5437188" cy="4467225"/>
          </a:xfrm>
          <a:prstGeom prst="rect">
            <a:avLst/>
          </a:prstGeom>
          <a:noFill/>
          <a:ln>
            <a:noFill/>
          </a:ln>
        </p:spPr>
        <p:txBody>
          <a:bodyPr anchorCtr="0" anchor="t" bIns="45800" lIns="91600" spcFirstLastPara="1" rIns="91600" wrap="square" tIns="45800">
            <a:noAutofit/>
          </a:bodyPr>
          <a:lstStyle/>
          <a:p>
            <a:pPr indent="0" lvl="0" marL="0" rtl="0" algn="l">
              <a:spcBef>
                <a:spcPts val="0"/>
              </a:spcBef>
              <a:spcAft>
                <a:spcPts val="0"/>
              </a:spcAft>
              <a:buNone/>
            </a:pPr>
            <a:r>
              <a:rPr lang="en-US"/>
              <a:t>Like book organization in a library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255" name="Google Shape;255;p15: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2" type="sldNum"/>
          </p:nvPr>
        </p:nvSpPr>
        <p:spPr>
          <a:xfrm>
            <a:off x="3851275" y="9431338"/>
            <a:ext cx="2944813" cy="496887"/>
          </a:xfrm>
          <a:prstGeom prst="rect">
            <a:avLst/>
          </a:prstGeom>
          <a:noFill/>
          <a:ln>
            <a:noFill/>
          </a:ln>
        </p:spPr>
        <p:txBody>
          <a:bodyPr anchorCtr="0" anchor="b" bIns="45800" lIns="91600" spcFirstLastPara="1" rIns="91600" wrap="square" tIns="458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2: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904875" y="4714875"/>
            <a:ext cx="4986338" cy="4468813"/>
          </a:xfrm>
          <a:prstGeom prst="rect">
            <a:avLst/>
          </a:prstGeom>
          <a:noFill/>
          <a:ln>
            <a:noFill/>
          </a:ln>
        </p:spPr>
        <p:txBody>
          <a:bodyPr anchorCtr="0" anchor="t" bIns="45800" lIns="91600" spcFirstLastPara="1" rIns="91600" wrap="square" tIns="45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2" type="sldNum"/>
          </p:nvPr>
        </p:nvSpPr>
        <p:spPr>
          <a:xfrm>
            <a:off x="3851275" y="9431338"/>
            <a:ext cx="2944813" cy="496887"/>
          </a:xfrm>
          <a:prstGeom prst="rect">
            <a:avLst/>
          </a:prstGeom>
          <a:noFill/>
          <a:ln>
            <a:noFill/>
          </a:ln>
        </p:spPr>
        <p:txBody>
          <a:bodyPr anchorCtr="0" anchor="b" bIns="45800" lIns="91600" spcFirstLastPara="1" rIns="91600" wrap="square" tIns="45800">
            <a:noAutofit/>
          </a:bodyPr>
          <a:lstStyle/>
          <a:p>
            <a:pPr indent="0" lvl="0" marL="0" rtl="0" algn="r">
              <a:spcBef>
                <a:spcPts val="0"/>
              </a:spcBef>
              <a:spcAft>
                <a:spcPts val="0"/>
              </a:spcAft>
              <a:buNone/>
            </a:pPr>
            <a:fld id="{00000000-1234-1234-1234-123412341234}" type="slidenum">
              <a:rPr lang="en-US"/>
              <a:t>‹#›</a:t>
            </a:fld>
            <a:endParaRPr/>
          </a:p>
        </p:txBody>
      </p:sp>
      <p:sp>
        <p:nvSpPr>
          <p:cNvPr id="86" name="Google Shape;86;p3:notes"/>
          <p:cNvSpPr/>
          <p:nvPr>
            <p:ph idx="2" type="sldImg"/>
          </p:nvPr>
        </p:nvSpPr>
        <p:spPr>
          <a:xfrm>
            <a:off x="711200" y="744538"/>
            <a:ext cx="537527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3:notes"/>
          <p:cNvSpPr txBox="1"/>
          <p:nvPr>
            <p:ph idx="1" type="body"/>
          </p:nvPr>
        </p:nvSpPr>
        <p:spPr>
          <a:xfrm>
            <a:off x="679450" y="4716463"/>
            <a:ext cx="5437188" cy="4467225"/>
          </a:xfrm>
          <a:prstGeom prst="rect">
            <a:avLst/>
          </a:prstGeom>
          <a:noFill/>
          <a:ln>
            <a:noFill/>
          </a:ln>
        </p:spPr>
        <p:txBody>
          <a:bodyPr anchorCtr="0" anchor="t" bIns="45800" lIns="91600" spcFirstLastPara="1" rIns="91600" wrap="square" tIns="45800">
            <a:noAutofit/>
          </a:bodyPr>
          <a:lstStyle/>
          <a:p>
            <a:pPr indent="0" lvl="0" marL="0" rtl="0" algn="l">
              <a:spcBef>
                <a:spcPts val="0"/>
              </a:spcBef>
              <a:spcAft>
                <a:spcPts val="0"/>
              </a:spcAft>
              <a:buNone/>
            </a:pPr>
            <a:r>
              <a:rPr i="1" lang="en-US"/>
              <a:t>(When you come to this slide – all you will see is the title until you start clicking. Before clicking, say:)</a:t>
            </a:r>
            <a:endParaRPr/>
          </a:p>
          <a:p>
            <a:pPr indent="0" lvl="0" marL="0" rtl="0" algn="l">
              <a:spcBef>
                <a:spcPts val="360"/>
              </a:spcBef>
              <a:spcAft>
                <a:spcPts val="0"/>
              </a:spcAft>
              <a:buNone/>
            </a:pPr>
            <a:r>
              <a:rPr lang="en-US"/>
              <a:t>The .NET platform is the combination of: .NET Framework, Web Services and .NET Enterprise Servers</a:t>
            </a:r>
            <a:endParaRPr/>
          </a:p>
          <a:p>
            <a:pPr indent="0" lvl="0" marL="0" rtl="0" algn="l">
              <a:spcBef>
                <a:spcPts val="360"/>
              </a:spcBef>
              <a:spcAft>
                <a:spcPts val="0"/>
              </a:spcAft>
              <a:buNone/>
            </a:pPr>
            <a:r>
              <a:rPr lang="en-US"/>
              <a:t>The .NET Framework, as you will learn, comprises three different elements: </a:t>
            </a:r>
            <a:endParaRPr/>
          </a:p>
          <a:p>
            <a:pPr indent="0" lvl="0" marL="0" rtl="0" algn="l">
              <a:spcBef>
                <a:spcPts val="360"/>
              </a:spcBef>
              <a:spcAft>
                <a:spcPts val="0"/>
              </a:spcAft>
              <a:buNone/>
            </a:pPr>
            <a:r>
              <a:rPr lang="en-US"/>
              <a:t>The common language runtime, Class libraries, organized into easily comprehensible namespaces and ASP.NET</a:t>
            </a:r>
            <a:endParaRPr/>
          </a:p>
          <a:p>
            <a:pPr indent="0" lvl="0" marL="0" rtl="0" algn="l">
              <a:spcBef>
                <a:spcPts val="360"/>
              </a:spcBef>
              <a:spcAft>
                <a:spcPts val="0"/>
              </a:spcAft>
              <a:buNone/>
            </a:pPr>
            <a:r>
              <a:t/>
            </a:r>
            <a:endParaRPr/>
          </a:p>
          <a:p>
            <a:pPr indent="0" lvl="0" marL="0" rtl="0" algn="l">
              <a:spcBef>
                <a:spcPts val="360"/>
              </a:spcBef>
              <a:spcAft>
                <a:spcPts val="0"/>
              </a:spcAft>
              <a:buNone/>
            </a:pPr>
            <a:r>
              <a:rPr i="1" lang="en-US"/>
              <a:t>(This is a slide where all the pieces fly in. When the OS component comes in, click until the CLR component comes in. At this point, say: )</a:t>
            </a:r>
            <a:endParaRPr/>
          </a:p>
          <a:p>
            <a:pPr indent="0" lvl="0" marL="0" rtl="0" algn="l">
              <a:spcBef>
                <a:spcPts val="360"/>
              </a:spcBef>
              <a:spcAft>
                <a:spcPts val="0"/>
              </a:spcAft>
              <a:buNone/>
            </a:pPr>
            <a:r>
              <a:rPr lang="en-US"/>
              <a:t>The CLR sits on top of the Operating System. </a:t>
            </a:r>
            <a:endParaRPr/>
          </a:p>
          <a:p>
            <a:pPr indent="0" lvl="0" marL="0" rtl="0" algn="l">
              <a:spcBef>
                <a:spcPts val="360"/>
              </a:spcBef>
              <a:spcAft>
                <a:spcPts val="0"/>
              </a:spcAft>
              <a:buNone/>
            </a:pPr>
            <a:r>
              <a:rPr i="1" lang="en-US"/>
              <a:t>(Keep clicking)</a:t>
            </a:r>
            <a:endParaRPr/>
          </a:p>
          <a:p>
            <a:pPr indent="0" lvl="0" marL="0" rtl="0" algn="l">
              <a:spcBef>
                <a:spcPts val="360"/>
              </a:spcBef>
              <a:spcAft>
                <a:spcPts val="0"/>
              </a:spcAft>
              <a:buNone/>
            </a:pPr>
            <a:r>
              <a:rPr lang="en-US"/>
              <a:t>The base class library sits on top of the CLR. </a:t>
            </a:r>
            <a:endParaRPr/>
          </a:p>
          <a:p>
            <a:pPr indent="0" lvl="0" marL="0" rtl="0" algn="l">
              <a:spcBef>
                <a:spcPts val="360"/>
              </a:spcBef>
              <a:spcAft>
                <a:spcPts val="0"/>
              </a:spcAft>
              <a:buNone/>
            </a:pPr>
            <a:r>
              <a:rPr lang="en-US"/>
              <a:t>To enable the creation of Web Services as well as the manipulation of data in a web enabled environment, the Framework provides ASP. NET and ADO. NET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On top of all this sits the Common Language Specification. This spec lays out how to write a compiler for a language such that it targets the .NET framework. </a:t>
            </a:r>
            <a:r>
              <a:rPr b="1" lang="en-US"/>
              <a:t>The CLS has been standardized by ECMA</a:t>
            </a:r>
            <a:r>
              <a:rPr lang="en-US"/>
              <a:t>. Remember that the main reason you would want to do this is so that the language can take advantage of all the features of the Common Language Runtime.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You now know that the .NET Framework is composed of: the common language runtime, class libraries, and ASP.NET. </a:t>
            </a:r>
            <a:endParaRPr/>
          </a:p>
          <a:p>
            <a:pPr indent="0" lvl="0" marL="0" rtl="0" algn="l">
              <a:spcBef>
                <a:spcPts val="360"/>
              </a:spcBef>
              <a:spcAft>
                <a:spcPts val="0"/>
              </a:spcAft>
              <a:buNone/>
            </a:pPr>
            <a:r>
              <a:t/>
            </a:r>
            <a:endParaRPr/>
          </a:p>
          <a:p>
            <a:pPr indent="0" lvl="0" marL="0" rtl="0" algn="l">
              <a:spcBef>
                <a:spcPts val="360"/>
              </a:spcBef>
              <a:spcAft>
                <a:spcPts val="0"/>
              </a:spcAft>
              <a:buNone/>
            </a:pPr>
            <a:r>
              <a:rPr i="1" lang="en-US"/>
              <a:t>(when you click again, the diagram aggregates. More flying boxes ! When the ‘Base Framework’ box covers the CLR and Base Class Library box:)</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Base Framework is composed of the common language runtime and the Base Classes. You will learn more about the common language runtime later, but, in brief, it is the component responsible for making languages natively interoperable. </a:t>
            </a:r>
            <a:endParaRPr/>
          </a:p>
          <a:p>
            <a:pPr indent="0" lvl="0" marL="0" rtl="0" algn="l">
              <a:spcBef>
                <a:spcPts val="360"/>
              </a:spcBef>
              <a:spcAft>
                <a:spcPts val="0"/>
              </a:spcAft>
              <a:buNone/>
            </a:pPr>
            <a:r>
              <a:rPr i="1" lang="en-US"/>
              <a:t>(Click again as you go through the rest)</a:t>
            </a:r>
            <a:endParaRPr/>
          </a:p>
          <a:p>
            <a:pPr indent="0" lvl="0" marL="0" rtl="0" algn="l">
              <a:spcBef>
                <a:spcPts val="360"/>
              </a:spcBef>
              <a:spcAft>
                <a:spcPts val="0"/>
              </a:spcAft>
              <a:buNone/>
            </a:pPr>
            <a:r>
              <a:rPr lang="en-US"/>
              <a:t>The rest of the Framework: </a:t>
            </a:r>
            <a:endParaRPr/>
          </a:p>
          <a:p>
            <a:pPr indent="-76200" lvl="0" marL="0" rtl="0" algn="l">
              <a:spcBef>
                <a:spcPts val="360"/>
              </a:spcBef>
              <a:spcAft>
                <a:spcPts val="0"/>
              </a:spcAft>
              <a:buClr>
                <a:schemeClr val="dk1"/>
              </a:buClr>
              <a:buSzPts val="1200"/>
              <a:buFont typeface="Times New Roman"/>
              <a:buChar char="•"/>
            </a:pPr>
            <a:r>
              <a:rPr lang="en-US"/>
              <a:t>Provides for general input/output (I/O) including file access, XML support, and services. </a:t>
            </a:r>
            <a:endParaRPr/>
          </a:p>
          <a:p>
            <a:pPr indent="-76200" lvl="0" marL="0" rtl="0" algn="l">
              <a:spcBef>
                <a:spcPts val="360"/>
              </a:spcBef>
              <a:spcAft>
                <a:spcPts val="0"/>
              </a:spcAft>
              <a:buClr>
                <a:schemeClr val="dk1"/>
              </a:buClr>
              <a:buSzPts val="1200"/>
              <a:buFont typeface="Times New Roman"/>
              <a:buChar char="•"/>
            </a:pPr>
            <a:r>
              <a:rPr lang="en-US"/>
              <a:t>Exposes Web technology and services from protocols like HTTP to standards like XML, XSL, HTML etc.</a:t>
            </a:r>
            <a:endParaRPr/>
          </a:p>
          <a:p>
            <a:pPr indent="-76200" lvl="0" marL="0" rtl="0" algn="l">
              <a:spcBef>
                <a:spcPts val="360"/>
              </a:spcBef>
              <a:spcAft>
                <a:spcPts val="0"/>
              </a:spcAft>
              <a:buClr>
                <a:schemeClr val="dk1"/>
              </a:buClr>
              <a:buSzPts val="1200"/>
              <a:buFont typeface="Times New Roman"/>
              <a:buChar char="•"/>
            </a:pPr>
            <a:r>
              <a:rPr lang="en-US"/>
              <a:t>Provides user interface (UI) elements for building Web pages and/or traditional Windows Forms–based UIs.</a:t>
            </a:r>
            <a:endParaRPr/>
          </a:p>
          <a:p>
            <a:pPr indent="-76200" lvl="0" marL="0" rtl="0" algn="l">
              <a:spcBef>
                <a:spcPts val="360"/>
              </a:spcBef>
              <a:spcAft>
                <a:spcPts val="0"/>
              </a:spcAft>
              <a:buClr>
                <a:schemeClr val="dk1"/>
              </a:buClr>
              <a:buSzPts val="1200"/>
              <a:buFont typeface="Times New Roman"/>
              <a:buChar char="•"/>
            </a:pPr>
            <a:r>
              <a:rPr lang="en-US"/>
              <a:t>Exposes many other services.</a:t>
            </a:r>
            <a:endParaRPr/>
          </a:p>
          <a:p>
            <a:pPr indent="0" lvl="0" marL="0" rtl="0" algn="l">
              <a:spcBef>
                <a:spcPts val="360"/>
              </a:spcBef>
              <a:spcAft>
                <a:spcPts val="0"/>
              </a:spcAft>
              <a:buNone/>
            </a:pPr>
            <a:r>
              <a:t/>
            </a:r>
            <a:endParaRPr b="1"/>
          </a:p>
          <a:p>
            <a:pPr indent="0" lvl="0" marL="0" rtl="0" algn="l">
              <a:spcBef>
                <a:spcPts val="360"/>
              </a:spcBef>
              <a:spcAft>
                <a:spcPts val="0"/>
              </a:spcAft>
              <a:buNone/>
            </a:pPr>
            <a:r>
              <a:rPr i="1" lang="en-US"/>
              <a:t>(When the VS. NET rectangle appears)</a:t>
            </a:r>
            <a:endParaRPr/>
          </a:p>
          <a:p>
            <a:pPr indent="0" lvl="0" marL="0" rtl="0" algn="l">
              <a:spcBef>
                <a:spcPts val="360"/>
              </a:spcBef>
              <a:spcAft>
                <a:spcPts val="0"/>
              </a:spcAft>
              <a:buNone/>
            </a:pPr>
            <a:r>
              <a:rPr b="1" lang="en-US"/>
              <a:t>Visual Studio® .NET</a:t>
            </a:r>
            <a:r>
              <a:rPr lang="en-US"/>
              <a:t> is now a single, unified IDE (integrated development environment) which makes learning simpler, multi-language development more efficient.  Shared tools and designers increase efficiency,  Debugging has been improved, and it now includes the ability to debug across multiple projects and processes. These changes have been incorporated to help developers be more productive. </a:t>
            </a:r>
            <a:endParaRPr/>
          </a:p>
          <a:p>
            <a:pPr indent="0" lvl="0" marL="0" rtl="0" algn="l">
              <a:spcBef>
                <a:spcPts val="360"/>
              </a:spcBef>
              <a:spcAft>
                <a:spcPts val="0"/>
              </a:spcAft>
              <a:buNone/>
            </a:pPr>
            <a:r>
              <a:t/>
            </a:r>
            <a:endParaRPr b="1"/>
          </a:p>
          <a:p>
            <a:pPr indent="0" lvl="0" marL="0" rtl="0" algn="l">
              <a:spcBef>
                <a:spcPts val="360"/>
              </a:spcBef>
              <a:spcAft>
                <a:spcPts val="0"/>
              </a:spcAft>
              <a:buNone/>
            </a:pPr>
            <a:r>
              <a:rPr b="1" lang="en-US"/>
              <a:t>Altogether, the .NET Framework provides the functionality and services you need to build any desktop application or Web service solution you can imagine!</a:t>
            </a:r>
            <a:r>
              <a:rPr lang="en-US"/>
              <a:t>  </a:t>
            </a:r>
            <a:endParaRPr/>
          </a:p>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10" name="Google Shape;110;p4: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2" type="sldNum"/>
          </p:nvPr>
        </p:nvSpPr>
        <p:spPr>
          <a:xfrm>
            <a:off x="3851275" y="9431338"/>
            <a:ext cx="2944813" cy="496887"/>
          </a:xfrm>
          <a:prstGeom prst="rect">
            <a:avLst/>
          </a:prstGeom>
          <a:noFill/>
          <a:ln>
            <a:noFill/>
          </a:ln>
        </p:spPr>
        <p:txBody>
          <a:bodyPr anchorCtr="0" anchor="b" bIns="45800" lIns="91600" spcFirstLastPara="1" rIns="91600" wrap="square" tIns="458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5:notes"/>
          <p:cNvSpPr/>
          <p:nvPr>
            <p:ph idx="2" type="sldImg"/>
          </p:nvPr>
        </p:nvSpPr>
        <p:spPr>
          <a:xfrm>
            <a:off x="711200" y="744538"/>
            <a:ext cx="537527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5:notes"/>
          <p:cNvSpPr txBox="1"/>
          <p:nvPr>
            <p:ph idx="1" type="body"/>
          </p:nvPr>
        </p:nvSpPr>
        <p:spPr>
          <a:xfrm>
            <a:off x="679450" y="4716463"/>
            <a:ext cx="5437188" cy="4467225"/>
          </a:xfrm>
          <a:prstGeom prst="rect">
            <a:avLst/>
          </a:prstGeom>
          <a:noFill/>
          <a:ln>
            <a:noFill/>
          </a:ln>
        </p:spPr>
        <p:txBody>
          <a:bodyPr anchorCtr="0" anchor="t" bIns="45800" lIns="91600" spcFirstLastPara="1" rIns="91600" wrap="square" tIns="45800">
            <a:noAutofit/>
          </a:bodyPr>
          <a:lstStyle/>
          <a:p>
            <a:pPr indent="0" lvl="0" marL="0" rtl="0" algn="l">
              <a:spcBef>
                <a:spcPts val="0"/>
              </a:spcBef>
              <a:spcAft>
                <a:spcPts val="0"/>
              </a:spcAft>
              <a:buNone/>
            </a:pPr>
            <a:r>
              <a:rPr i="1" lang="en-US"/>
              <a:t>(Talk about each element as they come into the screen – this a build-up slide)</a:t>
            </a:r>
            <a:endParaRPr/>
          </a:p>
          <a:p>
            <a:pPr indent="0" lvl="0" marL="0" rtl="0" algn="l">
              <a:spcBef>
                <a:spcPts val="360"/>
              </a:spcBef>
              <a:spcAft>
                <a:spcPts val="0"/>
              </a:spcAft>
              <a:buNone/>
            </a:pPr>
            <a:r>
              <a:rPr lang="en-US"/>
              <a:t>Here are the features we just talked about and some others as well. We will not be addressing all these features in depth today.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Class Loader : Loads the relevant classes from the libraries into memory.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[Garbage Collector]</a:t>
            </a:r>
            <a:endParaRPr/>
          </a:p>
          <a:p>
            <a:pPr indent="0" lvl="0" marL="0" rtl="0" algn="l">
              <a:spcBef>
                <a:spcPts val="360"/>
              </a:spcBef>
              <a:spcAft>
                <a:spcPts val="0"/>
              </a:spcAft>
              <a:buNone/>
            </a:pPr>
            <a:r>
              <a:rPr lang="en-US"/>
              <a:t>A </a:t>
            </a:r>
            <a:r>
              <a:rPr i="1" lang="en-US"/>
              <a:t>garbage collector</a:t>
            </a:r>
            <a:r>
              <a:rPr lang="en-US"/>
              <a:t> automates memory management. It ensures the references to objects in memory are no longer referenced, and also releases resources tied to this object.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[Code Manager]</a:t>
            </a:r>
            <a:endParaRPr/>
          </a:p>
          <a:p>
            <a:pPr indent="0" lvl="0" marL="0" rtl="0" algn="l">
              <a:spcBef>
                <a:spcPts val="360"/>
              </a:spcBef>
              <a:spcAft>
                <a:spcPts val="0"/>
              </a:spcAft>
              <a:buNone/>
            </a:pPr>
            <a:r>
              <a:rPr lang="en-US"/>
              <a:t>At run time, the common language runtime is responsible for managing memory, starting up and stopping threads and processes, and enforcing security policies, as well as satisfying any dependencies that one component may have on any other component.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[MSIL to JIT]</a:t>
            </a:r>
            <a:endParaRPr/>
          </a:p>
          <a:p>
            <a:pPr indent="0" lvl="0" marL="0" rtl="0" algn="l">
              <a:spcBef>
                <a:spcPts val="360"/>
              </a:spcBef>
              <a:spcAft>
                <a:spcPts val="0"/>
              </a:spcAft>
              <a:buNone/>
            </a:pPr>
            <a:r>
              <a:rPr lang="en-US"/>
              <a:t>MS IL (MS Intermediate Language) is a language abstraction layer of the CLR. It is object oriented and any language targeted for the framework is first converted into IL. A </a:t>
            </a:r>
            <a:r>
              <a:rPr i="1" lang="en-US"/>
              <a:t>just-in-time (JIT) compiler</a:t>
            </a:r>
            <a:r>
              <a:rPr lang="en-US"/>
              <a:t> that translates the Microsoft intermediate language (MSIL) code optimizes it for a specific target machine. It does this using metadata. Thus, with .NET, code always</a:t>
            </a:r>
            <a:r>
              <a:rPr i="1" lang="en-US"/>
              <a:t> </a:t>
            </a:r>
            <a:r>
              <a:rPr lang="en-US"/>
              <a:t>executes natively on the system processor.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[Security Engine]</a:t>
            </a:r>
            <a:endParaRPr/>
          </a:p>
          <a:p>
            <a:pPr indent="0" lvl="0" marL="0" rtl="0" algn="l">
              <a:spcBef>
                <a:spcPts val="360"/>
              </a:spcBef>
              <a:spcAft>
                <a:spcPts val="0"/>
              </a:spcAft>
              <a:buNone/>
            </a:pPr>
            <a:r>
              <a:rPr lang="en-US"/>
              <a:t>The runtime provides extensive security based on policies and permissions that allow the dynamic creation of execution environments for dynamically downloaded, mistrusted code. On the other hand, it will grant full access to trusted code.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[Exception Manager]</a:t>
            </a:r>
            <a:endParaRPr/>
          </a:p>
          <a:p>
            <a:pPr indent="0" lvl="0" marL="0" rtl="0" algn="l">
              <a:spcBef>
                <a:spcPts val="360"/>
              </a:spcBef>
              <a:spcAft>
                <a:spcPts val="0"/>
              </a:spcAft>
              <a:buNone/>
            </a:pPr>
            <a:r>
              <a:rPr lang="en-US"/>
              <a:t>The runtime has its own exception-handling model that is integrated with the exception model of the underlying operating system and the exception features of the respective programming languages. This enables you to use a consistent exception model across the entire .NET platform.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[Type Checker]</a:t>
            </a:r>
            <a:endParaRPr/>
          </a:p>
          <a:p>
            <a:pPr indent="0" lvl="0" marL="0" rtl="0" algn="l">
              <a:spcBef>
                <a:spcPts val="360"/>
              </a:spcBef>
              <a:spcAft>
                <a:spcPts val="0"/>
              </a:spcAft>
              <a:buNone/>
            </a:pPr>
            <a:r>
              <a:rPr lang="en-US"/>
              <a:t>The Type checker makes sure that the types used in your language meets the specifications of the framework and will work with the CLR.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Thread Support features of the CLR manages threading efficiently. The runtime also encapsulates and exposes the threading model of the underlying operating system to .NET applications in an object-oriented way. This makes it easy to write applications that take full advantage of the OS features.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runtime also provides profiling support for diagnostics, debugging, and optimizing.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Despite its name, the common language runtime actually has a role in a component’s development time as well as the run-time experience.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Runtimes are nothing new for programming languages—virtually every programming language has one. The Microsoft Visual Basic development system has a runtime (the aptly named VBRUN), Microsoft Visual C++® has one (MSVCRT), as does Microsoft Visual FoxPro®, JScript, Smalltalk, Perl, Python, and Java and Tcl/Tk. The critical role of the .NET Framework—and what really sets it apart—is that it provides a unified environment across all programming languages.</a:t>
            </a:r>
            <a:endParaRPr b="1" i="1"/>
          </a:p>
          <a:p>
            <a:pPr indent="0" lvl="0" marL="0" rtl="0" algn="l">
              <a:spcBef>
                <a:spcPts val="360"/>
              </a:spcBef>
              <a:spcAft>
                <a:spcPts val="0"/>
              </a:spcAft>
              <a:buNone/>
            </a:pPr>
            <a:r>
              <a:t/>
            </a:r>
            <a:endParaRPr/>
          </a:p>
          <a:p>
            <a:pPr indent="0" lvl="0" marL="0" rtl="0" algn="l">
              <a:spcBef>
                <a:spcPts val="360"/>
              </a:spcBef>
              <a:spcAft>
                <a:spcPts val="0"/>
              </a:spcAft>
              <a:buNone/>
            </a:pPr>
            <a:r>
              <a:rPr i="1" lang="en-US"/>
              <a:t>[Click – to get ‘Base Class Library’ rectangle]</a:t>
            </a:r>
            <a:endParaRPr/>
          </a:p>
          <a:p>
            <a:pPr indent="0" lvl="0" marL="0" rtl="0" algn="l">
              <a:spcBef>
                <a:spcPts val="360"/>
              </a:spcBef>
              <a:spcAft>
                <a:spcPts val="0"/>
              </a:spcAft>
              <a:buNone/>
            </a:pPr>
            <a:r>
              <a:rPr lang="en-US"/>
              <a:t>We won’t address the COM Marshaler today, but we will talk about the Class library later.</a:t>
            </a: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38" name="Google Shape;138;p6: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43" name="Google Shape;143;p7: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65" name="Google Shape;165;p8: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04875" y="4714875"/>
            <a:ext cx="4986338" cy="4468813"/>
          </a:xfrm>
          <a:prstGeom prst="rect">
            <a:avLst/>
          </a:prstGeom>
        </p:spPr>
        <p:txBody>
          <a:bodyPr anchorCtr="0" anchor="t" bIns="45800" lIns="91600" spcFirstLastPara="1" rIns="91600" wrap="square" tIns="45800">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709613" y="744538"/>
            <a:ext cx="537686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pic>
        <p:nvPicPr>
          <p:cNvPr descr="smalledge" id="20" name="Google Shape;20;p2"/>
          <p:cNvPicPr preferRelativeResize="0"/>
          <p:nvPr/>
        </p:nvPicPr>
        <p:blipFill rotWithShape="1">
          <a:blip r:embed="rId2">
            <a:alphaModFix/>
          </a:blip>
          <a:srcRect b="0" l="0" r="0" t="0"/>
          <a:stretch/>
        </p:blipFill>
        <p:spPr>
          <a:xfrm>
            <a:off x="6253163" y="2149475"/>
            <a:ext cx="3652837" cy="4708525"/>
          </a:xfrm>
          <a:prstGeom prst="rect">
            <a:avLst/>
          </a:prstGeom>
          <a:noFill/>
          <a:ln>
            <a:noFill/>
          </a:ln>
        </p:spPr>
      </p:pic>
      <p:pic>
        <p:nvPicPr>
          <p:cNvPr descr="strip" id="21" name="Google Shape;21;p2"/>
          <p:cNvPicPr preferRelativeResize="0"/>
          <p:nvPr/>
        </p:nvPicPr>
        <p:blipFill rotWithShape="1">
          <a:blip r:embed="rId3">
            <a:alphaModFix/>
          </a:blip>
          <a:srcRect b="0" l="0" r="0" t="0"/>
          <a:stretch/>
        </p:blipFill>
        <p:spPr>
          <a:xfrm>
            <a:off x="1282700" y="2852738"/>
            <a:ext cx="8255000" cy="952500"/>
          </a:xfrm>
          <a:prstGeom prst="rect">
            <a:avLst/>
          </a:prstGeom>
          <a:noFill/>
          <a:ln>
            <a:noFill/>
          </a:ln>
        </p:spPr>
      </p:pic>
      <p:sp>
        <p:nvSpPr>
          <p:cNvPr id="22" name="Google Shape;22;p2"/>
          <p:cNvSpPr txBox="1"/>
          <p:nvPr>
            <p:ph type="ctrTitle"/>
          </p:nvPr>
        </p:nvSpPr>
        <p:spPr>
          <a:xfrm>
            <a:off x="2819400" y="2193925"/>
            <a:ext cx="5707063" cy="585788"/>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1941513" y="4800600"/>
            <a:ext cx="5943600" cy="566738"/>
          </a:xfrm>
          <a:prstGeom prst="rect">
            <a:avLst/>
          </a:prstGeom>
          <a:noFill/>
          <a:ln>
            <a:noFill/>
          </a:ln>
        </p:spPr>
        <p:txBody>
          <a:bodyPr anchorCtr="0" anchor="b" bIns="46025" lIns="92075" spcFirstLastPara="1" rIns="92075" wrap="square" tIns="46025">
            <a:sp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11"/>
          <p:cNvSpPr/>
          <p:nvPr>
            <p:ph idx="2" type="pic"/>
          </p:nvPr>
        </p:nvSpPr>
        <p:spPr>
          <a:xfrm>
            <a:off x="1941513" y="612775"/>
            <a:ext cx="5943600" cy="4114800"/>
          </a:xfrm>
          <a:prstGeom prst="rect">
            <a:avLst/>
          </a:prstGeom>
          <a:noFill/>
          <a:ln>
            <a:noFill/>
          </a:ln>
        </p:spPr>
        <p:txBody>
          <a:bodyPr anchorCtr="0" anchor="t" bIns="46025" lIns="92075" spcFirstLastPara="1" rIns="92075" wrap="square" tIns="46025">
            <a:noAutofit/>
          </a:bodyPr>
          <a:lstStyle>
            <a:lvl1pPr lvl="0" marR="0" rtl="0" algn="l">
              <a:lnSpc>
                <a:spcPct val="90000"/>
              </a:lnSpc>
              <a:spcBef>
                <a:spcPts val="1920"/>
              </a:spcBef>
              <a:spcAft>
                <a:spcPts val="0"/>
              </a:spcAft>
              <a:buClr>
                <a:srgbClr val="0099FF"/>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90000"/>
              </a:lnSpc>
              <a:spcBef>
                <a:spcPts val="1120"/>
              </a:spcBef>
              <a:spcAft>
                <a:spcPts val="0"/>
              </a:spcAft>
              <a:buClr>
                <a:srgbClr val="FFCC00"/>
              </a:buClr>
              <a:buSzPts val="1820"/>
              <a:buFont typeface="Noto Sans Symbols"/>
              <a:buNone/>
              <a:defRPr b="0" i="0" sz="2800" u="none" cap="none" strike="noStrike">
                <a:solidFill>
                  <a:schemeClr val="dk1"/>
                </a:solidFill>
                <a:latin typeface="Arial"/>
                <a:ea typeface="Arial"/>
                <a:cs typeface="Arial"/>
                <a:sym typeface="Arial"/>
              </a:defRPr>
            </a:lvl2pPr>
            <a:lvl3pPr lvl="2" marR="0" rtl="0" algn="l">
              <a:spcBef>
                <a:spcPts val="960"/>
              </a:spcBef>
              <a:spcAft>
                <a:spcPts val="0"/>
              </a:spcAft>
              <a:buClr>
                <a:srgbClr val="A50021"/>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4pPr>
            <a:lvl5pPr lvl="4"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5pPr>
            <a:lvl6pPr lvl="5"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6pPr>
            <a:lvl7pPr lvl="6"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7pPr>
            <a:lvl8pPr lvl="7"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8pPr>
            <a:lvl9pPr lvl="8" marR="0" rtl="0" algn="l">
              <a:spcBef>
                <a:spcPts val="600"/>
              </a:spcBef>
              <a:spcAft>
                <a:spcPts val="0"/>
              </a:spcAft>
              <a:buClr>
                <a:srgbClr val="A50021"/>
              </a:buClr>
              <a:buSzPts val="1300"/>
              <a:buFont typeface="Noto Sans Symbols"/>
              <a:buNone/>
              <a:defRPr b="0" i="0" sz="2000" u="none" cap="none" strike="noStrike">
                <a:solidFill>
                  <a:schemeClr val="dk1"/>
                </a:solidFill>
                <a:latin typeface="Arial"/>
                <a:ea typeface="Arial"/>
                <a:cs typeface="Arial"/>
                <a:sym typeface="Arial"/>
              </a:defRPr>
            </a:lvl9pPr>
          </a:lstStyle>
          <a:p/>
        </p:txBody>
      </p:sp>
      <p:sp>
        <p:nvSpPr>
          <p:cNvPr id="61" name="Google Shape;61;p11"/>
          <p:cNvSpPr txBox="1"/>
          <p:nvPr>
            <p:ph idx="1" type="body"/>
          </p:nvPr>
        </p:nvSpPr>
        <p:spPr>
          <a:xfrm>
            <a:off x="1941513" y="5367338"/>
            <a:ext cx="5943600" cy="804862"/>
          </a:xfrm>
          <a:prstGeom prst="rect">
            <a:avLst/>
          </a:prstGeom>
          <a:noFill/>
          <a:ln>
            <a:noFill/>
          </a:ln>
        </p:spPr>
        <p:txBody>
          <a:bodyPr anchorCtr="0" anchor="t" bIns="46025" lIns="92075" spcFirstLastPara="1" rIns="92075" wrap="square" tIns="46025">
            <a:spAutoFit/>
          </a:bodyPr>
          <a:lstStyle>
            <a:lvl1pPr indent="-228600" lvl="0" marL="457200" algn="l">
              <a:lnSpc>
                <a:spcPct val="90000"/>
              </a:lnSpc>
              <a:spcBef>
                <a:spcPts val="840"/>
              </a:spcBef>
              <a:spcAft>
                <a:spcPts val="0"/>
              </a:spcAft>
              <a:buSzPts val="1050"/>
              <a:buNone/>
              <a:defRPr sz="1400"/>
            </a:lvl1pPr>
            <a:lvl2pPr indent="-228600" lvl="1" marL="914400" algn="l">
              <a:lnSpc>
                <a:spcPct val="90000"/>
              </a:lnSpc>
              <a:spcBef>
                <a:spcPts val="480"/>
              </a:spcBef>
              <a:spcAft>
                <a:spcPts val="0"/>
              </a:spcAft>
              <a:buSzPts val="780"/>
              <a:buNone/>
              <a:defRPr sz="1200"/>
            </a:lvl2pPr>
            <a:lvl3pPr indent="-228600" lvl="2" marL="1371600" algn="l">
              <a:spcBef>
                <a:spcPts val="400"/>
              </a:spcBef>
              <a:spcAft>
                <a:spcPts val="0"/>
              </a:spcAft>
              <a:buSzPts val="650"/>
              <a:buNone/>
              <a:defRPr sz="1000"/>
            </a:lvl3pPr>
            <a:lvl4pPr indent="-228600" lvl="3" marL="1828800" algn="l">
              <a:spcBef>
                <a:spcPts val="270"/>
              </a:spcBef>
              <a:spcAft>
                <a:spcPts val="0"/>
              </a:spcAft>
              <a:buSzPts val="585"/>
              <a:buNone/>
              <a:defRPr sz="900"/>
            </a:lvl4pPr>
            <a:lvl5pPr indent="-228600" lvl="4" marL="2286000" algn="l">
              <a:spcBef>
                <a:spcPts val="270"/>
              </a:spcBef>
              <a:spcAft>
                <a:spcPts val="0"/>
              </a:spcAft>
              <a:buSzPts val="585"/>
              <a:buNone/>
              <a:defRPr sz="900"/>
            </a:lvl5pPr>
            <a:lvl6pPr indent="-228600" lvl="5" marL="2743200" algn="l">
              <a:spcBef>
                <a:spcPts val="270"/>
              </a:spcBef>
              <a:spcAft>
                <a:spcPts val="0"/>
              </a:spcAft>
              <a:buSzPts val="585"/>
              <a:buNone/>
              <a:defRPr sz="900"/>
            </a:lvl6pPr>
            <a:lvl7pPr indent="-228600" lvl="6" marL="3200400" algn="l">
              <a:spcBef>
                <a:spcPts val="270"/>
              </a:spcBef>
              <a:spcAft>
                <a:spcPts val="0"/>
              </a:spcAft>
              <a:buSzPts val="585"/>
              <a:buNone/>
              <a:defRPr sz="900"/>
            </a:lvl7pPr>
            <a:lvl8pPr indent="-228600" lvl="7" marL="3657600" algn="l">
              <a:spcBef>
                <a:spcPts val="270"/>
              </a:spcBef>
              <a:spcAft>
                <a:spcPts val="0"/>
              </a:spcAft>
              <a:buSzPts val="585"/>
              <a:buNone/>
              <a:defRPr sz="900"/>
            </a:lvl8pPr>
            <a:lvl9pPr indent="-228600" lvl="8" marL="4114800" algn="l">
              <a:spcBef>
                <a:spcPts val="270"/>
              </a:spcBef>
              <a:spcAft>
                <a:spcPts val="0"/>
              </a:spcAft>
              <a:buSzPts val="585"/>
              <a:buNone/>
              <a:defRPr sz="900"/>
            </a:lvl9pPr>
          </a:lstStyle>
          <a:p/>
        </p:txBody>
      </p:sp>
      <p:sp>
        <p:nvSpPr>
          <p:cNvPr id="62" name="Google Shape;62;p11"/>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2"/>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12"/>
          <p:cNvSpPr txBox="1"/>
          <p:nvPr>
            <p:ph idx="1" type="body"/>
          </p:nvPr>
        </p:nvSpPr>
        <p:spPr>
          <a:xfrm rot="5400000">
            <a:off x="4379913" y="-1514475"/>
            <a:ext cx="1954212" cy="7932738"/>
          </a:xfrm>
          <a:prstGeom prst="rect">
            <a:avLst/>
          </a:prstGeom>
          <a:noFill/>
          <a:ln>
            <a:noFill/>
          </a:ln>
        </p:spPr>
        <p:txBody>
          <a:bodyPr anchorCtr="0" anchor="t" bIns="46025" lIns="92075" spcFirstLastPara="1" rIns="92075" wrap="square" tIns="46025">
            <a:spAutoFit/>
          </a:bodyPr>
          <a:lstStyle>
            <a:lvl1pPr indent="-314325" lvl="0" marL="457200" algn="l">
              <a:lnSpc>
                <a:spcPct val="90000"/>
              </a:lnSpc>
              <a:spcBef>
                <a:spcPts val="1080"/>
              </a:spcBef>
              <a:spcAft>
                <a:spcPts val="0"/>
              </a:spcAft>
              <a:buSzPts val="1350"/>
              <a:buChar char="■"/>
              <a:defRPr/>
            </a:lvl1pPr>
            <a:lvl2pPr indent="-302894" lvl="1" marL="914400" algn="l">
              <a:lnSpc>
                <a:spcPct val="90000"/>
              </a:lnSpc>
              <a:spcBef>
                <a:spcPts val="720"/>
              </a:spcBef>
              <a:spcAft>
                <a:spcPts val="0"/>
              </a:spcAft>
              <a:buSzPts val="1170"/>
              <a:buChar char="■"/>
              <a:defRPr/>
            </a:lvl2pPr>
            <a:lvl3pPr indent="-302894" lvl="2" marL="1371600" algn="l">
              <a:spcBef>
                <a:spcPts val="720"/>
              </a:spcBef>
              <a:spcAft>
                <a:spcPts val="0"/>
              </a:spcAft>
              <a:buSzPts val="1170"/>
              <a:buChar char="■"/>
              <a:defRPr/>
            </a:lvl3pPr>
            <a:lvl4pPr indent="-302894" lvl="3" marL="1828800" algn="l">
              <a:spcBef>
                <a:spcPts val="540"/>
              </a:spcBef>
              <a:spcAft>
                <a:spcPts val="0"/>
              </a:spcAft>
              <a:buSzPts val="1170"/>
              <a:buChar char="■"/>
              <a:defRPr/>
            </a:lvl4pPr>
            <a:lvl5pPr indent="-302895" lvl="4" marL="2286000" algn="l">
              <a:spcBef>
                <a:spcPts val="540"/>
              </a:spcBef>
              <a:spcAft>
                <a:spcPts val="0"/>
              </a:spcAft>
              <a:buSzPts val="1170"/>
              <a:buChar char="■"/>
              <a:defRPr/>
            </a:lvl5pPr>
            <a:lvl6pPr indent="-302895" lvl="5" marL="2743200" algn="l">
              <a:spcBef>
                <a:spcPts val="540"/>
              </a:spcBef>
              <a:spcAft>
                <a:spcPts val="0"/>
              </a:spcAft>
              <a:buSzPts val="1170"/>
              <a:buChar char="■"/>
              <a:defRPr/>
            </a:lvl6pPr>
            <a:lvl7pPr indent="-302895" lvl="6" marL="3200400" algn="l">
              <a:spcBef>
                <a:spcPts val="540"/>
              </a:spcBef>
              <a:spcAft>
                <a:spcPts val="0"/>
              </a:spcAft>
              <a:buSzPts val="1170"/>
              <a:buChar char="■"/>
              <a:defRPr/>
            </a:lvl7pPr>
            <a:lvl8pPr indent="-302895" lvl="7" marL="3657600" algn="l">
              <a:spcBef>
                <a:spcPts val="540"/>
              </a:spcBef>
              <a:spcAft>
                <a:spcPts val="0"/>
              </a:spcAft>
              <a:buSzPts val="1170"/>
              <a:buChar char="■"/>
              <a:defRPr/>
            </a:lvl8pPr>
            <a:lvl9pPr indent="-302895" lvl="8" marL="4114800" algn="l">
              <a:spcBef>
                <a:spcPts val="540"/>
              </a:spcBef>
              <a:spcAft>
                <a:spcPts val="0"/>
              </a:spcAft>
              <a:buSzPts val="1170"/>
              <a:buChar char="■"/>
              <a:defRPr/>
            </a:lvl9pPr>
          </a:lstStyle>
          <a:p/>
        </p:txBody>
      </p:sp>
      <p:sp>
        <p:nvSpPr>
          <p:cNvPr id="66" name="Google Shape;66;p12"/>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3"/>
          <p:cNvSpPr txBox="1"/>
          <p:nvPr>
            <p:ph type="title"/>
          </p:nvPr>
        </p:nvSpPr>
        <p:spPr>
          <a:xfrm rot="5400000">
            <a:off x="6719094" y="816769"/>
            <a:ext cx="3133725" cy="2090737"/>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13"/>
          <p:cNvSpPr txBox="1"/>
          <p:nvPr>
            <p:ph idx="1" type="body"/>
          </p:nvPr>
        </p:nvSpPr>
        <p:spPr>
          <a:xfrm rot="5400000">
            <a:off x="2459038" y="-1200150"/>
            <a:ext cx="3133725" cy="6124575"/>
          </a:xfrm>
          <a:prstGeom prst="rect">
            <a:avLst/>
          </a:prstGeom>
          <a:noFill/>
          <a:ln>
            <a:noFill/>
          </a:ln>
        </p:spPr>
        <p:txBody>
          <a:bodyPr anchorCtr="0" anchor="t" bIns="46025" lIns="92075" spcFirstLastPara="1" rIns="92075" wrap="square" tIns="46025">
            <a:spAutoFit/>
          </a:bodyPr>
          <a:lstStyle>
            <a:lvl1pPr indent="-314325" lvl="0" marL="457200" algn="l">
              <a:lnSpc>
                <a:spcPct val="90000"/>
              </a:lnSpc>
              <a:spcBef>
                <a:spcPts val="1080"/>
              </a:spcBef>
              <a:spcAft>
                <a:spcPts val="0"/>
              </a:spcAft>
              <a:buSzPts val="1350"/>
              <a:buChar char="■"/>
              <a:defRPr/>
            </a:lvl1pPr>
            <a:lvl2pPr indent="-302894" lvl="1" marL="914400" algn="l">
              <a:lnSpc>
                <a:spcPct val="90000"/>
              </a:lnSpc>
              <a:spcBef>
                <a:spcPts val="720"/>
              </a:spcBef>
              <a:spcAft>
                <a:spcPts val="0"/>
              </a:spcAft>
              <a:buSzPts val="1170"/>
              <a:buChar char="■"/>
              <a:defRPr/>
            </a:lvl2pPr>
            <a:lvl3pPr indent="-302894" lvl="2" marL="1371600" algn="l">
              <a:spcBef>
                <a:spcPts val="720"/>
              </a:spcBef>
              <a:spcAft>
                <a:spcPts val="0"/>
              </a:spcAft>
              <a:buSzPts val="1170"/>
              <a:buChar char="■"/>
              <a:defRPr/>
            </a:lvl3pPr>
            <a:lvl4pPr indent="-302894" lvl="3" marL="1828800" algn="l">
              <a:spcBef>
                <a:spcPts val="540"/>
              </a:spcBef>
              <a:spcAft>
                <a:spcPts val="0"/>
              </a:spcAft>
              <a:buSzPts val="1170"/>
              <a:buChar char="■"/>
              <a:defRPr/>
            </a:lvl4pPr>
            <a:lvl5pPr indent="-302895" lvl="4" marL="2286000" algn="l">
              <a:spcBef>
                <a:spcPts val="540"/>
              </a:spcBef>
              <a:spcAft>
                <a:spcPts val="0"/>
              </a:spcAft>
              <a:buSzPts val="1170"/>
              <a:buChar char="■"/>
              <a:defRPr/>
            </a:lvl5pPr>
            <a:lvl6pPr indent="-302895" lvl="5" marL="2743200" algn="l">
              <a:spcBef>
                <a:spcPts val="540"/>
              </a:spcBef>
              <a:spcAft>
                <a:spcPts val="0"/>
              </a:spcAft>
              <a:buSzPts val="1170"/>
              <a:buChar char="■"/>
              <a:defRPr/>
            </a:lvl6pPr>
            <a:lvl7pPr indent="-302895" lvl="6" marL="3200400" algn="l">
              <a:spcBef>
                <a:spcPts val="540"/>
              </a:spcBef>
              <a:spcAft>
                <a:spcPts val="0"/>
              </a:spcAft>
              <a:buSzPts val="1170"/>
              <a:buChar char="■"/>
              <a:defRPr/>
            </a:lvl7pPr>
            <a:lvl8pPr indent="-302895" lvl="7" marL="3657600" algn="l">
              <a:spcBef>
                <a:spcPts val="540"/>
              </a:spcBef>
              <a:spcAft>
                <a:spcPts val="0"/>
              </a:spcAft>
              <a:buSzPts val="1170"/>
              <a:buChar char="■"/>
              <a:defRPr/>
            </a:lvl8pPr>
            <a:lvl9pPr indent="-302895" lvl="8" marL="4114800" algn="l">
              <a:spcBef>
                <a:spcPts val="540"/>
              </a:spcBef>
              <a:spcAft>
                <a:spcPts val="0"/>
              </a:spcAft>
              <a:buSzPts val="1170"/>
              <a:buChar char="■"/>
              <a:defRPr/>
            </a:lvl9pPr>
          </a:lstStyle>
          <a:p/>
        </p:txBody>
      </p:sp>
      <p:sp>
        <p:nvSpPr>
          <p:cNvPr id="70" name="Google Shape;70;p13"/>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3"/>
          <p:cNvSpPr txBox="1"/>
          <p:nvPr>
            <p:ph idx="1" type="body"/>
          </p:nvPr>
        </p:nvSpPr>
        <p:spPr>
          <a:xfrm>
            <a:off x="1390650" y="1474788"/>
            <a:ext cx="7932738" cy="1954212"/>
          </a:xfrm>
          <a:prstGeom prst="rect">
            <a:avLst/>
          </a:prstGeom>
          <a:noFill/>
          <a:ln>
            <a:noFill/>
          </a:ln>
        </p:spPr>
        <p:txBody>
          <a:bodyPr anchorCtr="0" anchor="t" bIns="46025" lIns="92075" spcFirstLastPara="1" rIns="92075" wrap="square" tIns="46025">
            <a:spAutoFit/>
          </a:bodyPr>
          <a:lstStyle>
            <a:lvl1pPr indent="-314325" lvl="0" marL="457200" algn="l">
              <a:lnSpc>
                <a:spcPct val="90000"/>
              </a:lnSpc>
              <a:spcBef>
                <a:spcPts val="1080"/>
              </a:spcBef>
              <a:spcAft>
                <a:spcPts val="0"/>
              </a:spcAft>
              <a:buSzPts val="1350"/>
              <a:buChar char="■"/>
              <a:defRPr/>
            </a:lvl1pPr>
            <a:lvl2pPr indent="-302894" lvl="1" marL="914400" algn="l">
              <a:lnSpc>
                <a:spcPct val="90000"/>
              </a:lnSpc>
              <a:spcBef>
                <a:spcPts val="720"/>
              </a:spcBef>
              <a:spcAft>
                <a:spcPts val="0"/>
              </a:spcAft>
              <a:buSzPts val="1170"/>
              <a:buChar char="■"/>
              <a:defRPr/>
            </a:lvl2pPr>
            <a:lvl3pPr indent="-302894" lvl="2" marL="1371600" algn="l">
              <a:spcBef>
                <a:spcPts val="720"/>
              </a:spcBef>
              <a:spcAft>
                <a:spcPts val="0"/>
              </a:spcAft>
              <a:buSzPts val="1170"/>
              <a:buChar char="■"/>
              <a:defRPr/>
            </a:lvl3pPr>
            <a:lvl4pPr indent="-302894" lvl="3" marL="1828800" algn="l">
              <a:spcBef>
                <a:spcPts val="540"/>
              </a:spcBef>
              <a:spcAft>
                <a:spcPts val="0"/>
              </a:spcAft>
              <a:buSzPts val="1170"/>
              <a:buChar char="■"/>
              <a:defRPr/>
            </a:lvl4pPr>
            <a:lvl5pPr indent="-302895" lvl="4" marL="2286000" algn="l">
              <a:spcBef>
                <a:spcPts val="540"/>
              </a:spcBef>
              <a:spcAft>
                <a:spcPts val="0"/>
              </a:spcAft>
              <a:buSzPts val="1170"/>
              <a:buChar char="■"/>
              <a:defRPr/>
            </a:lvl5pPr>
            <a:lvl6pPr indent="-302895" lvl="5" marL="2743200" algn="l">
              <a:spcBef>
                <a:spcPts val="540"/>
              </a:spcBef>
              <a:spcAft>
                <a:spcPts val="0"/>
              </a:spcAft>
              <a:buSzPts val="1170"/>
              <a:buChar char="■"/>
              <a:defRPr/>
            </a:lvl6pPr>
            <a:lvl7pPr indent="-302895" lvl="6" marL="3200400" algn="l">
              <a:spcBef>
                <a:spcPts val="540"/>
              </a:spcBef>
              <a:spcAft>
                <a:spcPts val="0"/>
              </a:spcAft>
              <a:buSzPts val="1170"/>
              <a:buChar char="■"/>
              <a:defRPr/>
            </a:lvl7pPr>
            <a:lvl8pPr indent="-302895" lvl="7" marL="3657600" algn="l">
              <a:spcBef>
                <a:spcPts val="540"/>
              </a:spcBef>
              <a:spcAft>
                <a:spcPts val="0"/>
              </a:spcAft>
              <a:buSzPts val="1170"/>
              <a:buChar char="■"/>
              <a:defRPr/>
            </a:lvl8pPr>
            <a:lvl9pPr indent="-302895" lvl="8" marL="4114800" algn="l">
              <a:spcBef>
                <a:spcPts val="540"/>
              </a:spcBef>
              <a:spcAft>
                <a:spcPts val="0"/>
              </a:spcAft>
              <a:buSzPts val="1170"/>
              <a:buChar char="■"/>
              <a:defRPr/>
            </a:lvl9pPr>
          </a:lstStyle>
          <a:p/>
        </p:txBody>
      </p:sp>
      <p:sp>
        <p:nvSpPr>
          <p:cNvPr id="26" name="Google Shape;26;p3"/>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4"/>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1390650" y="1474788"/>
            <a:ext cx="3889375" cy="1954212"/>
          </a:xfrm>
          <a:prstGeom prst="rect">
            <a:avLst/>
          </a:prstGeom>
          <a:noFill/>
          <a:ln>
            <a:noFill/>
          </a:ln>
        </p:spPr>
        <p:txBody>
          <a:bodyPr anchorCtr="0" anchor="t" bIns="46025" lIns="92075" spcFirstLastPara="1" rIns="92075" wrap="square" tIns="46025">
            <a:spAutoFit/>
          </a:bodyPr>
          <a:lstStyle>
            <a:lvl1pPr indent="-314325" lvl="0" marL="457200" algn="l">
              <a:lnSpc>
                <a:spcPct val="90000"/>
              </a:lnSpc>
              <a:spcBef>
                <a:spcPts val="1080"/>
              </a:spcBef>
              <a:spcAft>
                <a:spcPts val="0"/>
              </a:spcAft>
              <a:buSzPts val="1350"/>
              <a:buChar char="■"/>
              <a:defRPr/>
            </a:lvl1pPr>
            <a:lvl2pPr indent="-302894" lvl="1" marL="914400" algn="l">
              <a:lnSpc>
                <a:spcPct val="90000"/>
              </a:lnSpc>
              <a:spcBef>
                <a:spcPts val="720"/>
              </a:spcBef>
              <a:spcAft>
                <a:spcPts val="0"/>
              </a:spcAft>
              <a:buSzPts val="1170"/>
              <a:buChar char="■"/>
              <a:defRPr/>
            </a:lvl2pPr>
            <a:lvl3pPr indent="-302894" lvl="2" marL="1371600" algn="l">
              <a:spcBef>
                <a:spcPts val="720"/>
              </a:spcBef>
              <a:spcAft>
                <a:spcPts val="0"/>
              </a:spcAft>
              <a:buSzPts val="1170"/>
              <a:buChar char="■"/>
              <a:defRPr/>
            </a:lvl3pPr>
            <a:lvl4pPr indent="-302894" lvl="3" marL="1828800" algn="l">
              <a:spcBef>
                <a:spcPts val="540"/>
              </a:spcBef>
              <a:spcAft>
                <a:spcPts val="0"/>
              </a:spcAft>
              <a:buSzPts val="1170"/>
              <a:buChar char="■"/>
              <a:defRPr/>
            </a:lvl4pPr>
            <a:lvl5pPr indent="-302895" lvl="4" marL="2286000" algn="l">
              <a:spcBef>
                <a:spcPts val="540"/>
              </a:spcBef>
              <a:spcAft>
                <a:spcPts val="0"/>
              </a:spcAft>
              <a:buSzPts val="1170"/>
              <a:buChar char="■"/>
              <a:defRPr/>
            </a:lvl5pPr>
            <a:lvl6pPr indent="-302895" lvl="5" marL="2743200" algn="l">
              <a:spcBef>
                <a:spcPts val="540"/>
              </a:spcBef>
              <a:spcAft>
                <a:spcPts val="0"/>
              </a:spcAft>
              <a:buSzPts val="1170"/>
              <a:buChar char="■"/>
              <a:defRPr/>
            </a:lvl6pPr>
            <a:lvl7pPr indent="-302895" lvl="6" marL="3200400" algn="l">
              <a:spcBef>
                <a:spcPts val="540"/>
              </a:spcBef>
              <a:spcAft>
                <a:spcPts val="0"/>
              </a:spcAft>
              <a:buSzPts val="1170"/>
              <a:buChar char="■"/>
              <a:defRPr/>
            </a:lvl7pPr>
            <a:lvl8pPr indent="-302895" lvl="7" marL="3657600" algn="l">
              <a:spcBef>
                <a:spcPts val="540"/>
              </a:spcBef>
              <a:spcAft>
                <a:spcPts val="0"/>
              </a:spcAft>
              <a:buSzPts val="1170"/>
              <a:buChar char="■"/>
              <a:defRPr/>
            </a:lvl8pPr>
            <a:lvl9pPr indent="-302895" lvl="8" marL="4114800" algn="l">
              <a:spcBef>
                <a:spcPts val="540"/>
              </a:spcBef>
              <a:spcAft>
                <a:spcPts val="0"/>
              </a:spcAft>
              <a:buSzPts val="1170"/>
              <a:buChar char="■"/>
              <a:defRPr/>
            </a:lvl9pPr>
          </a:lstStyle>
          <a:p/>
        </p:txBody>
      </p:sp>
      <p:sp>
        <p:nvSpPr>
          <p:cNvPr id="30" name="Google Shape;30;p4"/>
          <p:cNvSpPr txBox="1"/>
          <p:nvPr>
            <p:ph idx="2" type="body"/>
          </p:nvPr>
        </p:nvSpPr>
        <p:spPr>
          <a:xfrm>
            <a:off x="5432425" y="1474788"/>
            <a:ext cx="3890963" cy="1954212"/>
          </a:xfrm>
          <a:prstGeom prst="rect">
            <a:avLst/>
          </a:prstGeom>
          <a:noFill/>
          <a:ln>
            <a:noFill/>
          </a:ln>
        </p:spPr>
        <p:txBody>
          <a:bodyPr anchorCtr="0" anchor="t" bIns="46025" lIns="92075" spcFirstLastPara="1" rIns="92075" wrap="square" tIns="46025">
            <a:spAutoFit/>
          </a:bodyPr>
          <a:lstStyle>
            <a:lvl1pPr indent="-314325" lvl="0" marL="457200" algn="l">
              <a:lnSpc>
                <a:spcPct val="90000"/>
              </a:lnSpc>
              <a:spcBef>
                <a:spcPts val="1080"/>
              </a:spcBef>
              <a:spcAft>
                <a:spcPts val="0"/>
              </a:spcAft>
              <a:buSzPts val="1350"/>
              <a:buChar char="■"/>
              <a:defRPr/>
            </a:lvl1pPr>
            <a:lvl2pPr indent="-302894" lvl="1" marL="914400" algn="l">
              <a:lnSpc>
                <a:spcPct val="90000"/>
              </a:lnSpc>
              <a:spcBef>
                <a:spcPts val="720"/>
              </a:spcBef>
              <a:spcAft>
                <a:spcPts val="0"/>
              </a:spcAft>
              <a:buSzPts val="1170"/>
              <a:buChar char="■"/>
              <a:defRPr/>
            </a:lvl2pPr>
            <a:lvl3pPr indent="-302894" lvl="2" marL="1371600" algn="l">
              <a:spcBef>
                <a:spcPts val="720"/>
              </a:spcBef>
              <a:spcAft>
                <a:spcPts val="0"/>
              </a:spcAft>
              <a:buSzPts val="1170"/>
              <a:buChar char="■"/>
              <a:defRPr/>
            </a:lvl3pPr>
            <a:lvl4pPr indent="-302894" lvl="3" marL="1828800" algn="l">
              <a:spcBef>
                <a:spcPts val="540"/>
              </a:spcBef>
              <a:spcAft>
                <a:spcPts val="0"/>
              </a:spcAft>
              <a:buSzPts val="1170"/>
              <a:buChar char="■"/>
              <a:defRPr/>
            </a:lvl4pPr>
            <a:lvl5pPr indent="-302895" lvl="4" marL="2286000" algn="l">
              <a:spcBef>
                <a:spcPts val="540"/>
              </a:spcBef>
              <a:spcAft>
                <a:spcPts val="0"/>
              </a:spcAft>
              <a:buSzPts val="1170"/>
              <a:buChar char="■"/>
              <a:defRPr/>
            </a:lvl5pPr>
            <a:lvl6pPr indent="-302895" lvl="5" marL="2743200" algn="l">
              <a:spcBef>
                <a:spcPts val="540"/>
              </a:spcBef>
              <a:spcAft>
                <a:spcPts val="0"/>
              </a:spcAft>
              <a:buSzPts val="1170"/>
              <a:buChar char="■"/>
              <a:defRPr/>
            </a:lvl6pPr>
            <a:lvl7pPr indent="-302895" lvl="6" marL="3200400" algn="l">
              <a:spcBef>
                <a:spcPts val="540"/>
              </a:spcBef>
              <a:spcAft>
                <a:spcPts val="0"/>
              </a:spcAft>
              <a:buSzPts val="1170"/>
              <a:buChar char="■"/>
              <a:defRPr/>
            </a:lvl7pPr>
            <a:lvl8pPr indent="-302895" lvl="7" marL="3657600" algn="l">
              <a:spcBef>
                <a:spcPts val="540"/>
              </a:spcBef>
              <a:spcAft>
                <a:spcPts val="0"/>
              </a:spcAft>
              <a:buSzPts val="1170"/>
              <a:buChar char="■"/>
              <a:defRPr/>
            </a:lvl8pPr>
            <a:lvl9pPr indent="-302895" lvl="8" marL="4114800" algn="l">
              <a:spcBef>
                <a:spcPts val="540"/>
              </a:spcBef>
              <a:spcAft>
                <a:spcPts val="0"/>
              </a:spcAft>
              <a:buSzPts val="1170"/>
              <a:buChar char="■"/>
              <a:defRPr/>
            </a:lvl9pPr>
          </a:lstStyle>
          <a:p/>
        </p:txBody>
      </p:sp>
      <p:sp>
        <p:nvSpPr>
          <p:cNvPr id="31" name="Google Shape;31;p4"/>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82638" y="4406900"/>
            <a:ext cx="8420100" cy="1362075"/>
          </a:xfrm>
          <a:prstGeom prst="rect">
            <a:avLst/>
          </a:prstGeom>
          <a:noFill/>
          <a:ln>
            <a:noFill/>
          </a:ln>
        </p:spPr>
        <p:txBody>
          <a:bodyPr anchorCtr="0" anchor="t" bIns="46025" lIns="92075" spcFirstLastPara="1" rIns="92075" wrap="square" tIns="46025">
            <a:sp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body"/>
          </p:nvPr>
        </p:nvSpPr>
        <p:spPr>
          <a:xfrm>
            <a:off x="782638" y="2906713"/>
            <a:ext cx="8420100" cy="1500187"/>
          </a:xfrm>
          <a:prstGeom prst="rect">
            <a:avLst/>
          </a:prstGeom>
          <a:noFill/>
          <a:ln>
            <a:noFill/>
          </a:ln>
        </p:spPr>
        <p:txBody>
          <a:bodyPr anchorCtr="0" anchor="b" bIns="46025" lIns="92075" spcFirstLastPara="1" rIns="92075" wrap="square" tIns="46025">
            <a:spAutoFit/>
          </a:bodyPr>
          <a:lstStyle>
            <a:lvl1pPr indent="-228600" lvl="0" marL="457200" algn="l">
              <a:lnSpc>
                <a:spcPct val="90000"/>
              </a:lnSpc>
              <a:spcBef>
                <a:spcPts val="1200"/>
              </a:spcBef>
              <a:spcAft>
                <a:spcPts val="0"/>
              </a:spcAft>
              <a:buSzPts val="1500"/>
              <a:buNone/>
              <a:defRPr sz="2000"/>
            </a:lvl1pPr>
            <a:lvl2pPr indent="-228600" lvl="1" marL="914400" algn="l">
              <a:lnSpc>
                <a:spcPct val="90000"/>
              </a:lnSpc>
              <a:spcBef>
                <a:spcPts val="720"/>
              </a:spcBef>
              <a:spcAft>
                <a:spcPts val="0"/>
              </a:spcAft>
              <a:buSzPts val="1170"/>
              <a:buNone/>
              <a:defRPr sz="1800"/>
            </a:lvl2pPr>
            <a:lvl3pPr indent="-228600" lvl="2" marL="1371600" algn="l">
              <a:spcBef>
                <a:spcPts val="640"/>
              </a:spcBef>
              <a:spcAft>
                <a:spcPts val="0"/>
              </a:spcAft>
              <a:buSzPts val="1040"/>
              <a:buNone/>
              <a:defRPr sz="1600"/>
            </a:lvl3pPr>
            <a:lvl4pPr indent="-228600" lvl="3" marL="1828800" algn="l">
              <a:spcBef>
                <a:spcPts val="420"/>
              </a:spcBef>
              <a:spcAft>
                <a:spcPts val="0"/>
              </a:spcAft>
              <a:buSzPts val="910"/>
              <a:buNone/>
              <a:defRPr sz="1400"/>
            </a:lvl4pPr>
            <a:lvl5pPr indent="-228600" lvl="4" marL="2286000" algn="l">
              <a:spcBef>
                <a:spcPts val="420"/>
              </a:spcBef>
              <a:spcAft>
                <a:spcPts val="0"/>
              </a:spcAft>
              <a:buSzPts val="910"/>
              <a:buNone/>
              <a:defRPr sz="1400"/>
            </a:lvl5pPr>
            <a:lvl6pPr indent="-228600" lvl="5" marL="2743200" algn="l">
              <a:spcBef>
                <a:spcPts val="420"/>
              </a:spcBef>
              <a:spcAft>
                <a:spcPts val="0"/>
              </a:spcAft>
              <a:buSzPts val="910"/>
              <a:buNone/>
              <a:defRPr sz="1400"/>
            </a:lvl6pPr>
            <a:lvl7pPr indent="-228600" lvl="6" marL="3200400" algn="l">
              <a:spcBef>
                <a:spcPts val="420"/>
              </a:spcBef>
              <a:spcAft>
                <a:spcPts val="0"/>
              </a:spcAft>
              <a:buSzPts val="910"/>
              <a:buNone/>
              <a:defRPr sz="1400"/>
            </a:lvl7pPr>
            <a:lvl8pPr indent="-228600" lvl="7" marL="3657600" algn="l">
              <a:spcBef>
                <a:spcPts val="420"/>
              </a:spcBef>
              <a:spcAft>
                <a:spcPts val="0"/>
              </a:spcAft>
              <a:buSzPts val="910"/>
              <a:buNone/>
              <a:defRPr sz="1400"/>
            </a:lvl8pPr>
            <a:lvl9pPr indent="-228600" lvl="8" marL="4114800" algn="l">
              <a:spcBef>
                <a:spcPts val="420"/>
              </a:spcBef>
              <a:spcAft>
                <a:spcPts val="0"/>
              </a:spcAft>
              <a:buSzPts val="910"/>
              <a:buNone/>
              <a:defRPr sz="1400"/>
            </a:lvl9pPr>
          </a:lstStyle>
          <a:p/>
        </p:txBody>
      </p:sp>
      <p:sp>
        <p:nvSpPr>
          <p:cNvPr id="35" name="Google Shape;35;p5"/>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6"/>
          <p:cNvSpPr txBox="1"/>
          <p:nvPr>
            <p:ph idx="1" type="body"/>
          </p:nvPr>
        </p:nvSpPr>
        <p:spPr>
          <a:xfrm>
            <a:off x="1390650" y="1474788"/>
            <a:ext cx="3889375" cy="1954212"/>
          </a:xfrm>
          <a:prstGeom prst="rect">
            <a:avLst/>
          </a:prstGeom>
          <a:noFill/>
          <a:ln>
            <a:noFill/>
          </a:ln>
        </p:spPr>
        <p:txBody>
          <a:bodyPr anchorCtr="0" anchor="t" bIns="46025" lIns="92075" spcFirstLastPara="1" rIns="92075" wrap="square" tIns="46025">
            <a:spAutoFit/>
          </a:bodyPr>
          <a:lstStyle>
            <a:lvl1pPr indent="-361950" lvl="0" marL="457200" algn="l">
              <a:lnSpc>
                <a:spcPct val="90000"/>
              </a:lnSpc>
              <a:spcBef>
                <a:spcPts val="1680"/>
              </a:spcBef>
              <a:spcAft>
                <a:spcPts val="0"/>
              </a:spcAft>
              <a:buSzPts val="2100"/>
              <a:buChar char="■"/>
              <a:defRPr sz="2800"/>
            </a:lvl1pPr>
            <a:lvl2pPr indent="-327660" lvl="1" marL="914400" algn="l">
              <a:lnSpc>
                <a:spcPct val="90000"/>
              </a:lnSpc>
              <a:spcBef>
                <a:spcPts val="960"/>
              </a:spcBef>
              <a:spcAft>
                <a:spcPts val="0"/>
              </a:spcAft>
              <a:buSzPts val="1560"/>
              <a:buChar char="■"/>
              <a:defRPr sz="2400"/>
            </a:lvl2pPr>
            <a:lvl3pPr indent="-311150" lvl="2" marL="1371600" algn="l">
              <a:spcBef>
                <a:spcPts val="800"/>
              </a:spcBef>
              <a:spcAft>
                <a:spcPts val="0"/>
              </a:spcAft>
              <a:buSzPts val="1300"/>
              <a:buChar char="■"/>
              <a:defRPr sz="2000"/>
            </a:lvl3pPr>
            <a:lvl4pPr indent="-302894" lvl="3" marL="1828800" algn="l">
              <a:spcBef>
                <a:spcPts val="540"/>
              </a:spcBef>
              <a:spcAft>
                <a:spcPts val="0"/>
              </a:spcAft>
              <a:buSzPts val="1170"/>
              <a:buChar char="■"/>
              <a:defRPr sz="1800"/>
            </a:lvl4pPr>
            <a:lvl5pPr indent="-302895" lvl="4" marL="2286000" algn="l">
              <a:spcBef>
                <a:spcPts val="540"/>
              </a:spcBef>
              <a:spcAft>
                <a:spcPts val="0"/>
              </a:spcAft>
              <a:buSzPts val="1170"/>
              <a:buChar char="■"/>
              <a:defRPr sz="1800"/>
            </a:lvl5pPr>
            <a:lvl6pPr indent="-302895" lvl="5" marL="2743200" algn="l">
              <a:spcBef>
                <a:spcPts val="540"/>
              </a:spcBef>
              <a:spcAft>
                <a:spcPts val="0"/>
              </a:spcAft>
              <a:buSzPts val="1170"/>
              <a:buChar char="■"/>
              <a:defRPr sz="1800"/>
            </a:lvl6pPr>
            <a:lvl7pPr indent="-302895" lvl="6" marL="3200400" algn="l">
              <a:spcBef>
                <a:spcPts val="540"/>
              </a:spcBef>
              <a:spcAft>
                <a:spcPts val="0"/>
              </a:spcAft>
              <a:buSzPts val="1170"/>
              <a:buChar char="■"/>
              <a:defRPr sz="1800"/>
            </a:lvl7pPr>
            <a:lvl8pPr indent="-302895" lvl="7" marL="3657600" algn="l">
              <a:spcBef>
                <a:spcPts val="540"/>
              </a:spcBef>
              <a:spcAft>
                <a:spcPts val="0"/>
              </a:spcAft>
              <a:buSzPts val="1170"/>
              <a:buChar char="■"/>
              <a:defRPr sz="1800"/>
            </a:lvl8pPr>
            <a:lvl9pPr indent="-302895" lvl="8" marL="4114800" algn="l">
              <a:spcBef>
                <a:spcPts val="540"/>
              </a:spcBef>
              <a:spcAft>
                <a:spcPts val="0"/>
              </a:spcAft>
              <a:buSzPts val="1170"/>
              <a:buChar char="■"/>
              <a:defRPr sz="1800"/>
            </a:lvl9pPr>
          </a:lstStyle>
          <a:p/>
        </p:txBody>
      </p:sp>
      <p:sp>
        <p:nvSpPr>
          <p:cNvPr id="39" name="Google Shape;39;p6"/>
          <p:cNvSpPr txBox="1"/>
          <p:nvPr>
            <p:ph idx="2" type="body"/>
          </p:nvPr>
        </p:nvSpPr>
        <p:spPr>
          <a:xfrm>
            <a:off x="5432425" y="1474788"/>
            <a:ext cx="3890963" cy="1954212"/>
          </a:xfrm>
          <a:prstGeom prst="rect">
            <a:avLst/>
          </a:prstGeom>
          <a:noFill/>
          <a:ln>
            <a:noFill/>
          </a:ln>
        </p:spPr>
        <p:txBody>
          <a:bodyPr anchorCtr="0" anchor="t" bIns="46025" lIns="92075" spcFirstLastPara="1" rIns="92075" wrap="square" tIns="46025">
            <a:spAutoFit/>
          </a:bodyPr>
          <a:lstStyle>
            <a:lvl1pPr indent="-361950" lvl="0" marL="457200" algn="l">
              <a:lnSpc>
                <a:spcPct val="90000"/>
              </a:lnSpc>
              <a:spcBef>
                <a:spcPts val="1680"/>
              </a:spcBef>
              <a:spcAft>
                <a:spcPts val="0"/>
              </a:spcAft>
              <a:buSzPts val="2100"/>
              <a:buChar char="■"/>
              <a:defRPr sz="2800"/>
            </a:lvl1pPr>
            <a:lvl2pPr indent="-327660" lvl="1" marL="914400" algn="l">
              <a:lnSpc>
                <a:spcPct val="90000"/>
              </a:lnSpc>
              <a:spcBef>
                <a:spcPts val="960"/>
              </a:spcBef>
              <a:spcAft>
                <a:spcPts val="0"/>
              </a:spcAft>
              <a:buSzPts val="1560"/>
              <a:buChar char="■"/>
              <a:defRPr sz="2400"/>
            </a:lvl2pPr>
            <a:lvl3pPr indent="-311150" lvl="2" marL="1371600" algn="l">
              <a:spcBef>
                <a:spcPts val="800"/>
              </a:spcBef>
              <a:spcAft>
                <a:spcPts val="0"/>
              </a:spcAft>
              <a:buSzPts val="1300"/>
              <a:buChar char="■"/>
              <a:defRPr sz="2000"/>
            </a:lvl3pPr>
            <a:lvl4pPr indent="-302894" lvl="3" marL="1828800" algn="l">
              <a:spcBef>
                <a:spcPts val="540"/>
              </a:spcBef>
              <a:spcAft>
                <a:spcPts val="0"/>
              </a:spcAft>
              <a:buSzPts val="1170"/>
              <a:buChar char="■"/>
              <a:defRPr sz="1800"/>
            </a:lvl4pPr>
            <a:lvl5pPr indent="-302895" lvl="4" marL="2286000" algn="l">
              <a:spcBef>
                <a:spcPts val="540"/>
              </a:spcBef>
              <a:spcAft>
                <a:spcPts val="0"/>
              </a:spcAft>
              <a:buSzPts val="1170"/>
              <a:buChar char="■"/>
              <a:defRPr sz="1800"/>
            </a:lvl5pPr>
            <a:lvl6pPr indent="-302895" lvl="5" marL="2743200" algn="l">
              <a:spcBef>
                <a:spcPts val="540"/>
              </a:spcBef>
              <a:spcAft>
                <a:spcPts val="0"/>
              </a:spcAft>
              <a:buSzPts val="1170"/>
              <a:buChar char="■"/>
              <a:defRPr sz="1800"/>
            </a:lvl6pPr>
            <a:lvl7pPr indent="-302895" lvl="6" marL="3200400" algn="l">
              <a:spcBef>
                <a:spcPts val="540"/>
              </a:spcBef>
              <a:spcAft>
                <a:spcPts val="0"/>
              </a:spcAft>
              <a:buSzPts val="1170"/>
              <a:buChar char="■"/>
              <a:defRPr sz="1800"/>
            </a:lvl7pPr>
            <a:lvl8pPr indent="-302895" lvl="7" marL="3657600" algn="l">
              <a:spcBef>
                <a:spcPts val="540"/>
              </a:spcBef>
              <a:spcAft>
                <a:spcPts val="0"/>
              </a:spcAft>
              <a:buSzPts val="1170"/>
              <a:buChar char="■"/>
              <a:defRPr sz="1800"/>
            </a:lvl8pPr>
            <a:lvl9pPr indent="-302895" lvl="8" marL="4114800" algn="l">
              <a:spcBef>
                <a:spcPts val="540"/>
              </a:spcBef>
              <a:spcAft>
                <a:spcPts val="0"/>
              </a:spcAft>
              <a:buSzPts val="1170"/>
              <a:buChar char="■"/>
              <a:defRPr sz="1800"/>
            </a:lvl9pPr>
          </a:lstStyle>
          <a:p/>
        </p:txBody>
      </p:sp>
      <p:sp>
        <p:nvSpPr>
          <p:cNvPr id="40" name="Google Shape;40;p6"/>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95300" y="274638"/>
            <a:ext cx="8915400" cy="114300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7"/>
          <p:cNvSpPr txBox="1"/>
          <p:nvPr>
            <p:ph idx="1" type="body"/>
          </p:nvPr>
        </p:nvSpPr>
        <p:spPr>
          <a:xfrm>
            <a:off x="495300" y="1535113"/>
            <a:ext cx="4376738" cy="639762"/>
          </a:xfrm>
          <a:prstGeom prst="rect">
            <a:avLst/>
          </a:prstGeom>
          <a:noFill/>
          <a:ln>
            <a:noFill/>
          </a:ln>
        </p:spPr>
        <p:txBody>
          <a:bodyPr anchorCtr="0" anchor="b" bIns="46025" lIns="92075" spcFirstLastPara="1" rIns="92075" wrap="square" tIns="46025">
            <a:spAutoFit/>
          </a:bodyPr>
          <a:lstStyle>
            <a:lvl1pPr indent="-228600" lvl="0" marL="457200" algn="l">
              <a:lnSpc>
                <a:spcPct val="90000"/>
              </a:lnSpc>
              <a:spcBef>
                <a:spcPts val="1440"/>
              </a:spcBef>
              <a:spcAft>
                <a:spcPts val="0"/>
              </a:spcAft>
              <a:buSzPts val="1800"/>
              <a:buNone/>
              <a:defRPr b="1" sz="2400"/>
            </a:lvl1pPr>
            <a:lvl2pPr indent="-228600" lvl="1" marL="914400" algn="l">
              <a:lnSpc>
                <a:spcPct val="90000"/>
              </a:lnSpc>
              <a:spcBef>
                <a:spcPts val="800"/>
              </a:spcBef>
              <a:spcAft>
                <a:spcPts val="0"/>
              </a:spcAft>
              <a:buSzPts val="1300"/>
              <a:buNone/>
              <a:defRPr b="1" sz="2000"/>
            </a:lvl2pPr>
            <a:lvl3pPr indent="-228600" lvl="2" marL="1371600" algn="l">
              <a:spcBef>
                <a:spcPts val="720"/>
              </a:spcBef>
              <a:spcAft>
                <a:spcPts val="0"/>
              </a:spcAft>
              <a:buSzPts val="1170"/>
              <a:buNone/>
              <a:defRPr b="1" sz="1800"/>
            </a:lvl3pPr>
            <a:lvl4pPr indent="-228600" lvl="3" marL="1828800" algn="l">
              <a:spcBef>
                <a:spcPts val="480"/>
              </a:spcBef>
              <a:spcAft>
                <a:spcPts val="0"/>
              </a:spcAft>
              <a:buSzPts val="1040"/>
              <a:buNone/>
              <a:defRPr b="1" sz="1600"/>
            </a:lvl4pPr>
            <a:lvl5pPr indent="-228600" lvl="4" marL="2286000" algn="l">
              <a:spcBef>
                <a:spcPts val="480"/>
              </a:spcBef>
              <a:spcAft>
                <a:spcPts val="0"/>
              </a:spcAft>
              <a:buSzPts val="1040"/>
              <a:buNone/>
              <a:defRPr b="1" sz="1600"/>
            </a:lvl5pPr>
            <a:lvl6pPr indent="-228600" lvl="5" marL="2743200" algn="l">
              <a:spcBef>
                <a:spcPts val="480"/>
              </a:spcBef>
              <a:spcAft>
                <a:spcPts val="0"/>
              </a:spcAft>
              <a:buSzPts val="1040"/>
              <a:buNone/>
              <a:defRPr b="1" sz="1600"/>
            </a:lvl6pPr>
            <a:lvl7pPr indent="-228600" lvl="6" marL="3200400" algn="l">
              <a:spcBef>
                <a:spcPts val="480"/>
              </a:spcBef>
              <a:spcAft>
                <a:spcPts val="0"/>
              </a:spcAft>
              <a:buSzPts val="1040"/>
              <a:buNone/>
              <a:defRPr b="1" sz="1600"/>
            </a:lvl7pPr>
            <a:lvl8pPr indent="-228600" lvl="7" marL="3657600" algn="l">
              <a:spcBef>
                <a:spcPts val="480"/>
              </a:spcBef>
              <a:spcAft>
                <a:spcPts val="0"/>
              </a:spcAft>
              <a:buSzPts val="1040"/>
              <a:buNone/>
              <a:defRPr b="1" sz="1600"/>
            </a:lvl8pPr>
            <a:lvl9pPr indent="-228600" lvl="8" marL="4114800" algn="l">
              <a:spcBef>
                <a:spcPts val="480"/>
              </a:spcBef>
              <a:spcAft>
                <a:spcPts val="0"/>
              </a:spcAft>
              <a:buSzPts val="1040"/>
              <a:buNone/>
              <a:defRPr b="1" sz="1600"/>
            </a:lvl9pPr>
          </a:lstStyle>
          <a:p/>
        </p:txBody>
      </p:sp>
      <p:sp>
        <p:nvSpPr>
          <p:cNvPr id="44" name="Google Shape;44;p7"/>
          <p:cNvSpPr txBox="1"/>
          <p:nvPr>
            <p:ph idx="2" type="body"/>
          </p:nvPr>
        </p:nvSpPr>
        <p:spPr>
          <a:xfrm>
            <a:off x="495300" y="2174875"/>
            <a:ext cx="4376738" cy="3951288"/>
          </a:xfrm>
          <a:prstGeom prst="rect">
            <a:avLst/>
          </a:prstGeom>
          <a:noFill/>
          <a:ln>
            <a:noFill/>
          </a:ln>
        </p:spPr>
        <p:txBody>
          <a:bodyPr anchorCtr="0" anchor="t" bIns="46025" lIns="92075" spcFirstLastPara="1" rIns="92075" wrap="square" tIns="46025">
            <a:spAutoFit/>
          </a:bodyPr>
          <a:lstStyle>
            <a:lvl1pPr indent="-342900" lvl="0" marL="457200" algn="l">
              <a:lnSpc>
                <a:spcPct val="90000"/>
              </a:lnSpc>
              <a:spcBef>
                <a:spcPts val="1440"/>
              </a:spcBef>
              <a:spcAft>
                <a:spcPts val="0"/>
              </a:spcAft>
              <a:buSzPts val="1800"/>
              <a:buChar char="■"/>
              <a:defRPr sz="2400"/>
            </a:lvl1pPr>
            <a:lvl2pPr indent="-311150" lvl="1" marL="914400" algn="l">
              <a:lnSpc>
                <a:spcPct val="90000"/>
              </a:lnSpc>
              <a:spcBef>
                <a:spcPts val="800"/>
              </a:spcBef>
              <a:spcAft>
                <a:spcPts val="0"/>
              </a:spcAft>
              <a:buSzPts val="1300"/>
              <a:buChar char="■"/>
              <a:defRPr sz="2000"/>
            </a:lvl2pPr>
            <a:lvl3pPr indent="-302894" lvl="2" marL="1371600" algn="l">
              <a:spcBef>
                <a:spcPts val="720"/>
              </a:spcBef>
              <a:spcAft>
                <a:spcPts val="0"/>
              </a:spcAft>
              <a:buSzPts val="1170"/>
              <a:buChar char="■"/>
              <a:defRPr sz="1800"/>
            </a:lvl3pPr>
            <a:lvl4pPr indent="-294639" lvl="3" marL="1828800" algn="l">
              <a:spcBef>
                <a:spcPts val="480"/>
              </a:spcBef>
              <a:spcAft>
                <a:spcPts val="0"/>
              </a:spcAft>
              <a:buSzPts val="1040"/>
              <a:buChar char="■"/>
              <a:defRPr sz="1600"/>
            </a:lvl4pPr>
            <a:lvl5pPr indent="-294639" lvl="4" marL="2286000" algn="l">
              <a:spcBef>
                <a:spcPts val="480"/>
              </a:spcBef>
              <a:spcAft>
                <a:spcPts val="0"/>
              </a:spcAft>
              <a:buSzPts val="1040"/>
              <a:buChar char="■"/>
              <a:defRPr sz="1600"/>
            </a:lvl5pPr>
            <a:lvl6pPr indent="-294639" lvl="5" marL="2743200" algn="l">
              <a:spcBef>
                <a:spcPts val="480"/>
              </a:spcBef>
              <a:spcAft>
                <a:spcPts val="0"/>
              </a:spcAft>
              <a:buSzPts val="1040"/>
              <a:buChar char="■"/>
              <a:defRPr sz="1600"/>
            </a:lvl6pPr>
            <a:lvl7pPr indent="-294639" lvl="6" marL="3200400" algn="l">
              <a:spcBef>
                <a:spcPts val="480"/>
              </a:spcBef>
              <a:spcAft>
                <a:spcPts val="0"/>
              </a:spcAft>
              <a:buSzPts val="1040"/>
              <a:buChar char="■"/>
              <a:defRPr sz="1600"/>
            </a:lvl7pPr>
            <a:lvl8pPr indent="-294640" lvl="7" marL="3657600" algn="l">
              <a:spcBef>
                <a:spcPts val="480"/>
              </a:spcBef>
              <a:spcAft>
                <a:spcPts val="0"/>
              </a:spcAft>
              <a:buSzPts val="1040"/>
              <a:buChar char="■"/>
              <a:defRPr sz="1600"/>
            </a:lvl8pPr>
            <a:lvl9pPr indent="-294640" lvl="8" marL="4114800" algn="l">
              <a:spcBef>
                <a:spcPts val="480"/>
              </a:spcBef>
              <a:spcAft>
                <a:spcPts val="0"/>
              </a:spcAft>
              <a:buSzPts val="1040"/>
              <a:buChar char="■"/>
              <a:defRPr sz="1600"/>
            </a:lvl9pPr>
          </a:lstStyle>
          <a:p/>
        </p:txBody>
      </p:sp>
      <p:sp>
        <p:nvSpPr>
          <p:cNvPr id="45" name="Google Shape;45;p7"/>
          <p:cNvSpPr txBox="1"/>
          <p:nvPr>
            <p:ph idx="3" type="body"/>
          </p:nvPr>
        </p:nvSpPr>
        <p:spPr>
          <a:xfrm>
            <a:off x="5032375" y="1535113"/>
            <a:ext cx="4378325" cy="639762"/>
          </a:xfrm>
          <a:prstGeom prst="rect">
            <a:avLst/>
          </a:prstGeom>
          <a:noFill/>
          <a:ln>
            <a:noFill/>
          </a:ln>
        </p:spPr>
        <p:txBody>
          <a:bodyPr anchorCtr="0" anchor="b" bIns="46025" lIns="92075" spcFirstLastPara="1" rIns="92075" wrap="square" tIns="46025">
            <a:spAutoFit/>
          </a:bodyPr>
          <a:lstStyle>
            <a:lvl1pPr indent="-228600" lvl="0" marL="457200" algn="l">
              <a:lnSpc>
                <a:spcPct val="90000"/>
              </a:lnSpc>
              <a:spcBef>
                <a:spcPts val="1440"/>
              </a:spcBef>
              <a:spcAft>
                <a:spcPts val="0"/>
              </a:spcAft>
              <a:buSzPts val="1800"/>
              <a:buNone/>
              <a:defRPr b="1" sz="2400"/>
            </a:lvl1pPr>
            <a:lvl2pPr indent="-228600" lvl="1" marL="914400" algn="l">
              <a:lnSpc>
                <a:spcPct val="90000"/>
              </a:lnSpc>
              <a:spcBef>
                <a:spcPts val="800"/>
              </a:spcBef>
              <a:spcAft>
                <a:spcPts val="0"/>
              </a:spcAft>
              <a:buSzPts val="1300"/>
              <a:buNone/>
              <a:defRPr b="1" sz="2000"/>
            </a:lvl2pPr>
            <a:lvl3pPr indent="-228600" lvl="2" marL="1371600" algn="l">
              <a:spcBef>
                <a:spcPts val="720"/>
              </a:spcBef>
              <a:spcAft>
                <a:spcPts val="0"/>
              </a:spcAft>
              <a:buSzPts val="1170"/>
              <a:buNone/>
              <a:defRPr b="1" sz="1800"/>
            </a:lvl3pPr>
            <a:lvl4pPr indent="-228600" lvl="3" marL="1828800" algn="l">
              <a:spcBef>
                <a:spcPts val="480"/>
              </a:spcBef>
              <a:spcAft>
                <a:spcPts val="0"/>
              </a:spcAft>
              <a:buSzPts val="1040"/>
              <a:buNone/>
              <a:defRPr b="1" sz="1600"/>
            </a:lvl4pPr>
            <a:lvl5pPr indent="-228600" lvl="4" marL="2286000" algn="l">
              <a:spcBef>
                <a:spcPts val="480"/>
              </a:spcBef>
              <a:spcAft>
                <a:spcPts val="0"/>
              </a:spcAft>
              <a:buSzPts val="1040"/>
              <a:buNone/>
              <a:defRPr b="1" sz="1600"/>
            </a:lvl5pPr>
            <a:lvl6pPr indent="-228600" lvl="5" marL="2743200" algn="l">
              <a:spcBef>
                <a:spcPts val="480"/>
              </a:spcBef>
              <a:spcAft>
                <a:spcPts val="0"/>
              </a:spcAft>
              <a:buSzPts val="1040"/>
              <a:buNone/>
              <a:defRPr b="1" sz="1600"/>
            </a:lvl6pPr>
            <a:lvl7pPr indent="-228600" lvl="6" marL="3200400" algn="l">
              <a:spcBef>
                <a:spcPts val="480"/>
              </a:spcBef>
              <a:spcAft>
                <a:spcPts val="0"/>
              </a:spcAft>
              <a:buSzPts val="1040"/>
              <a:buNone/>
              <a:defRPr b="1" sz="1600"/>
            </a:lvl7pPr>
            <a:lvl8pPr indent="-228600" lvl="7" marL="3657600" algn="l">
              <a:spcBef>
                <a:spcPts val="480"/>
              </a:spcBef>
              <a:spcAft>
                <a:spcPts val="0"/>
              </a:spcAft>
              <a:buSzPts val="1040"/>
              <a:buNone/>
              <a:defRPr b="1" sz="1600"/>
            </a:lvl8pPr>
            <a:lvl9pPr indent="-228600" lvl="8" marL="4114800" algn="l">
              <a:spcBef>
                <a:spcPts val="480"/>
              </a:spcBef>
              <a:spcAft>
                <a:spcPts val="0"/>
              </a:spcAft>
              <a:buSzPts val="1040"/>
              <a:buNone/>
              <a:defRPr b="1" sz="1600"/>
            </a:lvl9pPr>
          </a:lstStyle>
          <a:p/>
        </p:txBody>
      </p:sp>
      <p:sp>
        <p:nvSpPr>
          <p:cNvPr id="46" name="Google Shape;46;p7"/>
          <p:cNvSpPr txBox="1"/>
          <p:nvPr>
            <p:ph idx="4" type="body"/>
          </p:nvPr>
        </p:nvSpPr>
        <p:spPr>
          <a:xfrm>
            <a:off x="5032375" y="2174875"/>
            <a:ext cx="4378325" cy="3951288"/>
          </a:xfrm>
          <a:prstGeom prst="rect">
            <a:avLst/>
          </a:prstGeom>
          <a:noFill/>
          <a:ln>
            <a:noFill/>
          </a:ln>
        </p:spPr>
        <p:txBody>
          <a:bodyPr anchorCtr="0" anchor="t" bIns="46025" lIns="92075" spcFirstLastPara="1" rIns="92075" wrap="square" tIns="46025">
            <a:spAutoFit/>
          </a:bodyPr>
          <a:lstStyle>
            <a:lvl1pPr indent="-342900" lvl="0" marL="457200" algn="l">
              <a:lnSpc>
                <a:spcPct val="90000"/>
              </a:lnSpc>
              <a:spcBef>
                <a:spcPts val="1440"/>
              </a:spcBef>
              <a:spcAft>
                <a:spcPts val="0"/>
              </a:spcAft>
              <a:buSzPts val="1800"/>
              <a:buChar char="■"/>
              <a:defRPr sz="2400"/>
            </a:lvl1pPr>
            <a:lvl2pPr indent="-311150" lvl="1" marL="914400" algn="l">
              <a:lnSpc>
                <a:spcPct val="90000"/>
              </a:lnSpc>
              <a:spcBef>
                <a:spcPts val="800"/>
              </a:spcBef>
              <a:spcAft>
                <a:spcPts val="0"/>
              </a:spcAft>
              <a:buSzPts val="1300"/>
              <a:buChar char="■"/>
              <a:defRPr sz="2000"/>
            </a:lvl2pPr>
            <a:lvl3pPr indent="-302894" lvl="2" marL="1371600" algn="l">
              <a:spcBef>
                <a:spcPts val="720"/>
              </a:spcBef>
              <a:spcAft>
                <a:spcPts val="0"/>
              </a:spcAft>
              <a:buSzPts val="1170"/>
              <a:buChar char="■"/>
              <a:defRPr sz="1800"/>
            </a:lvl3pPr>
            <a:lvl4pPr indent="-294639" lvl="3" marL="1828800" algn="l">
              <a:spcBef>
                <a:spcPts val="480"/>
              </a:spcBef>
              <a:spcAft>
                <a:spcPts val="0"/>
              </a:spcAft>
              <a:buSzPts val="1040"/>
              <a:buChar char="■"/>
              <a:defRPr sz="1600"/>
            </a:lvl4pPr>
            <a:lvl5pPr indent="-294639" lvl="4" marL="2286000" algn="l">
              <a:spcBef>
                <a:spcPts val="480"/>
              </a:spcBef>
              <a:spcAft>
                <a:spcPts val="0"/>
              </a:spcAft>
              <a:buSzPts val="1040"/>
              <a:buChar char="■"/>
              <a:defRPr sz="1600"/>
            </a:lvl5pPr>
            <a:lvl6pPr indent="-294639" lvl="5" marL="2743200" algn="l">
              <a:spcBef>
                <a:spcPts val="480"/>
              </a:spcBef>
              <a:spcAft>
                <a:spcPts val="0"/>
              </a:spcAft>
              <a:buSzPts val="1040"/>
              <a:buChar char="■"/>
              <a:defRPr sz="1600"/>
            </a:lvl6pPr>
            <a:lvl7pPr indent="-294639" lvl="6" marL="3200400" algn="l">
              <a:spcBef>
                <a:spcPts val="480"/>
              </a:spcBef>
              <a:spcAft>
                <a:spcPts val="0"/>
              </a:spcAft>
              <a:buSzPts val="1040"/>
              <a:buChar char="■"/>
              <a:defRPr sz="1600"/>
            </a:lvl7pPr>
            <a:lvl8pPr indent="-294640" lvl="7" marL="3657600" algn="l">
              <a:spcBef>
                <a:spcPts val="480"/>
              </a:spcBef>
              <a:spcAft>
                <a:spcPts val="0"/>
              </a:spcAft>
              <a:buSzPts val="1040"/>
              <a:buChar char="■"/>
              <a:defRPr sz="1600"/>
            </a:lvl8pPr>
            <a:lvl9pPr indent="-294640" lvl="8" marL="4114800" algn="l">
              <a:spcBef>
                <a:spcPts val="480"/>
              </a:spcBef>
              <a:spcAft>
                <a:spcPts val="0"/>
              </a:spcAft>
              <a:buSzPts val="1040"/>
              <a:buChar char="■"/>
              <a:defRPr sz="1600"/>
            </a:lvl9pPr>
          </a:lstStyle>
          <a:p/>
        </p:txBody>
      </p:sp>
      <p:sp>
        <p:nvSpPr>
          <p:cNvPr id="47" name="Google Shape;47;p7"/>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8"/>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9"/>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495300" y="273050"/>
            <a:ext cx="3259138" cy="1162050"/>
          </a:xfrm>
          <a:prstGeom prst="rect">
            <a:avLst/>
          </a:prstGeom>
          <a:noFill/>
          <a:ln>
            <a:noFill/>
          </a:ln>
        </p:spPr>
        <p:txBody>
          <a:bodyPr anchorCtr="0" anchor="b" bIns="46025" lIns="92075" spcFirstLastPara="1" rIns="92075" wrap="square" tIns="46025">
            <a:sp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10"/>
          <p:cNvSpPr txBox="1"/>
          <p:nvPr>
            <p:ph idx="1" type="body"/>
          </p:nvPr>
        </p:nvSpPr>
        <p:spPr>
          <a:xfrm>
            <a:off x="3873500" y="273050"/>
            <a:ext cx="5537200" cy="5853113"/>
          </a:xfrm>
          <a:prstGeom prst="rect">
            <a:avLst/>
          </a:prstGeom>
          <a:noFill/>
          <a:ln>
            <a:noFill/>
          </a:ln>
        </p:spPr>
        <p:txBody>
          <a:bodyPr anchorCtr="0" anchor="t" bIns="46025" lIns="92075" spcFirstLastPara="1" rIns="92075" wrap="square" tIns="46025">
            <a:spAutoFit/>
          </a:bodyPr>
          <a:lstStyle>
            <a:lvl1pPr indent="-381000" lvl="0" marL="457200" algn="l">
              <a:lnSpc>
                <a:spcPct val="90000"/>
              </a:lnSpc>
              <a:spcBef>
                <a:spcPts val="1920"/>
              </a:spcBef>
              <a:spcAft>
                <a:spcPts val="0"/>
              </a:spcAft>
              <a:buSzPts val="2400"/>
              <a:buChar char="■"/>
              <a:defRPr sz="3200"/>
            </a:lvl1pPr>
            <a:lvl2pPr indent="-344169" lvl="1" marL="914400" algn="l">
              <a:lnSpc>
                <a:spcPct val="90000"/>
              </a:lnSpc>
              <a:spcBef>
                <a:spcPts val="1120"/>
              </a:spcBef>
              <a:spcAft>
                <a:spcPts val="0"/>
              </a:spcAft>
              <a:buSzPts val="1820"/>
              <a:buChar char="■"/>
              <a:defRPr sz="2800"/>
            </a:lvl2pPr>
            <a:lvl3pPr indent="-327660" lvl="2" marL="1371600" algn="l">
              <a:spcBef>
                <a:spcPts val="960"/>
              </a:spcBef>
              <a:spcAft>
                <a:spcPts val="0"/>
              </a:spcAft>
              <a:buSzPts val="1560"/>
              <a:buChar char="■"/>
              <a:defRPr sz="2400"/>
            </a:lvl3pPr>
            <a:lvl4pPr indent="-311150" lvl="3" marL="1828800" algn="l">
              <a:spcBef>
                <a:spcPts val="600"/>
              </a:spcBef>
              <a:spcAft>
                <a:spcPts val="0"/>
              </a:spcAft>
              <a:buSzPts val="1300"/>
              <a:buChar char="■"/>
              <a:defRPr sz="2000"/>
            </a:lvl4pPr>
            <a:lvl5pPr indent="-311150" lvl="4" marL="2286000" algn="l">
              <a:spcBef>
                <a:spcPts val="600"/>
              </a:spcBef>
              <a:spcAft>
                <a:spcPts val="0"/>
              </a:spcAft>
              <a:buSzPts val="1300"/>
              <a:buChar char="■"/>
              <a:defRPr sz="2000"/>
            </a:lvl5pPr>
            <a:lvl6pPr indent="-311150" lvl="5" marL="2743200" algn="l">
              <a:spcBef>
                <a:spcPts val="600"/>
              </a:spcBef>
              <a:spcAft>
                <a:spcPts val="0"/>
              </a:spcAft>
              <a:buSzPts val="1300"/>
              <a:buChar char="■"/>
              <a:defRPr sz="2000"/>
            </a:lvl6pPr>
            <a:lvl7pPr indent="-311150" lvl="6" marL="3200400" algn="l">
              <a:spcBef>
                <a:spcPts val="600"/>
              </a:spcBef>
              <a:spcAft>
                <a:spcPts val="0"/>
              </a:spcAft>
              <a:buSzPts val="1300"/>
              <a:buChar char="■"/>
              <a:defRPr sz="2000"/>
            </a:lvl7pPr>
            <a:lvl8pPr indent="-311150" lvl="7" marL="3657600" algn="l">
              <a:spcBef>
                <a:spcPts val="600"/>
              </a:spcBef>
              <a:spcAft>
                <a:spcPts val="0"/>
              </a:spcAft>
              <a:buSzPts val="1300"/>
              <a:buChar char="■"/>
              <a:defRPr sz="2000"/>
            </a:lvl8pPr>
            <a:lvl9pPr indent="-311150" lvl="8" marL="4114800" algn="l">
              <a:spcBef>
                <a:spcPts val="600"/>
              </a:spcBef>
              <a:spcAft>
                <a:spcPts val="0"/>
              </a:spcAft>
              <a:buSzPts val="1300"/>
              <a:buChar char="■"/>
              <a:defRPr sz="2000"/>
            </a:lvl9pPr>
          </a:lstStyle>
          <a:p/>
        </p:txBody>
      </p:sp>
      <p:sp>
        <p:nvSpPr>
          <p:cNvPr id="56" name="Google Shape;56;p10"/>
          <p:cNvSpPr txBox="1"/>
          <p:nvPr>
            <p:ph idx="2" type="body"/>
          </p:nvPr>
        </p:nvSpPr>
        <p:spPr>
          <a:xfrm>
            <a:off x="495300" y="1435100"/>
            <a:ext cx="3259138" cy="4691063"/>
          </a:xfrm>
          <a:prstGeom prst="rect">
            <a:avLst/>
          </a:prstGeom>
          <a:noFill/>
          <a:ln>
            <a:noFill/>
          </a:ln>
        </p:spPr>
        <p:txBody>
          <a:bodyPr anchorCtr="0" anchor="t" bIns="46025" lIns="92075" spcFirstLastPara="1" rIns="92075" wrap="square" tIns="46025">
            <a:spAutoFit/>
          </a:bodyPr>
          <a:lstStyle>
            <a:lvl1pPr indent="-228600" lvl="0" marL="457200" algn="l">
              <a:lnSpc>
                <a:spcPct val="90000"/>
              </a:lnSpc>
              <a:spcBef>
                <a:spcPts val="840"/>
              </a:spcBef>
              <a:spcAft>
                <a:spcPts val="0"/>
              </a:spcAft>
              <a:buSzPts val="1050"/>
              <a:buNone/>
              <a:defRPr sz="1400"/>
            </a:lvl1pPr>
            <a:lvl2pPr indent="-228600" lvl="1" marL="914400" algn="l">
              <a:lnSpc>
                <a:spcPct val="90000"/>
              </a:lnSpc>
              <a:spcBef>
                <a:spcPts val="480"/>
              </a:spcBef>
              <a:spcAft>
                <a:spcPts val="0"/>
              </a:spcAft>
              <a:buSzPts val="780"/>
              <a:buNone/>
              <a:defRPr sz="1200"/>
            </a:lvl2pPr>
            <a:lvl3pPr indent="-228600" lvl="2" marL="1371600" algn="l">
              <a:spcBef>
                <a:spcPts val="400"/>
              </a:spcBef>
              <a:spcAft>
                <a:spcPts val="0"/>
              </a:spcAft>
              <a:buSzPts val="650"/>
              <a:buNone/>
              <a:defRPr sz="1000"/>
            </a:lvl3pPr>
            <a:lvl4pPr indent="-228600" lvl="3" marL="1828800" algn="l">
              <a:spcBef>
                <a:spcPts val="270"/>
              </a:spcBef>
              <a:spcAft>
                <a:spcPts val="0"/>
              </a:spcAft>
              <a:buSzPts val="585"/>
              <a:buNone/>
              <a:defRPr sz="900"/>
            </a:lvl4pPr>
            <a:lvl5pPr indent="-228600" lvl="4" marL="2286000" algn="l">
              <a:spcBef>
                <a:spcPts val="270"/>
              </a:spcBef>
              <a:spcAft>
                <a:spcPts val="0"/>
              </a:spcAft>
              <a:buSzPts val="585"/>
              <a:buNone/>
              <a:defRPr sz="900"/>
            </a:lvl5pPr>
            <a:lvl6pPr indent="-228600" lvl="5" marL="2743200" algn="l">
              <a:spcBef>
                <a:spcPts val="270"/>
              </a:spcBef>
              <a:spcAft>
                <a:spcPts val="0"/>
              </a:spcAft>
              <a:buSzPts val="585"/>
              <a:buNone/>
              <a:defRPr sz="900"/>
            </a:lvl6pPr>
            <a:lvl7pPr indent="-228600" lvl="6" marL="3200400" algn="l">
              <a:spcBef>
                <a:spcPts val="270"/>
              </a:spcBef>
              <a:spcAft>
                <a:spcPts val="0"/>
              </a:spcAft>
              <a:buSzPts val="585"/>
              <a:buNone/>
              <a:defRPr sz="900"/>
            </a:lvl7pPr>
            <a:lvl8pPr indent="-228600" lvl="7" marL="3657600" algn="l">
              <a:spcBef>
                <a:spcPts val="270"/>
              </a:spcBef>
              <a:spcAft>
                <a:spcPts val="0"/>
              </a:spcAft>
              <a:buSzPts val="585"/>
              <a:buNone/>
              <a:defRPr sz="900"/>
            </a:lvl8pPr>
            <a:lvl9pPr indent="-228600" lvl="8" marL="4114800" algn="l">
              <a:spcBef>
                <a:spcPts val="270"/>
              </a:spcBef>
              <a:spcAft>
                <a:spcPts val="0"/>
              </a:spcAft>
              <a:buSzPts val="585"/>
              <a:buNone/>
              <a:defRPr sz="900"/>
            </a:lvl9pPr>
          </a:lstStyle>
          <a:p/>
        </p:txBody>
      </p:sp>
      <p:sp>
        <p:nvSpPr>
          <p:cNvPr id="57" name="Google Shape;57;p10"/>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algn="l">
              <a:spcBef>
                <a:spcPts val="0"/>
              </a:spcBef>
              <a:spcAft>
                <a:spcPts val="0"/>
              </a:spcAft>
              <a:buNone/>
              <a:defRPr sz="1000">
                <a:solidFill>
                  <a:schemeClr val="dk1"/>
                </a:solidFill>
                <a:latin typeface="Arial"/>
                <a:ea typeface="Arial"/>
                <a:cs typeface="Arial"/>
                <a:sym typeface="Arial"/>
              </a:defRPr>
            </a:lvl1pPr>
            <a:lvl2pPr indent="0" lvl="1" marL="0" marR="0" algn="l">
              <a:spcBef>
                <a:spcPts val="0"/>
              </a:spcBef>
              <a:spcAft>
                <a:spcPts val="0"/>
              </a:spcAft>
              <a:buNone/>
              <a:defRPr sz="1000">
                <a:solidFill>
                  <a:schemeClr val="dk1"/>
                </a:solidFill>
                <a:latin typeface="Arial"/>
                <a:ea typeface="Arial"/>
                <a:cs typeface="Arial"/>
                <a:sym typeface="Arial"/>
              </a:defRPr>
            </a:lvl2pPr>
            <a:lvl3pPr indent="0" lvl="2" marL="0" marR="0" algn="l">
              <a:spcBef>
                <a:spcPts val="0"/>
              </a:spcBef>
              <a:spcAft>
                <a:spcPts val="0"/>
              </a:spcAft>
              <a:buNone/>
              <a:defRPr sz="1000">
                <a:solidFill>
                  <a:schemeClr val="dk1"/>
                </a:solidFill>
                <a:latin typeface="Arial"/>
                <a:ea typeface="Arial"/>
                <a:cs typeface="Arial"/>
                <a:sym typeface="Arial"/>
              </a:defRPr>
            </a:lvl3pPr>
            <a:lvl4pPr indent="0" lvl="3" marL="0" marR="0" algn="l">
              <a:spcBef>
                <a:spcPts val="0"/>
              </a:spcBef>
              <a:spcAft>
                <a:spcPts val="0"/>
              </a:spcAft>
              <a:buNone/>
              <a:defRPr sz="1000">
                <a:solidFill>
                  <a:schemeClr val="dk1"/>
                </a:solidFill>
                <a:latin typeface="Arial"/>
                <a:ea typeface="Arial"/>
                <a:cs typeface="Arial"/>
                <a:sym typeface="Arial"/>
              </a:defRPr>
            </a:lvl4pPr>
            <a:lvl5pPr indent="0" lvl="4" marL="0" marR="0" algn="l">
              <a:spcBef>
                <a:spcPts val="0"/>
              </a:spcBef>
              <a:spcAft>
                <a:spcPts val="0"/>
              </a:spcAft>
              <a:buNone/>
              <a:defRPr sz="1000">
                <a:solidFill>
                  <a:schemeClr val="dk1"/>
                </a:solidFill>
                <a:latin typeface="Arial"/>
                <a:ea typeface="Arial"/>
                <a:cs typeface="Arial"/>
                <a:sym typeface="Arial"/>
              </a:defRPr>
            </a:lvl5pPr>
            <a:lvl6pPr indent="0" lvl="5" marL="0" marR="0" algn="l">
              <a:spcBef>
                <a:spcPts val="0"/>
              </a:spcBef>
              <a:spcAft>
                <a:spcPts val="0"/>
              </a:spcAft>
              <a:buNone/>
              <a:defRPr sz="1000">
                <a:solidFill>
                  <a:schemeClr val="dk1"/>
                </a:solidFill>
                <a:latin typeface="Arial"/>
                <a:ea typeface="Arial"/>
                <a:cs typeface="Arial"/>
                <a:sym typeface="Arial"/>
              </a:defRPr>
            </a:lvl6pPr>
            <a:lvl7pPr indent="0" lvl="6" marL="0" marR="0" algn="l">
              <a:spcBef>
                <a:spcPts val="0"/>
              </a:spcBef>
              <a:spcAft>
                <a:spcPts val="0"/>
              </a:spcAft>
              <a:buNone/>
              <a:defRPr sz="1000">
                <a:solidFill>
                  <a:schemeClr val="dk1"/>
                </a:solidFill>
                <a:latin typeface="Arial"/>
                <a:ea typeface="Arial"/>
                <a:cs typeface="Arial"/>
                <a:sym typeface="Arial"/>
              </a:defRPr>
            </a:lvl7pPr>
            <a:lvl8pPr indent="0" lvl="7" marL="0" marR="0" algn="l">
              <a:spcBef>
                <a:spcPts val="0"/>
              </a:spcBef>
              <a:spcAft>
                <a:spcPts val="0"/>
              </a:spcAft>
              <a:buNone/>
              <a:defRPr sz="1000">
                <a:solidFill>
                  <a:schemeClr val="dk1"/>
                </a:solidFill>
                <a:latin typeface="Arial"/>
                <a:ea typeface="Arial"/>
                <a:cs typeface="Arial"/>
                <a:sym typeface="Arial"/>
              </a:defRPr>
            </a:lvl8pPr>
            <a:lvl9pPr indent="0" lvl="8" marL="0" marR="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844550" y="6365875"/>
            <a:ext cx="3598863" cy="3175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grpSp>
        <p:nvGrpSpPr>
          <p:cNvPr id="11" name="Google Shape;11;p1"/>
          <p:cNvGrpSpPr/>
          <p:nvPr/>
        </p:nvGrpSpPr>
        <p:grpSpPr>
          <a:xfrm>
            <a:off x="8905875" y="6096000"/>
            <a:ext cx="771525" cy="596900"/>
            <a:chOff x="4882" y="3752"/>
            <a:chExt cx="449" cy="376"/>
          </a:xfrm>
        </p:grpSpPr>
        <p:sp>
          <p:nvSpPr>
            <p:cNvPr id="12" name="Google Shape;12;p1"/>
            <p:cNvSpPr/>
            <p:nvPr/>
          </p:nvSpPr>
          <p:spPr>
            <a:xfrm>
              <a:off x="5067" y="3873"/>
              <a:ext cx="264" cy="255"/>
            </a:xfrm>
            <a:prstGeom prst="rect">
              <a:avLst/>
            </a:prstGeom>
            <a:solidFill>
              <a:srgbClr val="009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4882" y="3752"/>
              <a:ext cx="264" cy="255"/>
            </a:xfrm>
            <a:prstGeom prst="rect">
              <a:avLst/>
            </a:prstGeom>
            <a:solidFill>
              <a:srgbClr val="FFCC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14" name="Google Shape;14;p1"/>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lvl1pPr lvl="0"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1pPr>
            <a:lvl2pPr lvl="1"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2pPr>
            <a:lvl3pPr lvl="2"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3pPr>
            <a:lvl4pPr lvl="3"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4pPr>
            <a:lvl5pPr lvl="4"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5pPr>
            <a:lvl6pPr lvl="5"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6pPr>
            <a:lvl7pPr lvl="6"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7pPr>
            <a:lvl8pPr lvl="7"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8pPr>
            <a:lvl9pPr lvl="8" marR="0" rtl="0" algn="l">
              <a:lnSpc>
                <a:spcPct val="90000"/>
              </a:lnSpc>
              <a:spcBef>
                <a:spcPts val="0"/>
              </a:spcBef>
              <a:spcAft>
                <a:spcPts val="0"/>
              </a:spcAft>
              <a:buSzPts val="1400"/>
              <a:buNone/>
              <a:defRPr b="1" i="0" sz="4000" u="none" cap="none" strike="noStrike">
                <a:solidFill>
                  <a:srgbClr val="0066FF"/>
                </a:solidFill>
                <a:latin typeface="Arial"/>
                <a:ea typeface="Arial"/>
                <a:cs typeface="Arial"/>
                <a:sym typeface="Arial"/>
              </a:defRPr>
            </a:lvl9pPr>
          </a:lstStyle>
          <a:p/>
        </p:txBody>
      </p:sp>
      <p:sp>
        <p:nvSpPr>
          <p:cNvPr id="15" name="Google Shape;15;p1"/>
          <p:cNvSpPr txBox="1"/>
          <p:nvPr>
            <p:ph idx="1" type="body"/>
          </p:nvPr>
        </p:nvSpPr>
        <p:spPr>
          <a:xfrm>
            <a:off x="1390650" y="1474788"/>
            <a:ext cx="7932738" cy="1954212"/>
          </a:xfrm>
          <a:prstGeom prst="rect">
            <a:avLst/>
          </a:prstGeom>
          <a:noFill/>
          <a:ln>
            <a:noFill/>
          </a:ln>
        </p:spPr>
        <p:txBody>
          <a:bodyPr anchorCtr="0" anchor="t" bIns="46025" lIns="92075" spcFirstLastPara="1" rIns="92075" wrap="square" tIns="46025">
            <a:spAutoFit/>
          </a:bodyPr>
          <a:lstStyle>
            <a:lvl1pPr indent="-342900" lvl="0" marL="457200" marR="0" rtl="0" algn="l">
              <a:lnSpc>
                <a:spcPct val="90000"/>
              </a:lnSpc>
              <a:spcBef>
                <a:spcPts val="1440"/>
              </a:spcBef>
              <a:spcAft>
                <a:spcPts val="0"/>
              </a:spcAft>
              <a:buClr>
                <a:srgbClr val="0099FF"/>
              </a:buClr>
              <a:buSzPts val="1800"/>
              <a:buFont typeface="Noto Sans Symbols"/>
              <a:buChar char="■"/>
              <a:defRPr b="0" i="0" sz="2400" u="none" cap="none" strike="noStrike">
                <a:solidFill>
                  <a:schemeClr val="dk1"/>
                </a:solidFill>
                <a:latin typeface="Arial"/>
                <a:ea typeface="Arial"/>
                <a:cs typeface="Arial"/>
                <a:sym typeface="Arial"/>
              </a:defRPr>
            </a:lvl1pPr>
            <a:lvl2pPr indent="-319405" lvl="1" marL="914400" marR="0" rtl="0" algn="l">
              <a:lnSpc>
                <a:spcPct val="90000"/>
              </a:lnSpc>
              <a:spcBef>
                <a:spcPts val="880"/>
              </a:spcBef>
              <a:spcAft>
                <a:spcPts val="0"/>
              </a:spcAft>
              <a:buClr>
                <a:srgbClr val="FFCC00"/>
              </a:buClr>
              <a:buSzPts val="1430"/>
              <a:buFont typeface="Noto Sans Symbols"/>
              <a:buChar char="■"/>
              <a:defRPr b="0" i="0" sz="2200" u="none" cap="none" strike="noStrike">
                <a:solidFill>
                  <a:schemeClr val="dk1"/>
                </a:solidFill>
                <a:latin typeface="Arial"/>
                <a:ea typeface="Arial"/>
                <a:cs typeface="Arial"/>
                <a:sym typeface="Arial"/>
              </a:defRPr>
            </a:lvl2pPr>
            <a:lvl3pPr indent="-327660" lvl="2" marL="1371600" marR="0" rtl="0" algn="l">
              <a:spcBef>
                <a:spcPts val="960"/>
              </a:spcBef>
              <a:spcAft>
                <a:spcPts val="0"/>
              </a:spcAft>
              <a:buClr>
                <a:srgbClr val="A50021"/>
              </a:buClr>
              <a:buSzPts val="1560"/>
              <a:buFont typeface="Noto Sans Symbols"/>
              <a:buChar char="■"/>
              <a:defRPr b="0" i="0" sz="2400" u="none" cap="none" strike="noStrike">
                <a:solidFill>
                  <a:schemeClr val="dk1"/>
                </a:solidFill>
                <a:latin typeface="Arial"/>
                <a:ea typeface="Arial"/>
                <a:cs typeface="Arial"/>
                <a:sym typeface="Arial"/>
              </a:defRPr>
            </a:lvl3pPr>
            <a:lvl4pPr indent="-311150" lvl="3" marL="1828800" marR="0" rtl="0" algn="l">
              <a:spcBef>
                <a:spcPts val="600"/>
              </a:spcBef>
              <a:spcAft>
                <a:spcPts val="0"/>
              </a:spcAft>
              <a:buClr>
                <a:srgbClr val="A50021"/>
              </a:buClr>
              <a:buSzPts val="1300"/>
              <a:buFont typeface="Noto Sans Symbols"/>
              <a:buChar char="■"/>
              <a:defRPr b="0" i="0" sz="2000" u="none" cap="none" strike="noStrike">
                <a:solidFill>
                  <a:schemeClr val="dk1"/>
                </a:solidFill>
                <a:latin typeface="Arial"/>
                <a:ea typeface="Arial"/>
                <a:cs typeface="Arial"/>
                <a:sym typeface="Arial"/>
              </a:defRPr>
            </a:lvl4pPr>
            <a:lvl5pPr indent="-311150" lvl="4" marL="2286000" marR="0" rtl="0" algn="l">
              <a:spcBef>
                <a:spcPts val="600"/>
              </a:spcBef>
              <a:spcAft>
                <a:spcPts val="0"/>
              </a:spcAft>
              <a:buClr>
                <a:srgbClr val="A5002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540"/>
              </a:spcBef>
              <a:spcAft>
                <a:spcPts val="0"/>
              </a:spcAft>
              <a:buClr>
                <a:srgbClr val="A5002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540"/>
              </a:spcBef>
              <a:spcAft>
                <a:spcPts val="0"/>
              </a:spcAft>
              <a:buClr>
                <a:srgbClr val="A5002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540"/>
              </a:spcBef>
              <a:spcAft>
                <a:spcPts val="0"/>
              </a:spcAft>
              <a:buClr>
                <a:srgbClr val="A5002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540"/>
              </a:spcBef>
              <a:spcAft>
                <a:spcPts val="0"/>
              </a:spcAft>
              <a:buClr>
                <a:srgbClr val="A5002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quare" id="16" name="Google Shape;16;p1"/>
          <p:cNvPicPr preferRelativeResize="0"/>
          <p:nvPr/>
        </p:nvPicPr>
        <p:blipFill rotWithShape="1">
          <a:blip r:embed="rId1">
            <a:alphaModFix/>
          </a:blip>
          <a:srcRect b="0" l="0" r="0" t="0"/>
          <a:stretch/>
        </p:blipFill>
        <p:spPr>
          <a:xfrm>
            <a:off x="0" y="441325"/>
            <a:ext cx="808038" cy="352425"/>
          </a:xfrm>
          <a:prstGeom prst="rect">
            <a:avLst/>
          </a:prstGeom>
          <a:noFill/>
          <a:ln>
            <a:noFill/>
          </a:ln>
        </p:spPr>
      </p:pic>
      <p:pic>
        <p:nvPicPr>
          <p:cNvPr descr="square" id="17" name="Google Shape;17;p1"/>
          <p:cNvPicPr preferRelativeResize="0"/>
          <p:nvPr/>
        </p:nvPicPr>
        <p:blipFill rotWithShape="1">
          <a:blip r:embed="rId2">
            <a:alphaModFix/>
          </a:blip>
          <a:srcRect b="0" l="0" r="0" t="0"/>
          <a:stretch/>
        </p:blipFill>
        <p:spPr>
          <a:xfrm>
            <a:off x="165100" y="500063"/>
            <a:ext cx="633413" cy="292100"/>
          </a:xfrm>
          <a:prstGeom prst="rect">
            <a:avLst/>
          </a:prstGeom>
          <a:noFill/>
          <a:ln>
            <a:noFill/>
          </a:ln>
        </p:spPr>
      </p:pic>
      <p:pic>
        <p:nvPicPr>
          <p:cNvPr descr="smalledge" id="18" name="Google Shape;18;p1"/>
          <p:cNvPicPr preferRelativeResize="0"/>
          <p:nvPr/>
        </p:nvPicPr>
        <p:blipFill rotWithShape="1">
          <a:blip r:embed="rId3">
            <a:alphaModFix/>
          </a:blip>
          <a:srcRect b="0" l="0" r="0" t="0"/>
          <a:stretch/>
        </p:blipFill>
        <p:spPr>
          <a:xfrm>
            <a:off x="6253163" y="2149475"/>
            <a:ext cx="3652837" cy="4708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0" y="2222500"/>
            <a:ext cx="9906000" cy="914400"/>
          </a:xfrm>
          <a:prstGeom prst="rect">
            <a:avLst/>
          </a:prstGeom>
          <a:noFill/>
          <a:ln>
            <a:noFill/>
          </a:ln>
        </p:spPr>
        <p:txBody>
          <a:bodyPr anchorCtr="0" anchor="ctr" bIns="46025" lIns="92075" spcFirstLastPara="1" rIns="92075" wrap="square" tIns="46025">
            <a:spAutoFit/>
          </a:bodyPr>
          <a:lstStyle/>
          <a:p>
            <a:pPr indent="0" lvl="0" marL="0" rtl="0" algn="ctr">
              <a:lnSpc>
                <a:spcPct val="90000"/>
              </a:lnSpc>
              <a:spcBef>
                <a:spcPts val="0"/>
              </a:spcBef>
              <a:spcAft>
                <a:spcPts val="0"/>
              </a:spcAft>
              <a:buNone/>
            </a:pPr>
            <a:r>
              <a:rPr lang="en-US" sz="6000">
                <a:solidFill>
                  <a:srgbClr val="FFCF00"/>
                </a:solidFill>
                <a:latin typeface="Arial"/>
                <a:ea typeface="Arial"/>
                <a:cs typeface="Arial"/>
                <a:sym typeface="Arial"/>
              </a:rPr>
              <a:t>.NET Framework Overview</a:t>
            </a:r>
            <a:endParaRPr/>
          </a:p>
        </p:txBody>
      </p:sp>
      <p:sp>
        <p:nvSpPr>
          <p:cNvPr id="76" name="Google Shape;76;p14"/>
          <p:cNvSpPr txBox="1"/>
          <p:nvPr>
            <p:ph idx="4294967295" type="subTitle"/>
          </p:nvPr>
        </p:nvSpPr>
        <p:spPr>
          <a:xfrm>
            <a:off x="1524000" y="3886200"/>
            <a:ext cx="6934200" cy="1752600"/>
          </a:xfrm>
          <a:prstGeom prst="rect">
            <a:avLst/>
          </a:prstGeom>
          <a:noFill/>
          <a:ln>
            <a:noFill/>
          </a:ln>
        </p:spPr>
        <p:txBody>
          <a:bodyPr anchorCtr="0" anchor="t" bIns="46025" lIns="92075" spcFirstLastPara="1" rIns="92075" wrap="square" tIns="46025">
            <a:spAutoFit/>
          </a:bodyPr>
          <a:lstStyle/>
          <a:p>
            <a:pPr indent="0" lvl="0" marL="0" marR="0" rtl="0" algn="ctr">
              <a:lnSpc>
                <a:spcPct val="90000"/>
              </a:lnSpc>
              <a:spcBef>
                <a:spcPts val="0"/>
              </a:spcBef>
              <a:spcAft>
                <a:spcPts val="0"/>
              </a:spcAft>
              <a:buClr>
                <a:srgbClr val="0099FF"/>
              </a:buClr>
              <a:buSzPts val="2700"/>
              <a:buFont typeface="Noto Sans Symbols"/>
              <a:buNone/>
            </a:pPr>
            <a:r>
              <a:rPr b="0" i="0" lang="en-US" sz="3600" u="sng" cap="none" strike="noStrike">
                <a:solidFill>
                  <a:schemeClr val="dk1"/>
                </a:solidFill>
                <a:latin typeface="Arial"/>
                <a:ea typeface="Arial"/>
                <a:cs typeface="Arial"/>
                <a:sym typeface="Arial"/>
              </a:rPr>
              <a:t>.NET and the .NET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JIT – Just In Time</a:t>
            </a:r>
            <a:r>
              <a:rPr lang="en-US"/>
              <a:t> </a:t>
            </a:r>
            <a:endParaRPr/>
          </a:p>
        </p:txBody>
      </p:sp>
      <p:sp>
        <p:nvSpPr>
          <p:cNvPr id="179" name="Google Shape;179;p23"/>
          <p:cNvSpPr txBox="1"/>
          <p:nvPr>
            <p:ph idx="1" type="body"/>
          </p:nvPr>
        </p:nvSpPr>
        <p:spPr>
          <a:xfrm>
            <a:off x="739775" y="1474788"/>
            <a:ext cx="8583613" cy="3049587"/>
          </a:xfrm>
          <a:prstGeom prst="rect">
            <a:avLst/>
          </a:prstGeom>
          <a:noFill/>
          <a:ln>
            <a:noFill/>
          </a:ln>
        </p:spPr>
        <p:txBody>
          <a:bodyPr anchorCtr="0" anchor="t" bIns="46025" lIns="92075" spcFirstLastPara="1" rIns="92075" wrap="square" tIns="46025">
            <a:spAutoFit/>
          </a:bodyPr>
          <a:lstStyle/>
          <a:p>
            <a:pPr indent="-230188" lvl="0" marL="230188" rtl="0" algn="l">
              <a:lnSpc>
                <a:spcPct val="90000"/>
              </a:lnSpc>
              <a:spcBef>
                <a:spcPts val="0"/>
              </a:spcBef>
              <a:spcAft>
                <a:spcPts val="0"/>
              </a:spcAft>
              <a:buSzPts val="1800"/>
              <a:buChar char="■"/>
            </a:pPr>
            <a:r>
              <a:rPr lang="en-US"/>
              <a:t>IL is always JIT compiled.</a:t>
            </a:r>
            <a:endParaRPr/>
          </a:p>
          <a:p>
            <a:pPr indent="-230188" lvl="0" marL="230188" rtl="0" algn="l">
              <a:lnSpc>
                <a:spcPct val="90000"/>
              </a:lnSpc>
              <a:spcBef>
                <a:spcPts val="1440"/>
              </a:spcBef>
              <a:spcAft>
                <a:spcPts val="0"/>
              </a:spcAft>
              <a:buSzPts val="1800"/>
              <a:buChar char="■"/>
            </a:pPr>
            <a:r>
              <a:rPr lang="en-US"/>
              <a:t>IL never compiled to native code in one go, JIT compiler simply each portion of code as it is called (Just In Time)</a:t>
            </a:r>
            <a:endParaRPr/>
          </a:p>
          <a:p>
            <a:pPr indent="-230188" lvl="0" marL="230188" rtl="0" algn="l">
              <a:lnSpc>
                <a:spcPct val="90000"/>
              </a:lnSpc>
              <a:spcBef>
                <a:spcPts val="1440"/>
              </a:spcBef>
              <a:spcAft>
                <a:spcPts val="0"/>
              </a:spcAft>
              <a:buSzPts val="1800"/>
              <a:buChar char="■"/>
            </a:pPr>
            <a:r>
              <a:rPr lang="en-US"/>
              <a:t>Then resultant native code is stored until the application exits. So no need to recompile</a:t>
            </a:r>
            <a:endParaRPr/>
          </a:p>
          <a:p>
            <a:pPr indent="-230188" lvl="0" marL="230188" rtl="0" algn="l">
              <a:lnSpc>
                <a:spcPct val="90000"/>
              </a:lnSpc>
              <a:spcBef>
                <a:spcPts val="1440"/>
              </a:spcBef>
              <a:spcAft>
                <a:spcPts val="0"/>
              </a:spcAft>
              <a:buSzPts val="1800"/>
              <a:buChar char="■"/>
            </a:pPr>
            <a:r>
              <a:rPr lang="en-US"/>
              <a:t>Since final stage JIT Compiler know exactly what processor type the program will run 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963613" y="401638"/>
            <a:ext cx="8367712" cy="1190625"/>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GC (Garbage Collector) – Clean up memory</a:t>
            </a:r>
            <a:endParaRPr/>
          </a:p>
        </p:txBody>
      </p:sp>
      <p:sp>
        <p:nvSpPr>
          <p:cNvPr id="185" name="Google Shape;185;p24"/>
          <p:cNvSpPr txBox="1"/>
          <p:nvPr>
            <p:ph idx="1" type="body"/>
          </p:nvPr>
        </p:nvSpPr>
        <p:spPr>
          <a:xfrm>
            <a:off x="739775" y="1512888"/>
            <a:ext cx="8208963" cy="1401762"/>
          </a:xfrm>
          <a:prstGeom prst="rect">
            <a:avLst/>
          </a:prstGeom>
          <a:noFill/>
          <a:ln>
            <a:noFill/>
          </a:ln>
        </p:spPr>
        <p:txBody>
          <a:bodyPr anchorCtr="0" anchor="t" bIns="46025" lIns="92075" spcFirstLastPara="1" rIns="92075" wrap="square" tIns="46025">
            <a:spAutoFit/>
          </a:bodyPr>
          <a:lstStyle/>
          <a:p>
            <a:pPr indent="-230188" lvl="0" marL="230188" rtl="0" algn="l">
              <a:lnSpc>
                <a:spcPct val="90000"/>
              </a:lnSpc>
              <a:spcBef>
                <a:spcPts val="0"/>
              </a:spcBef>
              <a:spcAft>
                <a:spcPts val="0"/>
              </a:spcAft>
              <a:buSzPts val="1950"/>
              <a:buFont typeface="Noto Sans Symbols"/>
              <a:buNone/>
            </a:pPr>
            <a:r>
              <a:t/>
            </a:r>
            <a:endParaRPr sz="2600">
              <a:latin typeface="Arial"/>
              <a:ea typeface="Arial"/>
              <a:cs typeface="Arial"/>
              <a:sym typeface="Arial"/>
            </a:endParaRPr>
          </a:p>
          <a:p>
            <a:pPr indent="-230188" lvl="0" marL="230188" rtl="0" algn="l">
              <a:lnSpc>
                <a:spcPct val="90000"/>
              </a:lnSpc>
              <a:spcBef>
                <a:spcPts val="1560"/>
              </a:spcBef>
              <a:spcAft>
                <a:spcPts val="0"/>
              </a:spcAft>
              <a:buSzPts val="1950"/>
              <a:buChar char="■"/>
            </a:pPr>
            <a:r>
              <a:rPr lang="en-US" sz="2600"/>
              <a:t>The garbage collector does </a:t>
            </a:r>
            <a:r>
              <a:rPr lang="en-US"/>
              <a:t>automatic</a:t>
            </a:r>
            <a:r>
              <a:rPr lang="en-US" sz="2600"/>
              <a:t> memory allocation and de-allocation for all objects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Managed code</a:t>
            </a:r>
            <a:endParaRPr/>
          </a:p>
        </p:txBody>
      </p:sp>
      <p:sp>
        <p:nvSpPr>
          <p:cNvPr id="191" name="Google Shape;191;p25"/>
          <p:cNvSpPr txBox="1"/>
          <p:nvPr>
            <p:ph idx="1" type="body"/>
          </p:nvPr>
        </p:nvSpPr>
        <p:spPr>
          <a:xfrm>
            <a:off x="1065213" y="1023938"/>
            <a:ext cx="7932737" cy="1625600"/>
          </a:xfrm>
          <a:prstGeom prst="rect">
            <a:avLst/>
          </a:prstGeom>
          <a:noFill/>
          <a:ln>
            <a:noFill/>
          </a:ln>
        </p:spPr>
        <p:txBody>
          <a:bodyPr anchorCtr="0" anchor="t" bIns="46025" lIns="92075" spcFirstLastPara="1" rIns="92075" wrap="square" tIns="46025">
            <a:spAutoFit/>
          </a:bodyPr>
          <a:lstStyle/>
          <a:p>
            <a:pPr indent="-342900" lvl="0" marL="342900" rtl="0" algn="l">
              <a:lnSpc>
                <a:spcPct val="90000"/>
              </a:lnSpc>
              <a:spcBef>
                <a:spcPts val="0"/>
              </a:spcBef>
              <a:spcAft>
                <a:spcPts val="0"/>
              </a:spcAft>
              <a:buSzPts val="1800"/>
              <a:buChar char="■"/>
            </a:pPr>
            <a:r>
              <a:rPr lang="en-US"/>
              <a:t>Code that is compiled to IL and managed by CLR is referred to as managed code. CLR takes responsibility for managing the execution of this code.</a:t>
            </a:r>
            <a:endParaRPr/>
          </a:p>
          <a:p>
            <a:pPr indent="-342900" lvl="0" marL="342900" rtl="0" algn="l">
              <a:lnSpc>
                <a:spcPct val="90000"/>
              </a:lnSpc>
              <a:spcBef>
                <a:spcPts val="1440"/>
              </a:spcBef>
              <a:spcAft>
                <a:spcPts val="0"/>
              </a:spcAft>
              <a:buSzPts val="1800"/>
              <a:buFont typeface="Noto Sans Symbols"/>
              <a:buNone/>
            </a:pPr>
            <a:r>
              <a:t/>
            </a:r>
            <a:endParaRPr/>
          </a:p>
        </p:txBody>
      </p:sp>
      <p:sp>
        <p:nvSpPr>
          <p:cNvPr id="192" name="Google Shape;192;p25"/>
          <p:cNvSpPr/>
          <p:nvPr/>
        </p:nvSpPr>
        <p:spPr>
          <a:xfrm>
            <a:off x="957263" y="2355850"/>
            <a:ext cx="8367712" cy="641350"/>
          </a:xfrm>
          <a:prstGeom prst="rect">
            <a:avLst/>
          </a:prstGeom>
          <a:noFill/>
          <a:ln>
            <a:noFill/>
          </a:ln>
        </p:spPr>
        <p:txBody>
          <a:bodyPr anchorCtr="0" anchor="ctr" bIns="46025" lIns="92075" spcFirstLastPara="1" rIns="92075" wrap="square" tIns="46025">
            <a:noAutofit/>
          </a:bodyPr>
          <a:lstStyle/>
          <a:p>
            <a:pPr indent="0" lvl="0" marL="0" marR="0" rtl="0" algn="l">
              <a:lnSpc>
                <a:spcPct val="90000"/>
              </a:lnSpc>
              <a:spcBef>
                <a:spcPts val="0"/>
              </a:spcBef>
              <a:spcAft>
                <a:spcPts val="0"/>
              </a:spcAft>
              <a:buNone/>
            </a:pPr>
            <a:r>
              <a:rPr b="1" lang="en-US" sz="4000">
                <a:solidFill>
                  <a:srgbClr val="0066FF"/>
                </a:solidFill>
                <a:latin typeface="Arial"/>
                <a:ea typeface="Arial"/>
                <a:cs typeface="Arial"/>
                <a:sym typeface="Arial"/>
              </a:rPr>
              <a:t>Unmanaged code</a:t>
            </a:r>
            <a:endParaRPr/>
          </a:p>
        </p:txBody>
      </p:sp>
      <p:sp>
        <p:nvSpPr>
          <p:cNvPr id="193" name="Google Shape;193;p25"/>
          <p:cNvSpPr/>
          <p:nvPr/>
        </p:nvSpPr>
        <p:spPr>
          <a:xfrm>
            <a:off x="1173163" y="3122613"/>
            <a:ext cx="7932737" cy="1206500"/>
          </a:xfrm>
          <a:prstGeom prst="rect">
            <a:avLst/>
          </a:prstGeom>
          <a:noFill/>
          <a:ln>
            <a:noFill/>
          </a:ln>
        </p:spPr>
        <p:txBody>
          <a:bodyPr anchorCtr="0" anchor="t" bIns="46025" lIns="92075" spcFirstLastPara="1" rIns="92075" wrap="square" tIns="46025">
            <a:noAutofit/>
          </a:bodyPr>
          <a:lstStyle/>
          <a:p>
            <a:pPr indent="-230188" lvl="0" marL="230188" marR="0" rtl="0" algn="l">
              <a:lnSpc>
                <a:spcPct val="90000"/>
              </a:lnSpc>
              <a:spcBef>
                <a:spcPts val="0"/>
              </a:spcBef>
              <a:spcAft>
                <a:spcPts val="0"/>
              </a:spcAft>
              <a:buClr>
                <a:srgbClr val="0099FF"/>
              </a:buClr>
              <a:buSzPts val="1800"/>
              <a:buFont typeface="Noto Sans Symbols"/>
              <a:buChar char="■"/>
            </a:pPr>
            <a:r>
              <a:rPr lang="en-US" sz="2400">
                <a:solidFill>
                  <a:schemeClr val="dk1"/>
                </a:solidFill>
                <a:latin typeface="Arial"/>
                <a:ea typeface="Arial"/>
                <a:cs typeface="Arial"/>
                <a:sym typeface="Arial"/>
              </a:rPr>
              <a:t>unmanaged code is compiled directly to machine code that ran on the machine where you compiled it </a:t>
            </a:r>
            <a:r>
              <a:rPr lang="en-US" sz="2000">
                <a:solidFill>
                  <a:schemeClr val="dk1"/>
                </a:solidFill>
                <a:latin typeface="Arial"/>
                <a:ea typeface="Arial"/>
                <a:cs typeface="Arial"/>
                <a:sym typeface="Arial"/>
              </a:rPr>
              <a:t>.</a:t>
            </a:r>
            <a:endParaRPr/>
          </a:p>
          <a:p>
            <a:pPr indent="-230188" lvl="0" marL="230188" marR="0" rtl="0" algn="l">
              <a:lnSpc>
                <a:spcPct val="90000"/>
              </a:lnSpc>
              <a:spcBef>
                <a:spcPts val="1200"/>
              </a:spcBef>
              <a:spcAft>
                <a:spcPts val="0"/>
              </a:spcAft>
              <a:buClr>
                <a:srgbClr val="0099FF"/>
              </a:buClr>
              <a:buSzPts val="1500"/>
              <a:buFont typeface="Noto Sans Symbols"/>
              <a:buNone/>
            </a:pPr>
            <a:r>
              <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963613" y="447675"/>
            <a:ext cx="8367712"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t>The .Net framework class library</a:t>
            </a:r>
            <a:endParaRPr/>
          </a:p>
        </p:txBody>
      </p:sp>
      <p:sp>
        <p:nvSpPr>
          <p:cNvPr id="199" name="Google Shape;199;p26"/>
          <p:cNvSpPr txBox="1"/>
          <p:nvPr>
            <p:ph idx="1" type="body"/>
          </p:nvPr>
        </p:nvSpPr>
        <p:spPr>
          <a:xfrm>
            <a:off x="992188" y="1901825"/>
            <a:ext cx="7932737" cy="2282825"/>
          </a:xfrm>
          <a:prstGeom prst="rect">
            <a:avLst/>
          </a:prstGeom>
          <a:noFill/>
          <a:ln>
            <a:noFill/>
          </a:ln>
        </p:spPr>
        <p:txBody>
          <a:bodyPr anchorCtr="0" anchor="t" bIns="46025" lIns="92075" spcFirstLastPara="1" rIns="92075" wrap="square" tIns="46025">
            <a:spAutoFit/>
          </a:bodyPr>
          <a:lstStyle/>
          <a:p>
            <a:pPr indent="-230188" lvl="0" marL="230188" rtl="0" algn="l">
              <a:lnSpc>
                <a:spcPct val="90000"/>
              </a:lnSpc>
              <a:spcBef>
                <a:spcPts val="0"/>
              </a:spcBef>
              <a:spcAft>
                <a:spcPts val="0"/>
              </a:spcAft>
              <a:buSzPts val="1800"/>
              <a:buChar char="■"/>
            </a:pPr>
            <a:r>
              <a:rPr lang="en-US"/>
              <a:t>The .Net framework class library is design to support the efforts of developers by providing base classes from which developers can inherits. </a:t>
            </a:r>
            <a:endParaRPr/>
          </a:p>
          <a:p>
            <a:pPr indent="-230188" lvl="0" marL="230188" rtl="0" algn="l">
              <a:lnSpc>
                <a:spcPct val="90000"/>
              </a:lnSpc>
              <a:spcBef>
                <a:spcPts val="1440"/>
              </a:spcBef>
              <a:spcAft>
                <a:spcPts val="0"/>
              </a:spcAft>
              <a:buSzPts val="1800"/>
              <a:buChar char="■"/>
            </a:pPr>
            <a:r>
              <a:rPr lang="en-US"/>
              <a:t>This class library is a hierarchical  set of .Net classes that developers can use. This classes which organized by containers, referred as namespaces.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1028700" y="250825"/>
            <a:ext cx="8640763"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The .NET Framework namespaces</a:t>
            </a:r>
            <a:endParaRPr/>
          </a:p>
        </p:txBody>
      </p:sp>
      <p:sp>
        <p:nvSpPr>
          <p:cNvPr id="206" name="Google Shape;206;p27"/>
          <p:cNvSpPr txBox="1"/>
          <p:nvPr>
            <p:ph idx="1" type="body"/>
          </p:nvPr>
        </p:nvSpPr>
        <p:spPr>
          <a:xfrm>
            <a:off x="2046288" y="1766888"/>
            <a:ext cx="7096125" cy="1406525"/>
          </a:xfrm>
          <a:prstGeom prst="rect">
            <a:avLst/>
          </a:prstGeom>
          <a:noFill/>
          <a:ln>
            <a:noFill/>
          </a:ln>
        </p:spPr>
        <p:txBody>
          <a:bodyPr anchorCtr="0" anchor="t" bIns="46025" lIns="92075" spcFirstLastPara="1" rIns="92075" wrap="square" tIns="46025">
            <a:spAutoFit/>
          </a:bodyPr>
          <a:lstStyle/>
          <a:p>
            <a:pPr indent="-342900" lvl="0" marL="342900" rtl="0" algn="l">
              <a:lnSpc>
                <a:spcPct val="90000"/>
              </a:lnSpc>
              <a:spcBef>
                <a:spcPts val="0"/>
              </a:spcBef>
              <a:spcAft>
                <a:spcPts val="0"/>
              </a:spcAft>
              <a:buSzPts val="1800"/>
              <a:buFont typeface="Noto Sans Symbols"/>
              <a:buNone/>
            </a:pPr>
            <a:r>
              <a:t/>
            </a:r>
            <a:endParaRPr/>
          </a:p>
        </p:txBody>
      </p:sp>
      <p:sp>
        <p:nvSpPr>
          <p:cNvPr id="207" name="Google Shape;207;p27"/>
          <p:cNvSpPr/>
          <p:nvPr/>
        </p:nvSpPr>
        <p:spPr>
          <a:xfrm>
            <a:off x="514350" y="4914900"/>
            <a:ext cx="8893175" cy="1735138"/>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a:t>
            </a:r>
            <a:r>
              <a:rPr b="1" lang="en-US" sz="1800">
                <a:solidFill>
                  <a:schemeClr val="dk1"/>
                </a:solidFill>
                <a:latin typeface="Arial"/>
                <a:ea typeface="Arial"/>
                <a:cs typeface="Arial"/>
                <a:sym typeface="Arial"/>
              </a:rPr>
              <a:t>   </a:t>
            </a:r>
            <a:endParaRPr/>
          </a:p>
        </p:txBody>
      </p:sp>
      <p:sp>
        <p:nvSpPr>
          <p:cNvPr id="208" name="Google Shape;208;p27"/>
          <p:cNvSpPr/>
          <p:nvPr/>
        </p:nvSpPr>
        <p:spPr>
          <a:xfrm>
            <a:off x="530225" y="3651250"/>
            <a:ext cx="4362450" cy="1096963"/>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System.Data</a:t>
            </a:r>
            <a:endParaRPr/>
          </a:p>
        </p:txBody>
      </p:sp>
      <p:sp>
        <p:nvSpPr>
          <p:cNvPr id="209" name="Google Shape;209;p27"/>
          <p:cNvSpPr/>
          <p:nvPr/>
        </p:nvSpPr>
        <p:spPr>
          <a:xfrm>
            <a:off x="5040313" y="3651250"/>
            <a:ext cx="4364037" cy="1096963"/>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System.Xml</a:t>
            </a:r>
            <a:endParaRPr/>
          </a:p>
        </p:txBody>
      </p:sp>
      <p:sp>
        <p:nvSpPr>
          <p:cNvPr id="210" name="Google Shape;210;p27"/>
          <p:cNvSpPr/>
          <p:nvPr/>
        </p:nvSpPr>
        <p:spPr>
          <a:xfrm>
            <a:off x="530225" y="1184275"/>
            <a:ext cx="4362450" cy="2339975"/>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System.Web</a:t>
            </a:r>
            <a:endParaRPr/>
          </a:p>
        </p:txBody>
      </p:sp>
      <p:sp>
        <p:nvSpPr>
          <p:cNvPr id="211" name="Google Shape;211;p27"/>
          <p:cNvSpPr/>
          <p:nvPr/>
        </p:nvSpPr>
        <p:spPr>
          <a:xfrm>
            <a:off x="688975" y="6219825"/>
            <a:ext cx="1985963"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Globalization</a:t>
            </a:r>
            <a:endParaRPr/>
          </a:p>
        </p:txBody>
      </p:sp>
      <p:sp>
        <p:nvSpPr>
          <p:cNvPr id="212" name="Google Shape;212;p27"/>
          <p:cNvSpPr/>
          <p:nvPr/>
        </p:nvSpPr>
        <p:spPr>
          <a:xfrm>
            <a:off x="688975" y="5897563"/>
            <a:ext cx="1985963"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Diagnostics</a:t>
            </a:r>
            <a:endParaRPr/>
          </a:p>
        </p:txBody>
      </p:sp>
      <p:sp>
        <p:nvSpPr>
          <p:cNvPr id="213" name="Google Shape;213;p27"/>
          <p:cNvSpPr/>
          <p:nvPr/>
        </p:nvSpPr>
        <p:spPr>
          <a:xfrm>
            <a:off x="688975" y="5573713"/>
            <a:ext cx="1985963"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Configuration</a:t>
            </a:r>
            <a:endParaRPr/>
          </a:p>
        </p:txBody>
      </p:sp>
      <p:sp>
        <p:nvSpPr>
          <p:cNvPr id="214" name="Google Shape;214;p27"/>
          <p:cNvSpPr/>
          <p:nvPr/>
        </p:nvSpPr>
        <p:spPr>
          <a:xfrm>
            <a:off x="688975" y="5251450"/>
            <a:ext cx="1985963"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Collections</a:t>
            </a:r>
            <a:endParaRPr/>
          </a:p>
        </p:txBody>
      </p:sp>
      <p:sp>
        <p:nvSpPr>
          <p:cNvPr id="215" name="Google Shape;215;p27"/>
          <p:cNvSpPr/>
          <p:nvPr/>
        </p:nvSpPr>
        <p:spPr>
          <a:xfrm>
            <a:off x="2832100" y="6219825"/>
            <a:ext cx="1906588"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Resources</a:t>
            </a:r>
            <a:endParaRPr/>
          </a:p>
        </p:txBody>
      </p:sp>
      <p:sp>
        <p:nvSpPr>
          <p:cNvPr id="216" name="Google Shape;216;p27"/>
          <p:cNvSpPr/>
          <p:nvPr/>
        </p:nvSpPr>
        <p:spPr>
          <a:xfrm>
            <a:off x="2832100" y="5897563"/>
            <a:ext cx="1906588"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Reflection</a:t>
            </a:r>
            <a:endParaRPr/>
          </a:p>
        </p:txBody>
      </p:sp>
      <p:sp>
        <p:nvSpPr>
          <p:cNvPr id="217" name="Google Shape;217;p27"/>
          <p:cNvSpPr/>
          <p:nvPr/>
        </p:nvSpPr>
        <p:spPr>
          <a:xfrm>
            <a:off x="2832100" y="5573713"/>
            <a:ext cx="1906588"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Net</a:t>
            </a:r>
            <a:endParaRPr/>
          </a:p>
        </p:txBody>
      </p:sp>
      <p:sp>
        <p:nvSpPr>
          <p:cNvPr id="218" name="Google Shape;218;p27"/>
          <p:cNvSpPr/>
          <p:nvPr/>
        </p:nvSpPr>
        <p:spPr>
          <a:xfrm>
            <a:off x="2832100" y="5251450"/>
            <a:ext cx="1906588"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IO</a:t>
            </a:r>
            <a:endParaRPr/>
          </a:p>
        </p:txBody>
      </p:sp>
      <p:sp>
        <p:nvSpPr>
          <p:cNvPr id="219" name="Google Shape;219;p27"/>
          <p:cNvSpPr/>
          <p:nvPr/>
        </p:nvSpPr>
        <p:spPr>
          <a:xfrm>
            <a:off x="4892675" y="6219825"/>
            <a:ext cx="1984375"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Threading</a:t>
            </a:r>
            <a:endParaRPr/>
          </a:p>
        </p:txBody>
      </p:sp>
      <p:sp>
        <p:nvSpPr>
          <p:cNvPr id="220" name="Google Shape;220;p27"/>
          <p:cNvSpPr/>
          <p:nvPr/>
        </p:nvSpPr>
        <p:spPr>
          <a:xfrm>
            <a:off x="4892675" y="5897563"/>
            <a:ext cx="1984375"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Text</a:t>
            </a:r>
            <a:endParaRPr/>
          </a:p>
        </p:txBody>
      </p:sp>
      <p:sp>
        <p:nvSpPr>
          <p:cNvPr id="221" name="Google Shape;221;p27"/>
          <p:cNvSpPr/>
          <p:nvPr/>
        </p:nvSpPr>
        <p:spPr>
          <a:xfrm>
            <a:off x="4892675" y="5573713"/>
            <a:ext cx="198437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ServiceProcess</a:t>
            </a:r>
            <a:endParaRPr/>
          </a:p>
        </p:txBody>
      </p:sp>
      <p:sp>
        <p:nvSpPr>
          <p:cNvPr id="222" name="Google Shape;222;p27"/>
          <p:cNvSpPr/>
          <p:nvPr/>
        </p:nvSpPr>
        <p:spPr>
          <a:xfrm>
            <a:off x="4892675" y="5251450"/>
            <a:ext cx="1984375"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Security</a:t>
            </a:r>
            <a:endParaRPr/>
          </a:p>
        </p:txBody>
      </p:sp>
      <p:sp>
        <p:nvSpPr>
          <p:cNvPr id="223" name="Google Shape;223;p27"/>
          <p:cNvSpPr/>
          <p:nvPr/>
        </p:nvSpPr>
        <p:spPr>
          <a:xfrm>
            <a:off x="688975" y="4360863"/>
            <a:ext cx="1930400"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Design</a:t>
            </a:r>
            <a:endParaRPr/>
          </a:p>
        </p:txBody>
      </p:sp>
      <p:sp>
        <p:nvSpPr>
          <p:cNvPr id="224" name="Google Shape;224;p27"/>
          <p:cNvSpPr/>
          <p:nvPr/>
        </p:nvSpPr>
        <p:spPr>
          <a:xfrm>
            <a:off x="688975" y="4038600"/>
            <a:ext cx="1930400"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ADO</a:t>
            </a:r>
            <a:endParaRPr/>
          </a:p>
        </p:txBody>
      </p:sp>
      <p:sp>
        <p:nvSpPr>
          <p:cNvPr id="225" name="Google Shape;225;p27"/>
          <p:cNvSpPr/>
          <p:nvPr/>
        </p:nvSpPr>
        <p:spPr>
          <a:xfrm>
            <a:off x="2779713" y="4360863"/>
            <a:ext cx="192722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SQLTypes</a:t>
            </a:r>
            <a:endParaRPr/>
          </a:p>
        </p:txBody>
      </p:sp>
      <p:sp>
        <p:nvSpPr>
          <p:cNvPr id="226" name="Google Shape;226;p27"/>
          <p:cNvSpPr/>
          <p:nvPr/>
        </p:nvSpPr>
        <p:spPr>
          <a:xfrm>
            <a:off x="2779713" y="4038600"/>
            <a:ext cx="1927225"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SQL</a:t>
            </a:r>
            <a:endParaRPr/>
          </a:p>
        </p:txBody>
      </p:sp>
      <p:sp>
        <p:nvSpPr>
          <p:cNvPr id="227" name="Google Shape;227;p27"/>
          <p:cNvSpPr/>
          <p:nvPr/>
        </p:nvSpPr>
        <p:spPr>
          <a:xfrm>
            <a:off x="5200650" y="4360863"/>
            <a:ext cx="192722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XPath</a:t>
            </a:r>
            <a:endParaRPr/>
          </a:p>
        </p:txBody>
      </p:sp>
      <p:sp>
        <p:nvSpPr>
          <p:cNvPr id="228" name="Google Shape;228;p27"/>
          <p:cNvSpPr/>
          <p:nvPr/>
        </p:nvSpPr>
        <p:spPr>
          <a:xfrm>
            <a:off x="5200650" y="4038600"/>
            <a:ext cx="1927225" cy="25717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XSLT</a:t>
            </a:r>
            <a:endParaRPr/>
          </a:p>
        </p:txBody>
      </p:sp>
      <p:sp>
        <p:nvSpPr>
          <p:cNvPr id="229" name="Google Shape;229;p27"/>
          <p:cNvSpPr/>
          <p:nvPr/>
        </p:nvSpPr>
        <p:spPr>
          <a:xfrm>
            <a:off x="7050088" y="5251450"/>
            <a:ext cx="2141537" cy="1227138"/>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Runtime</a:t>
            </a:r>
            <a:endParaRPr/>
          </a:p>
        </p:txBody>
      </p:sp>
      <p:sp>
        <p:nvSpPr>
          <p:cNvPr id="230" name="Google Shape;230;p27"/>
          <p:cNvSpPr/>
          <p:nvPr/>
        </p:nvSpPr>
        <p:spPr>
          <a:xfrm>
            <a:off x="7115175" y="5510213"/>
            <a:ext cx="1970088" cy="257175"/>
          </a:xfrm>
          <a:prstGeom prst="rect">
            <a:avLst/>
          </a:prstGeom>
          <a:solidFill>
            <a:schemeClr val="lt1">
              <a:alpha val="89411"/>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InteropServices</a:t>
            </a:r>
            <a:endParaRPr/>
          </a:p>
        </p:txBody>
      </p:sp>
      <p:sp>
        <p:nvSpPr>
          <p:cNvPr id="231" name="Google Shape;231;p27"/>
          <p:cNvSpPr/>
          <p:nvPr/>
        </p:nvSpPr>
        <p:spPr>
          <a:xfrm>
            <a:off x="7115175" y="5832475"/>
            <a:ext cx="1970088" cy="258763"/>
          </a:xfrm>
          <a:prstGeom prst="rect">
            <a:avLst/>
          </a:prstGeom>
          <a:solidFill>
            <a:schemeClr val="lt1">
              <a:alpha val="89411"/>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Remoting</a:t>
            </a:r>
            <a:endParaRPr/>
          </a:p>
        </p:txBody>
      </p:sp>
      <p:sp>
        <p:nvSpPr>
          <p:cNvPr id="232" name="Google Shape;232;p27"/>
          <p:cNvSpPr/>
          <p:nvPr/>
        </p:nvSpPr>
        <p:spPr>
          <a:xfrm>
            <a:off x="7115175" y="6154738"/>
            <a:ext cx="1970088" cy="258762"/>
          </a:xfrm>
          <a:prstGeom prst="rect">
            <a:avLst/>
          </a:prstGeom>
          <a:solidFill>
            <a:schemeClr val="lt1">
              <a:alpha val="89411"/>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Serialization</a:t>
            </a:r>
            <a:endParaRPr/>
          </a:p>
        </p:txBody>
      </p:sp>
      <p:sp>
        <p:nvSpPr>
          <p:cNvPr id="233" name="Google Shape;233;p27"/>
          <p:cNvSpPr/>
          <p:nvPr/>
        </p:nvSpPr>
        <p:spPr>
          <a:xfrm>
            <a:off x="7289800" y="4038600"/>
            <a:ext cx="1887538" cy="581025"/>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Serialization</a:t>
            </a:r>
            <a:endParaRPr/>
          </a:p>
        </p:txBody>
      </p:sp>
      <p:sp>
        <p:nvSpPr>
          <p:cNvPr id="234" name="Google Shape;234;p27"/>
          <p:cNvSpPr/>
          <p:nvPr/>
        </p:nvSpPr>
        <p:spPr>
          <a:xfrm>
            <a:off x="688975" y="3171825"/>
            <a:ext cx="1930400"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Configuration</a:t>
            </a:r>
            <a:endParaRPr/>
          </a:p>
        </p:txBody>
      </p:sp>
      <p:sp>
        <p:nvSpPr>
          <p:cNvPr id="235" name="Google Shape;235;p27"/>
          <p:cNvSpPr/>
          <p:nvPr/>
        </p:nvSpPr>
        <p:spPr>
          <a:xfrm>
            <a:off x="2779713" y="3171825"/>
            <a:ext cx="1927225"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SessionState</a:t>
            </a:r>
            <a:endParaRPr/>
          </a:p>
        </p:txBody>
      </p:sp>
      <p:sp>
        <p:nvSpPr>
          <p:cNvPr id="236" name="Google Shape;236;p27"/>
          <p:cNvSpPr/>
          <p:nvPr/>
        </p:nvSpPr>
        <p:spPr>
          <a:xfrm>
            <a:off x="688975" y="2849563"/>
            <a:ext cx="1930400"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Caching	</a:t>
            </a:r>
            <a:endParaRPr/>
          </a:p>
        </p:txBody>
      </p:sp>
      <p:sp>
        <p:nvSpPr>
          <p:cNvPr id="237" name="Google Shape;237;p27"/>
          <p:cNvSpPr/>
          <p:nvPr/>
        </p:nvSpPr>
        <p:spPr>
          <a:xfrm>
            <a:off x="2779713" y="2849563"/>
            <a:ext cx="192722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Security</a:t>
            </a:r>
            <a:endParaRPr/>
          </a:p>
        </p:txBody>
      </p:sp>
      <p:sp>
        <p:nvSpPr>
          <p:cNvPr id="238" name="Google Shape;238;p27"/>
          <p:cNvSpPr/>
          <p:nvPr/>
        </p:nvSpPr>
        <p:spPr>
          <a:xfrm>
            <a:off x="688975" y="1558925"/>
            <a:ext cx="1930400" cy="1225550"/>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Services</a:t>
            </a:r>
            <a:endParaRPr/>
          </a:p>
        </p:txBody>
      </p:sp>
      <p:sp>
        <p:nvSpPr>
          <p:cNvPr id="239" name="Google Shape;239;p27"/>
          <p:cNvSpPr/>
          <p:nvPr/>
        </p:nvSpPr>
        <p:spPr>
          <a:xfrm>
            <a:off x="769938" y="1817688"/>
            <a:ext cx="1773237" cy="257175"/>
          </a:xfrm>
          <a:prstGeom prst="rect">
            <a:avLst/>
          </a:prstGeom>
          <a:solidFill>
            <a:schemeClr val="lt1">
              <a:alpha val="0"/>
            </a:schemeClr>
          </a:solidFill>
          <a:ln cap="flat" cmpd="sng" w="12700">
            <a:solidFill>
              <a:schemeClr val="lt1"/>
            </a:solidFill>
            <a:prstDash val="solid"/>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Description</a:t>
            </a:r>
            <a:endParaRPr/>
          </a:p>
        </p:txBody>
      </p:sp>
      <p:sp>
        <p:nvSpPr>
          <p:cNvPr id="240" name="Google Shape;240;p27"/>
          <p:cNvSpPr/>
          <p:nvPr/>
        </p:nvSpPr>
        <p:spPr>
          <a:xfrm>
            <a:off x="769938" y="2139950"/>
            <a:ext cx="1773237" cy="258763"/>
          </a:xfrm>
          <a:prstGeom prst="rect">
            <a:avLst/>
          </a:prstGeom>
          <a:solidFill>
            <a:schemeClr val="lt1">
              <a:alpha val="0"/>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Discovery</a:t>
            </a:r>
            <a:endParaRPr/>
          </a:p>
        </p:txBody>
      </p:sp>
      <p:sp>
        <p:nvSpPr>
          <p:cNvPr id="241" name="Google Shape;241;p27"/>
          <p:cNvSpPr/>
          <p:nvPr/>
        </p:nvSpPr>
        <p:spPr>
          <a:xfrm>
            <a:off x="769938" y="2462213"/>
            <a:ext cx="1773237" cy="258762"/>
          </a:xfrm>
          <a:prstGeom prst="rect">
            <a:avLst/>
          </a:prstGeom>
          <a:solidFill>
            <a:schemeClr val="lt1">
              <a:alpha val="0"/>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Protocols</a:t>
            </a:r>
            <a:endParaRPr/>
          </a:p>
        </p:txBody>
      </p:sp>
      <p:sp>
        <p:nvSpPr>
          <p:cNvPr id="242" name="Google Shape;242;p27"/>
          <p:cNvSpPr/>
          <p:nvPr/>
        </p:nvSpPr>
        <p:spPr>
          <a:xfrm>
            <a:off x="2779713" y="1558925"/>
            <a:ext cx="1927225" cy="1225550"/>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UI</a:t>
            </a:r>
            <a:endParaRPr/>
          </a:p>
        </p:txBody>
      </p:sp>
      <p:sp>
        <p:nvSpPr>
          <p:cNvPr id="243" name="Google Shape;243;p27"/>
          <p:cNvSpPr/>
          <p:nvPr/>
        </p:nvSpPr>
        <p:spPr>
          <a:xfrm>
            <a:off x="2860675" y="1817688"/>
            <a:ext cx="1770063" cy="257175"/>
          </a:xfrm>
          <a:prstGeom prst="rect">
            <a:avLst/>
          </a:prstGeom>
          <a:solidFill>
            <a:schemeClr val="lt1">
              <a:alpha val="0"/>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HtmlControls</a:t>
            </a:r>
            <a:endParaRPr/>
          </a:p>
        </p:txBody>
      </p:sp>
      <p:sp>
        <p:nvSpPr>
          <p:cNvPr id="244" name="Google Shape;244;p27"/>
          <p:cNvSpPr/>
          <p:nvPr/>
        </p:nvSpPr>
        <p:spPr>
          <a:xfrm>
            <a:off x="2860675" y="2139950"/>
            <a:ext cx="1770063" cy="581025"/>
          </a:xfrm>
          <a:prstGeom prst="rect">
            <a:avLst/>
          </a:prstGeom>
          <a:solidFill>
            <a:schemeClr val="lt1">
              <a:alpha val="0"/>
            </a:schemeClr>
          </a:solidFill>
          <a:ln cap="rnd" cmpd="sng" w="12700">
            <a:solidFill>
              <a:schemeClr val="dk1"/>
            </a:solidFill>
            <a:prstDash val="dot"/>
            <a:miter lim="800000"/>
            <a:headEnd len="sm" w="sm" type="none"/>
            <a:tailEnd len="sm" w="sm" type="none"/>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WebControls</a:t>
            </a:r>
            <a:endParaRPr/>
          </a:p>
        </p:txBody>
      </p:sp>
      <p:sp>
        <p:nvSpPr>
          <p:cNvPr id="245" name="Google Shape;245;p27"/>
          <p:cNvSpPr/>
          <p:nvPr/>
        </p:nvSpPr>
        <p:spPr>
          <a:xfrm>
            <a:off x="5040313" y="2474913"/>
            <a:ext cx="4354512" cy="1049337"/>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System.Drawing</a:t>
            </a:r>
            <a:endParaRPr/>
          </a:p>
        </p:txBody>
      </p:sp>
      <p:sp>
        <p:nvSpPr>
          <p:cNvPr id="246" name="Google Shape;246;p27"/>
          <p:cNvSpPr/>
          <p:nvPr/>
        </p:nvSpPr>
        <p:spPr>
          <a:xfrm>
            <a:off x="5200650" y="3171825"/>
            <a:ext cx="1927225" cy="2587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Imaging</a:t>
            </a:r>
            <a:endParaRPr/>
          </a:p>
        </p:txBody>
      </p:sp>
      <p:sp>
        <p:nvSpPr>
          <p:cNvPr id="247" name="Google Shape;247;p27"/>
          <p:cNvSpPr/>
          <p:nvPr/>
        </p:nvSpPr>
        <p:spPr>
          <a:xfrm>
            <a:off x="5200650" y="2849563"/>
            <a:ext cx="192722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Drawing2D	</a:t>
            </a:r>
            <a:endParaRPr/>
          </a:p>
        </p:txBody>
      </p:sp>
      <p:sp>
        <p:nvSpPr>
          <p:cNvPr id="248" name="Google Shape;248;p27"/>
          <p:cNvSpPr/>
          <p:nvPr/>
        </p:nvSpPr>
        <p:spPr>
          <a:xfrm>
            <a:off x="7289800" y="3159125"/>
            <a:ext cx="1889125" cy="27146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Text</a:t>
            </a:r>
            <a:endParaRPr/>
          </a:p>
        </p:txBody>
      </p:sp>
      <p:sp>
        <p:nvSpPr>
          <p:cNvPr id="249" name="Google Shape;249;p27"/>
          <p:cNvSpPr/>
          <p:nvPr/>
        </p:nvSpPr>
        <p:spPr>
          <a:xfrm>
            <a:off x="7289800" y="2849563"/>
            <a:ext cx="1889125" cy="258762"/>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Printing</a:t>
            </a:r>
            <a:endParaRPr/>
          </a:p>
        </p:txBody>
      </p:sp>
      <p:sp>
        <p:nvSpPr>
          <p:cNvPr id="250" name="Google Shape;250;p27"/>
          <p:cNvSpPr/>
          <p:nvPr/>
        </p:nvSpPr>
        <p:spPr>
          <a:xfrm>
            <a:off x="5040313" y="1184275"/>
            <a:ext cx="4354512" cy="1162050"/>
          </a:xfrm>
          <a:prstGeom prst="rect">
            <a:avLst/>
          </a:prstGeom>
          <a:solidFill>
            <a:srgbClr val="800000"/>
          </a:solidFill>
          <a:ln>
            <a:noFill/>
          </a:ln>
        </p:spPr>
        <p:txBody>
          <a:bodyPr anchorCtr="1" anchor="t" bIns="45700" lIns="91425" spcFirstLastPara="1" rIns="91425" wrap="square" tIns="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System.WinForms</a:t>
            </a:r>
            <a:endParaRPr/>
          </a:p>
        </p:txBody>
      </p:sp>
      <p:sp>
        <p:nvSpPr>
          <p:cNvPr id="251" name="Google Shape;251;p27"/>
          <p:cNvSpPr/>
          <p:nvPr/>
        </p:nvSpPr>
        <p:spPr>
          <a:xfrm>
            <a:off x="5200650" y="1558925"/>
            <a:ext cx="1527175" cy="64611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Design	</a:t>
            </a:r>
            <a:endParaRPr/>
          </a:p>
        </p:txBody>
      </p:sp>
      <p:sp>
        <p:nvSpPr>
          <p:cNvPr id="252" name="Google Shape;252;p27"/>
          <p:cNvSpPr/>
          <p:nvPr/>
        </p:nvSpPr>
        <p:spPr>
          <a:xfrm>
            <a:off x="6888163" y="1558925"/>
            <a:ext cx="2262187" cy="646113"/>
          </a:xfrm>
          <a:prstGeom prst="rect">
            <a:avLst/>
          </a:prstGeom>
          <a:solidFill>
            <a:schemeClr val="lt1">
              <a:alpha val="89411"/>
            </a:schemeClr>
          </a:solidFill>
          <a:ln>
            <a:noFill/>
          </a:ln>
        </p:spPr>
        <p:txBody>
          <a:bodyPr anchorCtr="0" anchor="t" bIns="0" lIns="91425" spcFirstLastPara="1" rIns="91425" wrap="square" tIns="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ComponentModel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par>
                          <p:cTn fill="hold">
                            <p:stCondLst>
                              <p:cond delay="14"/>
                            </p:stCondLst>
                            <p:childTnLst>
                              <p:par>
                                <p:cTn fill="hold" nodeType="after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par>
                          <p:cTn fill="hold">
                            <p:stCondLst>
                              <p:cond delay="15"/>
                            </p:stCondLst>
                            <p:childTnLst>
                              <p:par>
                                <p:cTn fill="hold" nodeType="after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par>
                          <p:cTn fill="hold">
                            <p:stCondLst>
                              <p:cond delay="16"/>
                            </p:stCondLst>
                            <p:childTnLst>
                              <p:par>
                                <p:cTn fill="hold" nodeType="after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963613" y="201613"/>
            <a:ext cx="8367712" cy="8318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sz="5400">
                <a:latin typeface="Arial"/>
                <a:ea typeface="Arial"/>
                <a:cs typeface="Arial"/>
                <a:sym typeface="Arial"/>
              </a:rPr>
              <a:t>IL Compilers</a:t>
            </a:r>
            <a:endParaRPr/>
          </a:p>
        </p:txBody>
      </p:sp>
      <p:sp>
        <p:nvSpPr>
          <p:cNvPr id="258" name="Google Shape;258;p28"/>
          <p:cNvSpPr txBox="1"/>
          <p:nvPr>
            <p:ph idx="1" type="body"/>
          </p:nvPr>
        </p:nvSpPr>
        <p:spPr>
          <a:xfrm>
            <a:off x="1390650" y="1474788"/>
            <a:ext cx="3957638" cy="968375"/>
          </a:xfrm>
          <a:prstGeom prst="rect">
            <a:avLst/>
          </a:prstGeom>
          <a:noFill/>
          <a:ln>
            <a:noFill/>
          </a:ln>
        </p:spPr>
        <p:txBody>
          <a:bodyPr anchorCtr="0" anchor="t" bIns="46025" lIns="92075" spcFirstLastPara="1" rIns="92075" wrap="square" tIns="46025">
            <a:spAutoFit/>
          </a:bodyPr>
          <a:lstStyle/>
          <a:p>
            <a:pPr indent="-230188" lvl="0" marL="230188" rtl="0" algn="l">
              <a:lnSpc>
                <a:spcPct val="90000"/>
              </a:lnSpc>
              <a:spcBef>
                <a:spcPts val="0"/>
              </a:spcBef>
              <a:spcAft>
                <a:spcPts val="0"/>
              </a:spcAft>
              <a:buSzPts val="1800"/>
              <a:buChar char="■"/>
            </a:pPr>
            <a:r>
              <a:rPr lang="en-US"/>
              <a:t>CSC for C#</a:t>
            </a:r>
            <a:endParaRPr/>
          </a:p>
          <a:p>
            <a:pPr indent="-230188" lvl="0" marL="230188" rtl="0" algn="l">
              <a:lnSpc>
                <a:spcPct val="90000"/>
              </a:lnSpc>
              <a:spcBef>
                <a:spcPts val="1440"/>
              </a:spcBef>
              <a:spcAft>
                <a:spcPts val="0"/>
              </a:spcAft>
              <a:buSzPts val="1800"/>
              <a:buChar char="■"/>
            </a:pPr>
            <a:r>
              <a:rPr lang="en-US"/>
              <a:t>VBC for vb.net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963613" y="295275"/>
            <a:ext cx="8367712"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.NET Framework Overview</a:t>
            </a:r>
            <a:endParaRPr/>
          </a:p>
        </p:txBody>
      </p:sp>
      <p:sp>
        <p:nvSpPr>
          <p:cNvPr id="83" name="Google Shape;83;p15"/>
          <p:cNvSpPr txBox="1"/>
          <p:nvPr>
            <p:ph idx="1" type="body"/>
          </p:nvPr>
        </p:nvSpPr>
        <p:spPr>
          <a:xfrm>
            <a:off x="452438" y="1055688"/>
            <a:ext cx="9137650" cy="5411787"/>
          </a:xfrm>
          <a:prstGeom prst="rect">
            <a:avLst/>
          </a:prstGeom>
          <a:noFill/>
          <a:ln>
            <a:noFill/>
          </a:ln>
        </p:spPr>
        <p:txBody>
          <a:bodyPr anchorCtr="0" anchor="t" bIns="46025" lIns="92075" spcFirstLastPara="1" rIns="92075" wrap="square" tIns="46025">
            <a:spAutoFit/>
          </a:bodyPr>
          <a:lstStyle/>
          <a:p>
            <a:pPr indent="-230188" lvl="0" marL="230188" rtl="0" algn="just">
              <a:lnSpc>
                <a:spcPct val="80000"/>
              </a:lnSpc>
              <a:spcBef>
                <a:spcPts val="0"/>
              </a:spcBef>
              <a:spcAft>
                <a:spcPts val="0"/>
              </a:spcAft>
              <a:buSzPts val="1800"/>
              <a:buChar char="■"/>
            </a:pPr>
            <a:r>
              <a:rPr lang="en-US"/>
              <a:t>The .NET Framework is an integral  Windows component   that    supports    building     and running  the  next  generation  of  applications and XML Web services. </a:t>
            </a:r>
            <a:endParaRPr/>
          </a:p>
          <a:p>
            <a:pPr indent="-230188" lvl="0" marL="230188" rtl="0" algn="just">
              <a:lnSpc>
                <a:spcPct val="80000"/>
              </a:lnSpc>
              <a:spcBef>
                <a:spcPts val="1440"/>
              </a:spcBef>
              <a:spcAft>
                <a:spcPts val="0"/>
              </a:spcAft>
              <a:buSzPts val="1800"/>
              <a:buChar char="■"/>
            </a:pPr>
            <a:r>
              <a:rPr lang="en-US"/>
              <a:t>The    .NET    Framework    has    two     main components: the common  language  runtime and the .NET Framework class library. </a:t>
            </a:r>
            <a:endParaRPr/>
          </a:p>
          <a:p>
            <a:pPr indent="-230188" lvl="0" marL="230188" rtl="0" algn="just">
              <a:lnSpc>
                <a:spcPct val="80000"/>
              </a:lnSpc>
              <a:spcBef>
                <a:spcPts val="1440"/>
              </a:spcBef>
              <a:spcAft>
                <a:spcPts val="0"/>
              </a:spcAft>
              <a:buSzPts val="1800"/>
              <a:buChar char="■"/>
            </a:pPr>
            <a:r>
              <a:rPr lang="en-US"/>
              <a:t>The CLR (Common Language Runtime): The CLR is the engine that executes all .NET programs and provides automatic services for these applications, such as security checking, memory management, and optimization.</a:t>
            </a:r>
            <a:endParaRPr/>
          </a:p>
          <a:p>
            <a:pPr indent="-230188" lvl="0" marL="230188" rtl="0" algn="just">
              <a:lnSpc>
                <a:spcPct val="80000"/>
              </a:lnSpc>
              <a:spcBef>
                <a:spcPts val="1440"/>
              </a:spcBef>
              <a:spcAft>
                <a:spcPts val="0"/>
              </a:spcAft>
              <a:buSzPts val="1800"/>
              <a:buChar char="■"/>
            </a:pPr>
            <a:r>
              <a:rPr lang="en-US"/>
              <a:t>The .NET Framework class library: The class library collects thousands of pieces of prebuilt functionality that you can “snap in” to your applications.</a:t>
            </a:r>
            <a:endParaRPr/>
          </a:p>
          <a:p>
            <a:pPr indent="-230188" lvl="0" marL="230188" rtl="0" algn="just">
              <a:lnSpc>
                <a:spcPct val="80000"/>
              </a:lnSpc>
              <a:spcBef>
                <a:spcPts val="1440"/>
              </a:spcBef>
              <a:spcAft>
                <a:spcPts val="0"/>
              </a:spcAft>
              <a:buSzPts val="1800"/>
              <a:buChar char="■"/>
            </a:pPr>
            <a:r>
              <a:rPr lang="en-US"/>
              <a:t>The .NET languages: These include C# and VB .NET (Visual Basic .NET).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812800" y="357188"/>
            <a:ext cx="9575800"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.NET Framework Architecture</a:t>
            </a:r>
            <a:endParaRPr/>
          </a:p>
        </p:txBody>
      </p:sp>
      <p:sp>
        <p:nvSpPr>
          <p:cNvPr id="90" name="Google Shape;90;p16"/>
          <p:cNvSpPr/>
          <p:nvPr/>
        </p:nvSpPr>
        <p:spPr>
          <a:xfrm>
            <a:off x="2209800" y="5373688"/>
            <a:ext cx="4648200" cy="722312"/>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lt1"/>
                </a:solidFill>
                <a:latin typeface="Arial"/>
                <a:ea typeface="Arial"/>
                <a:cs typeface="Arial"/>
                <a:sym typeface="Arial"/>
              </a:rPr>
              <a:t>Operating system</a:t>
            </a:r>
            <a:endParaRPr/>
          </a:p>
        </p:txBody>
      </p:sp>
      <p:grpSp>
        <p:nvGrpSpPr>
          <p:cNvPr id="91" name="Google Shape;91;p16"/>
          <p:cNvGrpSpPr/>
          <p:nvPr/>
        </p:nvGrpSpPr>
        <p:grpSpPr>
          <a:xfrm>
            <a:off x="2252663" y="4473575"/>
            <a:ext cx="4540250" cy="863600"/>
            <a:chOff x="940" y="3082"/>
            <a:chExt cx="2176" cy="652"/>
          </a:xfrm>
        </p:grpSpPr>
        <p:sp>
          <p:nvSpPr>
            <p:cNvPr id="92" name="Google Shape;92;p16"/>
            <p:cNvSpPr/>
            <p:nvPr/>
          </p:nvSpPr>
          <p:spPr>
            <a:xfrm>
              <a:off x="940" y="3082"/>
              <a:ext cx="509" cy="652"/>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
          <p:nvSpPr>
            <p:cNvPr id="93" name="Google Shape;93;p16"/>
            <p:cNvSpPr/>
            <p:nvPr/>
          </p:nvSpPr>
          <p:spPr>
            <a:xfrm>
              <a:off x="1492" y="3082"/>
              <a:ext cx="997" cy="652"/>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ASP. net configuration </a:t>
              </a:r>
              <a:endParaRPr/>
            </a:p>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 server / IIS</a:t>
              </a:r>
              <a:endParaRPr/>
            </a:p>
          </p:txBody>
        </p:sp>
        <p:sp>
          <p:nvSpPr>
            <p:cNvPr id="94" name="Google Shape;94;p16"/>
            <p:cNvSpPr/>
            <p:nvPr/>
          </p:nvSpPr>
          <p:spPr>
            <a:xfrm>
              <a:off x="2531" y="3082"/>
              <a:ext cx="273" cy="652"/>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
          <p:nvSpPr>
            <p:cNvPr id="95" name="Google Shape;95;p16"/>
            <p:cNvSpPr/>
            <p:nvPr/>
          </p:nvSpPr>
          <p:spPr>
            <a:xfrm>
              <a:off x="2843" y="3082"/>
              <a:ext cx="273" cy="652"/>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400" u="none" cap="none" strike="noStrike">
                <a:solidFill>
                  <a:schemeClr val="lt1"/>
                </a:solidFill>
                <a:latin typeface="Arial"/>
                <a:ea typeface="Arial"/>
                <a:cs typeface="Arial"/>
                <a:sym typeface="Arial"/>
              </a:endParaRPr>
            </a:p>
          </p:txBody>
        </p:sp>
      </p:grpSp>
      <p:sp>
        <p:nvSpPr>
          <p:cNvPr id="96" name="Google Shape;96;p16"/>
          <p:cNvSpPr/>
          <p:nvPr/>
        </p:nvSpPr>
        <p:spPr>
          <a:xfrm>
            <a:off x="2286000" y="4038600"/>
            <a:ext cx="4495800" cy="561975"/>
          </a:xfrm>
          <a:prstGeom prst="rect">
            <a:avLst/>
          </a:prstGeom>
          <a:solidFill>
            <a:srgbClr val="E2E3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Common Language Runtime</a:t>
            </a:r>
            <a:endParaRPr/>
          </a:p>
        </p:txBody>
      </p:sp>
      <p:sp>
        <p:nvSpPr>
          <p:cNvPr id="97" name="Google Shape;97;p16"/>
          <p:cNvSpPr/>
          <p:nvPr/>
        </p:nvSpPr>
        <p:spPr>
          <a:xfrm>
            <a:off x="2286000" y="3509963"/>
            <a:ext cx="4495800" cy="447675"/>
          </a:xfrm>
          <a:prstGeom prst="rect">
            <a:avLst/>
          </a:prstGeom>
          <a:gradFill>
            <a:gsLst>
              <a:gs pos="0">
                <a:srgbClr val="740017"/>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.NET Framework Class Library</a:t>
            </a:r>
            <a:endParaRPr/>
          </a:p>
        </p:txBody>
      </p:sp>
      <p:sp>
        <p:nvSpPr>
          <p:cNvPr id="98" name="Google Shape;98;p16"/>
          <p:cNvSpPr/>
          <p:nvPr/>
        </p:nvSpPr>
        <p:spPr>
          <a:xfrm>
            <a:off x="2286000" y="2979738"/>
            <a:ext cx="4495800" cy="449262"/>
          </a:xfrm>
          <a:prstGeom prst="rect">
            <a:avLst/>
          </a:prstGeom>
          <a:gradFill>
            <a:gsLst>
              <a:gs pos="0">
                <a:srgbClr val="740017"/>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ADO.NET and XML</a:t>
            </a:r>
            <a:endParaRPr/>
          </a:p>
        </p:txBody>
      </p:sp>
      <p:sp>
        <p:nvSpPr>
          <p:cNvPr id="99" name="Google Shape;99;p16"/>
          <p:cNvSpPr/>
          <p:nvPr/>
        </p:nvSpPr>
        <p:spPr>
          <a:xfrm>
            <a:off x="2286000" y="2162175"/>
            <a:ext cx="2217738" cy="733425"/>
          </a:xfrm>
          <a:prstGeom prst="rect">
            <a:avLst/>
          </a:prstGeom>
          <a:gradFill>
            <a:gsLst>
              <a:gs pos="0">
                <a:srgbClr val="74001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XML Web Services</a:t>
            </a:r>
            <a:endParaRPr/>
          </a:p>
        </p:txBody>
      </p:sp>
      <p:sp>
        <p:nvSpPr>
          <p:cNvPr id="100" name="Google Shape;100;p16"/>
          <p:cNvSpPr/>
          <p:nvPr/>
        </p:nvSpPr>
        <p:spPr>
          <a:xfrm>
            <a:off x="4625975" y="2162175"/>
            <a:ext cx="2155825" cy="733425"/>
          </a:xfrm>
          <a:prstGeom prst="rect">
            <a:avLst/>
          </a:prstGeom>
          <a:gradFill>
            <a:gsLst>
              <a:gs pos="0">
                <a:srgbClr val="740017"/>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User Interface</a:t>
            </a:r>
            <a:endParaRPr/>
          </a:p>
        </p:txBody>
      </p:sp>
      <p:sp>
        <p:nvSpPr>
          <p:cNvPr id="101" name="Google Shape;101;p16"/>
          <p:cNvSpPr/>
          <p:nvPr/>
        </p:nvSpPr>
        <p:spPr>
          <a:xfrm>
            <a:off x="2286000" y="1600200"/>
            <a:ext cx="615950"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US" sz="1800" u="none" cap="none" strike="noStrike">
                <a:solidFill>
                  <a:schemeClr val="dk1"/>
                </a:solidFill>
                <a:latin typeface="Arial"/>
                <a:ea typeface="Arial"/>
                <a:cs typeface="Arial"/>
                <a:sym typeface="Arial"/>
              </a:rPr>
              <a:t>Visual</a:t>
            </a:r>
            <a:endParaRPr/>
          </a:p>
          <a:p>
            <a:pPr indent="0" lvl="0" marL="0" marR="0" rtl="0" algn="ctr">
              <a:lnSpc>
                <a:spcPct val="90000"/>
              </a:lnSpc>
              <a:spcBef>
                <a:spcPts val="0"/>
              </a:spcBef>
              <a:spcAft>
                <a:spcPts val="0"/>
              </a:spcAft>
              <a:buNone/>
            </a:pPr>
            <a:r>
              <a:rPr b="1" i="0" lang="en-US" sz="1800" u="none" cap="none" strike="noStrike">
                <a:solidFill>
                  <a:schemeClr val="dk1"/>
                </a:solidFill>
                <a:latin typeface="Arial"/>
                <a:ea typeface="Arial"/>
                <a:cs typeface="Arial"/>
                <a:sym typeface="Arial"/>
              </a:rPr>
              <a:t>Basic</a:t>
            </a:r>
            <a:endParaRPr/>
          </a:p>
        </p:txBody>
      </p:sp>
      <p:sp>
        <p:nvSpPr>
          <p:cNvPr id="102" name="Google Shape;102;p16"/>
          <p:cNvSpPr/>
          <p:nvPr/>
        </p:nvSpPr>
        <p:spPr>
          <a:xfrm>
            <a:off x="2963863" y="1600200"/>
            <a:ext cx="676275"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C++</a:t>
            </a:r>
            <a:endParaRPr/>
          </a:p>
        </p:txBody>
      </p:sp>
      <p:sp>
        <p:nvSpPr>
          <p:cNvPr id="103" name="Google Shape;103;p16"/>
          <p:cNvSpPr/>
          <p:nvPr/>
        </p:nvSpPr>
        <p:spPr>
          <a:xfrm>
            <a:off x="3702050" y="1600200"/>
            <a:ext cx="615950"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C#</a:t>
            </a:r>
            <a:endParaRPr/>
          </a:p>
        </p:txBody>
      </p:sp>
      <p:sp>
        <p:nvSpPr>
          <p:cNvPr id="104" name="Google Shape;104;p16"/>
          <p:cNvSpPr txBox="1"/>
          <p:nvPr/>
        </p:nvSpPr>
        <p:spPr>
          <a:xfrm>
            <a:off x="3025775" y="2493963"/>
            <a:ext cx="3078163" cy="379412"/>
          </a:xfrm>
          <a:prstGeom prst="rect">
            <a:avLst/>
          </a:prstGeom>
          <a:gradFill>
            <a:gsLst>
              <a:gs pos="0">
                <a:srgbClr val="919191"/>
              </a:gs>
              <a:gs pos="100000">
                <a:schemeClr val="folHlink"/>
              </a:gs>
            </a:gsLst>
            <a:lin ang="5400000" scaled="0"/>
          </a:gra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ASP.NET</a:t>
            </a:r>
            <a:endParaRPr/>
          </a:p>
        </p:txBody>
      </p:sp>
      <p:sp>
        <p:nvSpPr>
          <p:cNvPr id="105" name="Google Shape;105;p16"/>
          <p:cNvSpPr/>
          <p:nvPr/>
        </p:nvSpPr>
        <p:spPr>
          <a:xfrm>
            <a:off x="4379913" y="1600200"/>
            <a:ext cx="554037"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Perl</a:t>
            </a:r>
            <a:endParaRPr/>
          </a:p>
        </p:txBody>
      </p:sp>
      <p:sp>
        <p:nvSpPr>
          <p:cNvPr id="106" name="Google Shape;106;p16"/>
          <p:cNvSpPr/>
          <p:nvPr/>
        </p:nvSpPr>
        <p:spPr>
          <a:xfrm>
            <a:off x="4995863" y="1600200"/>
            <a:ext cx="923925"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Python</a:t>
            </a:r>
            <a:endParaRPr/>
          </a:p>
        </p:txBody>
      </p:sp>
      <p:sp>
        <p:nvSpPr>
          <p:cNvPr id="107" name="Google Shape;107;p16"/>
          <p:cNvSpPr/>
          <p:nvPr/>
        </p:nvSpPr>
        <p:spPr>
          <a:xfrm>
            <a:off x="5981700" y="1600200"/>
            <a:ext cx="800100" cy="449263"/>
          </a:xfrm>
          <a:prstGeom prst="rect">
            <a:avLst/>
          </a:prstGeom>
          <a:gradFill>
            <a:gsLst>
              <a:gs pos="0">
                <a:srgbClr val="87B2A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63600" y="288925"/>
            <a:ext cx="7772400" cy="949325"/>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b="0" lang="en-US"/>
              <a:t>What is the CLR?</a:t>
            </a:r>
            <a:r>
              <a:rPr lang="en-US"/>
              <a:t> </a:t>
            </a:r>
            <a:endParaRPr/>
          </a:p>
        </p:txBody>
      </p:sp>
      <p:sp>
        <p:nvSpPr>
          <p:cNvPr id="113" name="Google Shape;113;p17"/>
          <p:cNvSpPr txBox="1"/>
          <p:nvPr>
            <p:ph idx="1" type="body"/>
          </p:nvPr>
        </p:nvSpPr>
        <p:spPr>
          <a:xfrm>
            <a:off x="452438" y="1201738"/>
            <a:ext cx="8699500" cy="4843462"/>
          </a:xfrm>
          <a:prstGeom prst="rect">
            <a:avLst/>
          </a:prstGeom>
          <a:noFill/>
          <a:ln>
            <a:noFill/>
          </a:ln>
        </p:spPr>
        <p:txBody>
          <a:bodyPr anchorCtr="0" anchor="t" bIns="46025" lIns="92075" spcFirstLastPara="1" rIns="92075" wrap="square" tIns="46025">
            <a:spAutoFit/>
          </a:bodyPr>
          <a:lstStyle/>
          <a:p>
            <a:pPr indent="-230188" lvl="0" marL="230188" rtl="0" algn="just">
              <a:lnSpc>
                <a:spcPct val="90000"/>
              </a:lnSpc>
              <a:spcBef>
                <a:spcPts val="0"/>
              </a:spcBef>
              <a:spcAft>
                <a:spcPts val="0"/>
              </a:spcAft>
              <a:buSzPts val="1800"/>
              <a:buChar char="■"/>
            </a:pPr>
            <a:r>
              <a:rPr lang="en-US"/>
              <a:t>The CLR is the engine that supports all the .NET languages.</a:t>
            </a:r>
            <a:endParaRPr/>
          </a:p>
          <a:p>
            <a:pPr indent="-230188" lvl="0" marL="230188" rtl="0" algn="just">
              <a:lnSpc>
                <a:spcPct val="90000"/>
              </a:lnSpc>
              <a:spcBef>
                <a:spcPts val="1440"/>
              </a:spcBef>
              <a:spcAft>
                <a:spcPts val="0"/>
              </a:spcAft>
              <a:buSzPts val="1800"/>
              <a:buChar char="■"/>
            </a:pPr>
            <a:r>
              <a:rPr lang="en-US"/>
              <a:t>The CLR manages the execution of the .Net code, including memory and object life time management.</a:t>
            </a:r>
            <a:endParaRPr/>
          </a:p>
          <a:p>
            <a:pPr indent="-230188" lvl="0" marL="230188" rtl="0" algn="just">
              <a:lnSpc>
                <a:spcPct val="90000"/>
              </a:lnSpc>
              <a:spcBef>
                <a:spcPts val="1440"/>
              </a:spcBef>
              <a:spcAft>
                <a:spcPts val="0"/>
              </a:spcAft>
              <a:buSzPts val="1800"/>
              <a:buChar char="■"/>
            </a:pPr>
            <a:r>
              <a:rPr lang="en-US"/>
              <a:t>All above task requires language compilers follow the common language specification, which describes a subset of data type supported by CLR for all languages use in .Net.</a:t>
            </a:r>
            <a:endParaRPr/>
          </a:p>
          <a:p>
            <a:pPr indent="-230188" lvl="0" marL="230188" rtl="0" algn="just">
              <a:lnSpc>
                <a:spcPct val="90000"/>
              </a:lnSpc>
              <a:spcBef>
                <a:spcPts val="1440"/>
              </a:spcBef>
              <a:spcAft>
                <a:spcPts val="0"/>
              </a:spcAft>
              <a:buSzPts val="1800"/>
              <a:buChar char="■"/>
            </a:pPr>
            <a:r>
              <a:rPr lang="en-US"/>
              <a:t>Individual language compiler compile the code written by developer in to intermediate language called MSIL. The IL is then Just-In-Time(JIT) compiled at first execution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12800" y="280988"/>
            <a:ext cx="9493250" cy="64135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latin typeface="Arial"/>
                <a:ea typeface="Arial"/>
                <a:cs typeface="Arial"/>
                <a:sym typeface="Arial"/>
              </a:rPr>
              <a:t>Common Language Runtime</a:t>
            </a:r>
            <a:r>
              <a:rPr lang="en-US" sz="3600"/>
              <a:t>	(CLR)</a:t>
            </a:r>
            <a:endParaRPr/>
          </a:p>
        </p:txBody>
      </p:sp>
      <p:sp>
        <p:nvSpPr>
          <p:cNvPr id="120" name="Google Shape;120;p18"/>
          <p:cNvSpPr/>
          <p:nvPr/>
        </p:nvSpPr>
        <p:spPr>
          <a:xfrm>
            <a:off x="1028700" y="881063"/>
            <a:ext cx="8010525" cy="5181600"/>
          </a:xfrm>
          <a:prstGeom prst="rect">
            <a:avLst/>
          </a:prstGeom>
          <a:solidFill>
            <a:srgbClr val="3333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8"/>
          <p:cNvSpPr/>
          <p:nvPr/>
        </p:nvSpPr>
        <p:spPr>
          <a:xfrm>
            <a:off x="1155700" y="5181600"/>
            <a:ext cx="7780338" cy="7620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66FF"/>
                </a:solidFill>
                <a:latin typeface="Arial"/>
                <a:ea typeface="Arial"/>
                <a:cs typeface="Arial"/>
                <a:sym typeface="Arial"/>
              </a:rPr>
              <a:t>Class Loader</a:t>
            </a:r>
            <a:endParaRPr/>
          </a:p>
        </p:txBody>
      </p:sp>
      <p:grpSp>
        <p:nvGrpSpPr>
          <p:cNvPr id="122" name="Google Shape;122;p18"/>
          <p:cNvGrpSpPr/>
          <p:nvPr/>
        </p:nvGrpSpPr>
        <p:grpSpPr>
          <a:xfrm>
            <a:off x="1155700" y="3962400"/>
            <a:ext cx="7780338" cy="1066800"/>
            <a:chOff x="528" y="2784"/>
            <a:chExt cx="4224" cy="672"/>
          </a:xfrm>
        </p:grpSpPr>
        <p:sp>
          <p:nvSpPr>
            <p:cNvPr id="123" name="Google Shape;123;p18"/>
            <p:cNvSpPr/>
            <p:nvPr/>
          </p:nvSpPr>
          <p:spPr>
            <a:xfrm>
              <a:off x="528" y="2784"/>
              <a:ext cx="1344" cy="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66FF"/>
                  </a:solidFill>
                  <a:latin typeface="Arial"/>
                  <a:ea typeface="Arial"/>
                  <a:cs typeface="Arial"/>
                  <a:sym typeface="Arial"/>
                </a:rPr>
                <a:t>MSIL to Native</a:t>
              </a:r>
              <a:endParaRPr/>
            </a:p>
            <a:p>
              <a:pPr indent="0" lvl="0" marL="0" marR="0" rtl="0" algn="ctr">
                <a:spcBef>
                  <a:spcPts val="0"/>
                </a:spcBef>
                <a:spcAft>
                  <a:spcPts val="0"/>
                </a:spcAft>
                <a:buNone/>
              </a:pPr>
              <a:r>
                <a:rPr lang="en-US" sz="2400">
                  <a:solidFill>
                    <a:srgbClr val="0066FF"/>
                  </a:solidFill>
                  <a:latin typeface="Arial"/>
                  <a:ea typeface="Arial"/>
                  <a:cs typeface="Arial"/>
                  <a:sym typeface="Arial"/>
                </a:rPr>
                <a:t>Compilers (JIT)</a:t>
              </a:r>
              <a:endParaRPr/>
            </a:p>
          </p:txBody>
        </p:sp>
        <p:sp>
          <p:nvSpPr>
            <p:cNvPr id="124" name="Google Shape;124;p18"/>
            <p:cNvSpPr/>
            <p:nvPr/>
          </p:nvSpPr>
          <p:spPr>
            <a:xfrm>
              <a:off x="1968" y="2784"/>
              <a:ext cx="1344" cy="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66FF"/>
                  </a:solidFill>
                  <a:latin typeface="Arial"/>
                  <a:ea typeface="Arial"/>
                  <a:cs typeface="Arial"/>
                  <a:sym typeface="Arial"/>
                </a:rPr>
                <a:t>Code</a:t>
              </a:r>
              <a:endParaRPr/>
            </a:p>
            <a:p>
              <a:pPr indent="0" lvl="0" marL="0" marR="0" rtl="0" algn="ctr">
                <a:spcBef>
                  <a:spcPts val="0"/>
                </a:spcBef>
                <a:spcAft>
                  <a:spcPts val="0"/>
                </a:spcAft>
                <a:buNone/>
              </a:pPr>
              <a:r>
                <a:rPr lang="en-US" sz="2400">
                  <a:solidFill>
                    <a:srgbClr val="0066FF"/>
                  </a:solidFill>
                  <a:latin typeface="Arial"/>
                  <a:ea typeface="Arial"/>
                  <a:cs typeface="Arial"/>
                  <a:sym typeface="Arial"/>
                </a:rPr>
                <a:t>Manager</a:t>
              </a:r>
              <a:endParaRPr/>
            </a:p>
          </p:txBody>
        </p:sp>
        <p:sp>
          <p:nvSpPr>
            <p:cNvPr id="125" name="Google Shape;125;p18"/>
            <p:cNvSpPr/>
            <p:nvPr/>
          </p:nvSpPr>
          <p:spPr>
            <a:xfrm>
              <a:off x="3408" y="2784"/>
              <a:ext cx="1344" cy="67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66FF"/>
                  </a:solidFill>
                  <a:latin typeface="Arial"/>
                  <a:ea typeface="Arial"/>
                  <a:cs typeface="Arial"/>
                  <a:sym typeface="Arial"/>
                </a:rPr>
                <a:t>Garbage</a:t>
              </a:r>
              <a:endParaRPr/>
            </a:p>
            <a:p>
              <a:pPr indent="0" lvl="0" marL="0" marR="0" rtl="0" algn="ctr">
                <a:spcBef>
                  <a:spcPts val="0"/>
                </a:spcBef>
                <a:spcAft>
                  <a:spcPts val="0"/>
                </a:spcAft>
                <a:buNone/>
              </a:pPr>
              <a:r>
                <a:rPr lang="en-US" sz="2400">
                  <a:solidFill>
                    <a:srgbClr val="0066FF"/>
                  </a:solidFill>
                  <a:latin typeface="Arial"/>
                  <a:ea typeface="Arial"/>
                  <a:cs typeface="Arial"/>
                  <a:sym typeface="Arial"/>
                </a:rPr>
                <a:t>Collector (GC)</a:t>
              </a:r>
              <a:endParaRPr/>
            </a:p>
          </p:txBody>
        </p:sp>
      </p:grpSp>
      <p:grpSp>
        <p:nvGrpSpPr>
          <p:cNvPr id="126" name="Google Shape;126;p18"/>
          <p:cNvGrpSpPr/>
          <p:nvPr/>
        </p:nvGrpSpPr>
        <p:grpSpPr>
          <a:xfrm>
            <a:off x="1155700" y="3200400"/>
            <a:ext cx="7780338" cy="609600"/>
            <a:chOff x="528" y="2304"/>
            <a:chExt cx="4224" cy="384"/>
          </a:xfrm>
        </p:grpSpPr>
        <p:sp>
          <p:nvSpPr>
            <p:cNvPr id="127" name="Google Shape;127;p18"/>
            <p:cNvSpPr/>
            <p:nvPr/>
          </p:nvSpPr>
          <p:spPr>
            <a:xfrm>
              <a:off x="528" y="230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Security Engine</a:t>
              </a:r>
              <a:endParaRPr/>
            </a:p>
          </p:txBody>
        </p:sp>
        <p:sp>
          <p:nvSpPr>
            <p:cNvPr id="128" name="Google Shape;128;p18"/>
            <p:cNvSpPr/>
            <p:nvPr/>
          </p:nvSpPr>
          <p:spPr>
            <a:xfrm>
              <a:off x="2688" y="230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Debug Engine</a:t>
              </a:r>
              <a:endParaRPr/>
            </a:p>
          </p:txBody>
        </p:sp>
      </p:grpSp>
      <p:grpSp>
        <p:nvGrpSpPr>
          <p:cNvPr id="129" name="Google Shape;129;p18"/>
          <p:cNvGrpSpPr/>
          <p:nvPr/>
        </p:nvGrpSpPr>
        <p:grpSpPr>
          <a:xfrm>
            <a:off x="1155700" y="2438400"/>
            <a:ext cx="7780338" cy="609600"/>
            <a:chOff x="528" y="1824"/>
            <a:chExt cx="4224" cy="384"/>
          </a:xfrm>
        </p:grpSpPr>
        <p:sp>
          <p:nvSpPr>
            <p:cNvPr id="130" name="Google Shape;130;p18"/>
            <p:cNvSpPr/>
            <p:nvPr/>
          </p:nvSpPr>
          <p:spPr>
            <a:xfrm>
              <a:off x="528" y="182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Type Checker</a:t>
              </a:r>
              <a:endParaRPr/>
            </a:p>
          </p:txBody>
        </p:sp>
        <p:sp>
          <p:nvSpPr>
            <p:cNvPr id="131" name="Google Shape;131;p18"/>
            <p:cNvSpPr/>
            <p:nvPr/>
          </p:nvSpPr>
          <p:spPr>
            <a:xfrm>
              <a:off x="2688" y="182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Exception</a:t>
              </a:r>
              <a:r>
                <a:rPr lang="en-US" sz="2400">
                  <a:solidFill>
                    <a:schemeClr val="lt1"/>
                  </a:solidFill>
                  <a:latin typeface="Arial"/>
                  <a:ea typeface="Arial"/>
                  <a:cs typeface="Arial"/>
                  <a:sym typeface="Arial"/>
                </a:rPr>
                <a:t> </a:t>
              </a:r>
              <a:r>
                <a:rPr lang="en-US" sz="2400">
                  <a:solidFill>
                    <a:schemeClr val="dk1"/>
                  </a:solidFill>
                  <a:latin typeface="Arial"/>
                  <a:ea typeface="Arial"/>
                  <a:cs typeface="Arial"/>
                  <a:sym typeface="Arial"/>
                </a:rPr>
                <a:t>Manager</a:t>
              </a:r>
              <a:endParaRPr/>
            </a:p>
          </p:txBody>
        </p:sp>
      </p:grpSp>
      <p:grpSp>
        <p:nvGrpSpPr>
          <p:cNvPr id="132" name="Google Shape;132;p18"/>
          <p:cNvGrpSpPr/>
          <p:nvPr/>
        </p:nvGrpSpPr>
        <p:grpSpPr>
          <a:xfrm>
            <a:off x="1155700" y="1676400"/>
            <a:ext cx="7780338" cy="609600"/>
            <a:chOff x="528" y="1344"/>
            <a:chExt cx="4224" cy="384"/>
          </a:xfrm>
        </p:grpSpPr>
        <p:sp>
          <p:nvSpPr>
            <p:cNvPr id="133" name="Google Shape;133;p18"/>
            <p:cNvSpPr/>
            <p:nvPr/>
          </p:nvSpPr>
          <p:spPr>
            <a:xfrm>
              <a:off x="528" y="134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Thread</a:t>
              </a:r>
              <a:r>
                <a:rPr lang="en-US" sz="2400">
                  <a:solidFill>
                    <a:schemeClr val="lt1"/>
                  </a:solidFill>
                  <a:latin typeface="Arial"/>
                  <a:ea typeface="Arial"/>
                  <a:cs typeface="Arial"/>
                  <a:sym typeface="Arial"/>
                </a:rPr>
                <a:t> </a:t>
              </a:r>
              <a:r>
                <a:rPr lang="en-US" sz="2400">
                  <a:solidFill>
                    <a:schemeClr val="dk1"/>
                  </a:solidFill>
                  <a:latin typeface="Arial"/>
                  <a:ea typeface="Arial"/>
                  <a:cs typeface="Arial"/>
                  <a:sym typeface="Arial"/>
                </a:rPr>
                <a:t>Support</a:t>
              </a:r>
              <a:endParaRPr/>
            </a:p>
          </p:txBody>
        </p:sp>
        <p:sp>
          <p:nvSpPr>
            <p:cNvPr id="134" name="Google Shape;134;p18"/>
            <p:cNvSpPr/>
            <p:nvPr/>
          </p:nvSpPr>
          <p:spPr>
            <a:xfrm>
              <a:off x="2688" y="1344"/>
              <a:ext cx="2064" cy="384"/>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COM Marshaler</a:t>
              </a:r>
              <a:endParaRPr/>
            </a:p>
          </p:txBody>
        </p:sp>
      </p:grpSp>
      <p:sp>
        <p:nvSpPr>
          <p:cNvPr id="135" name="Google Shape;135;p18"/>
          <p:cNvSpPr/>
          <p:nvPr/>
        </p:nvSpPr>
        <p:spPr>
          <a:xfrm>
            <a:off x="1155700" y="990600"/>
            <a:ext cx="7780338" cy="533400"/>
          </a:xfrm>
          <a:prstGeom prst="rect">
            <a:avLst/>
          </a:prstGeom>
          <a:solidFill>
            <a:schemeClr val="fo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Base Class Library</a:t>
            </a:r>
            <a:r>
              <a:rPr lang="en-US" sz="2400">
                <a:solidFill>
                  <a:schemeClr val="lt1"/>
                </a:solidFill>
                <a:latin typeface="Arial"/>
                <a:ea typeface="Arial"/>
                <a:cs typeface="Arial"/>
                <a:sym typeface="Arial"/>
              </a:rPr>
              <a:t> </a:t>
            </a:r>
            <a:r>
              <a:rPr lang="en-US" sz="2400">
                <a:solidFill>
                  <a:schemeClr val="dk1"/>
                </a:solidFill>
                <a:latin typeface="Arial"/>
                <a:ea typeface="Arial"/>
                <a:cs typeface="Arial"/>
                <a:sym typeface="Arial"/>
              </a:rPr>
              <a:t>Support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19"/>
          <p:cNvGraphicFramePr/>
          <p:nvPr/>
        </p:nvGraphicFramePr>
        <p:xfrm>
          <a:off x="425450" y="-76200"/>
          <a:ext cx="3000000" cy="3000000"/>
        </p:xfrm>
        <a:graphic>
          <a:graphicData uri="http://schemas.openxmlformats.org/drawingml/2006/table">
            <a:tbl>
              <a:tblPr bandRow="1" firstRow="1">
                <a:noFill/>
                <a:tableStyleId>{D74F3336-A4A0-40E0-952F-3203F8DC72D3}</a:tableStyleId>
              </a:tblPr>
              <a:tblGrid>
                <a:gridCol w="2628950"/>
                <a:gridCol w="6572350"/>
              </a:tblGrid>
              <a:tr h="401650">
                <a:tc>
                  <a:txBody>
                    <a:bodyPr/>
                    <a:lstStyle/>
                    <a:p>
                      <a:pPr indent="0" lvl="0" marL="0" marR="0" rtl="0" algn="ctr">
                        <a:spcBef>
                          <a:spcPts val="0"/>
                        </a:spcBef>
                        <a:spcAft>
                          <a:spcPts val="0"/>
                        </a:spcAft>
                        <a:buNone/>
                      </a:pPr>
                      <a:r>
                        <a:rPr lang="en-US" sz="1800" u="sng" cap="none" strike="noStrike"/>
                        <a:t>Component</a:t>
                      </a:r>
                      <a:endParaRPr sz="1800" u="sng"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t>Description</a:t>
                      </a:r>
                      <a:endParaRPr sz="1800" u="sng" cap="none" strike="noStrike">
                        <a:solidFill>
                          <a:schemeClr val="dk1"/>
                        </a:solidFill>
                      </a:endParaRPr>
                    </a:p>
                  </a:txBody>
                  <a:tcPr marT="45725" marB="45725" marR="91450" marL="91450"/>
                </a:tc>
              </a:tr>
              <a:tr h="640700">
                <a:tc>
                  <a:txBody>
                    <a:bodyPr/>
                    <a:lstStyle/>
                    <a:p>
                      <a:pPr indent="0" lvl="0" marL="0" marR="0" rtl="0" algn="just">
                        <a:spcBef>
                          <a:spcPts val="0"/>
                        </a:spcBef>
                        <a:spcAft>
                          <a:spcPts val="0"/>
                        </a:spcAft>
                        <a:buNone/>
                      </a:pPr>
                      <a:r>
                        <a:rPr lang="en-US" sz="1800" u="none" cap="none" strike="noStrike"/>
                        <a:t>Class loader</a:t>
                      </a:r>
                      <a:endParaRPr sz="1800" u="none" cap="none" strike="noStrike"/>
                    </a:p>
                  </a:txBody>
                  <a:tcPr marT="45725" marB="45725" marR="91450" marL="91450"/>
                </a:tc>
                <a:tc>
                  <a:txBody>
                    <a:bodyPr/>
                    <a:lstStyle/>
                    <a:p>
                      <a:pPr indent="0" lvl="0" marL="0" marR="0" rtl="0" algn="just">
                        <a:spcBef>
                          <a:spcPts val="0"/>
                        </a:spcBef>
                        <a:spcAft>
                          <a:spcPts val="0"/>
                        </a:spcAft>
                        <a:buNone/>
                      </a:pPr>
                      <a:r>
                        <a:rPr lang="en-US" sz="1800" u="none" cap="none" strike="noStrike"/>
                        <a:t>Manages metadata, as well as the loading and layout of classes.</a:t>
                      </a:r>
                      <a:endParaRPr sz="1800" u="none" cap="none" strike="noStrike"/>
                    </a:p>
                  </a:txBody>
                  <a:tcPr marT="45725" marB="45725" marR="91450" marL="91450"/>
                </a:tc>
              </a:tr>
              <a:tr h="474675">
                <a:tc>
                  <a:txBody>
                    <a:bodyPr/>
                    <a:lstStyle/>
                    <a:p>
                      <a:pPr indent="0" lvl="0" marL="0" marR="0" rtl="0" algn="just">
                        <a:spcBef>
                          <a:spcPts val="0"/>
                        </a:spcBef>
                        <a:spcAft>
                          <a:spcPts val="0"/>
                        </a:spcAft>
                        <a:buNone/>
                      </a:pPr>
                      <a:r>
                        <a:rPr lang="en-US" sz="1800" u="none" cap="none" strike="noStrike"/>
                        <a:t>MSIL to native compiler</a:t>
                      </a:r>
                      <a:endParaRPr sz="18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Arial"/>
                        <a:buNone/>
                      </a:pPr>
                      <a:r>
                        <a:rPr lang="en-US" sz="1800" u="none" cap="none" strike="noStrike"/>
                        <a:t>Converts MSIL to native code (Just-in-Time).</a:t>
                      </a:r>
                      <a:endParaRPr sz="1800" u="none" cap="none" strike="noStrike"/>
                    </a:p>
                  </a:txBody>
                  <a:tcPr marT="45725" marB="45725" marR="91450" marL="91450"/>
                </a:tc>
              </a:tr>
              <a:tr h="422900">
                <a:tc>
                  <a:txBody>
                    <a:bodyPr/>
                    <a:lstStyle/>
                    <a:p>
                      <a:pPr indent="0" lvl="0" marL="0" marR="0" rtl="0" algn="just">
                        <a:spcBef>
                          <a:spcPts val="0"/>
                        </a:spcBef>
                        <a:spcAft>
                          <a:spcPts val="0"/>
                        </a:spcAft>
                        <a:buNone/>
                      </a:pPr>
                      <a:r>
                        <a:rPr lang="en-US" sz="1800" u="none" cap="none" strike="noStrike"/>
                        <a:t>Code manager</a:t>
                      </a:r>
                      <a:endParaRPr sz="1800" u="none" cap="none" strike="noStrike"/>
                    </a:p>
                  </a:txBody>
                  <a:tcPr marT="45725" marB="45725" marR="91450" marL="91450"/>
                </a:tc>
                <a:tc>
                  <a:txBody>
                    <a:bodyPr/>
                    <a:lstStyle/>
                    <a:p>
                      <a:pPr indent="0" lvl="0" marL="0" marR="0" rtl="0" algn="just">
                        <a:spcBef>
                          <a:spcPts val="0"/>
                        </a:spcBef>
                        <a:spcAft>
                          <a:spcPts val="0"/>
                        </a:spcAft>
                        <a:buNone/>
                      </a:pPr>
                      <a:r>
                        <a:rPr lang="en-US" sz="1800" u="none" cap="none" strike="noStrike"/>
                        <a:t> Manages code exécution.</a:t>
                      </a:r>
                      <a:endParaRPr sz="1800" u="none" cap="none" strike="noStrike"/>
                    </a:p>
                  </a:txBody>
                  <a:tcPr marT="45725" marB="45725" marR="91450" marL="91450"/>
                </a:tc>
              </a:tr>
              <a:tr h="584200">
                <a:tc>
                  <a:txBody>
                    <a:bodyPr/>
                    <a:lstStyle/>
                    <a:p>
                      <a:pPr indent="0" lvl="0" marL="0" marR="0" rtl="0" algn="just">
                        <a:spcBef>
                          <a:spcPts val="0"/>
                        </a:spcBef>
                        <a:spcAft>
                          <a:spcPts val="0"/>
                        </a:spcAft>
                        <a:buNone/>
                      </a:pPr>
                      <a:r>
                        <a:rPr lang="en-US" sz="1800" u="none" cap="none" strike="noStrike"/>
                        <a:t>Garbage collector (GC)</a:t>
                      </a:r>
                      <a:endParaRPr sz="1800" u="none" cap="none" strike="noStrike"/>
                    </a:p>
                  </a:txBody>
                  <a:tcPr marT="45725" marB="45725" marR="91450" marL="91450"/>
                </a:tc>
                <a:tc>
                  <a:txBody>
                    <a:bodyPr/>
                    <a:lstStyle/>
                    <a:p>
                      <a:pPr indent="0" lvl="0" marL="0" marR="0" rtl="0" algn="just">
                        <a:spcBef>
                          <a:spcPts val="0"/>
                        </a:spcBef>
                        <a:spcAft>
                          <a:spcPts val="0"/>
                        </a:spcAft>
                        <a:buNone/>
                      </a:pPr>
                      <a:r>
                        <a:rPr lang="en-US" sz="1800" u="none" cap="none" strike="noStrike"/>
                        <a:t>Provides automatic lifetime management of all of your objects. This is a multiprocessor, scalable garbage collector.</a:t>
                      </a:r>
                      <a:endParaRPr sz="1800" u="none" cap="none" strike="noStrike"/>
                    </a:p>
                  </a:txBody>
                  <a:tcPr marT="45725" marB="45725" marR="91450" marL="91450"/>
                </a:tc>
              </a:tr>
              <a:tr h="637875">
                <a:tc>
                  <a:txBody>
                    <a:bodyPr/>
                    <a:lstStyle/>
                    <a:p>
                      <a:pPr indent="0" lvl="0" marL="0" marR="0" rtl="0" algn="just">
                        <a:spcBef>
                          <a:spcPts val="0"/>
                        </a:spcBef>
                        <a:spcAft>
                          <a:spcPts val="0"/>
                        </a:spcAft>
                        <a:buNone/>
                      </a:pPr>
                      <a:r>
                        <a:rPr lang="en-US" sz="1800" u="none" cap="none" strike="noStrike"/>
                        <a:t>Security engine</a:t>
                      </a:r>
                      <a:endParaRPr sz="1800" u="none" cap="none" strike="noStrike"/>
                    </a:p>
                  </a:txBody>
                  <a:tcPr marT="45725" marB="45725" marR="91450" marL="91450"/>
                </a:tc>
                <a:tc>
                  <a:txBody>
                    <a:bodyPr/>
                    <a:lstStyle/>
                    <a:p>
                      <a:pPr indent="0" lvl="0" marL="0" marR="0" rtl="0" algn="just">
                        <a:spcBef>
                          <a:spcPts val="0"/>
                        </a:spcBef>
                        <a:spcAft>
                          <a:spcPts val="0"/>
                        </a:spcAft>
                        <a:buNone/>
                      </a:pPr>
                      <a:r>
                        <a:rPr lang="en-US" sz="1800" u="none" cap="none" strike="noStrike"/>
                        <a:t>Provides evidence-based security, based on the origin of the code in addition to the user.</a:t>
                      </a:r>
                      <a:endParaRPr sz="1800" u="none" cap="none" strike="noStrike"/>
                    </a:p>
                  </a:txBody>
                  <a:tcPr marT="45725" marB="45725" marR="91450" marL="91450"/>
                </a:tc>
              </a:tr>
              <a:tr h="618525">
                <a:tc>
                  <a:txBody>
                    <a:bodyPr/>
                    <a:lstStyle/>
                    <a:p>
                      <a:pPr indent="0" lvl="0" marL="0" marR="0" rtl="0" algn="just">
                        <a:spcBef>
                          <a:spcPts val="0"/>
                        </a:spcBef>
                        <a:spcAft>
                          <a:spcPts val="0"/>
                        </a:spcAft>
                        <a:buNone/>
                      </a:pPr>
                      <a:r>
                        <a:rPr lang="en-US" sz="1800" u="none" cap="none" strike="noStrike"/>
                        <a:t>Debug engine</a:t>
                      </a:r>
                      <a:endParaRPr sz="1800" u="none" cap="none" strike="noStrike"/>
                    </a:p>
                  </a:txBody>
                  <a:tcPr marT="45725" marB="45725" marR="91450" marL="91450"/>
                </a:tc>
                <a:tc>
                  <a:txBody>
                    <a:bodyPr/>
                    <a:lstStyle/>
                    <a:p>
                      <a:pPr indent="0" lvl="0" marL="0" marR="0" rtl="0" algn="just">
                        <a:spcBef>
                          <a:spcPts val="0"/>
                        </a:spcBef>
                        <a:spcAft>
                          <a:spcPts val="0"/>
                        </a:spcAft>
                        <a:buNone/>
                      </a:pPr>
                      <a:r>
                        <a:rPr lang="en-US" sz="1800" u="none" cap="none" strike="noStrike"/>
                        <a:t>Allows you to debug your application and trace the execution of code.</a:t>
                      </a:r>
                      <a:endParaRPr sz="1800" u="none" cap="none" strike="noStrike"/>
                    </a:p>
                  </a:txBody>
                  <a:tcPr marT="45725" marB="45725" marR="91450" marL="91450"/>
                </a:tc>
              </a:tr>
              <a:tr h="635675">
                <a:tc>
                  <a:txBody>
                    <a:bodyPr/>
                    <a:lstStyle/>
                    <a:p>
                      <a:pPr indent="0" lvl="0" marL="0" marR="0" rtl="0" algn="l">
                        <a:spcBef>
                          <a:spcPts val="0"/>
                        </a:spcBef>
                        <a:spcAft>
                          <a:spcPts val="0"/>
                        </a:spcAft>
                        <a:buNone/>
                      </a:pPr>
                      <a:r>
                        <a:rPr lang="en-US" sz="1800" u="none" cap="none" strike="noStrike"/>
                        <a:t>Type checker</a:t>
                      </a:r>
                      <a:endParaRPr sz="1800"/>
                    </a:p>
                  </a:txBody>
                  <a:tcPr marT="45725" marB="45725" marR="91450" marL="91450"/>
                </a:tc>
                <a:tc>
                  <a:txBody>
                    <a:bodyPr/>
                    <a:lstStyle/>
                    <a:p>
                      <a:pPr indent="0" lvl="0" marL="0" marR="0" rtl="0" algn="just">
                        <a:spcBef>
                          <a:spcPts val="0"/>
                        </a:spcBef>
                        <a:spcAft>
                          <a:spcPts val="0"/>
                        </a:spcAft>
                        <a:buNone/>
                      </a:pPr>
                      <a:r>
                        <a:rPr lang="en-US" sz="1800"/>
                        <a:t>Will not allow unsafe casts or uninitialized variables. MSIL can be verified to guarantee type safety.</a:t>
                      </a:r>
                      <a:endParaRPr sz="1800"/>
                    </a:p>
                  </a:txBody>
                  <a:tcPr marT="45725" marB="45725" marR="91450" marL="91450"/>
                </a:tc>
              </a:tr>
              <a:tr h="780475">
                <a:tc>
                  <a:txBody>
                    <a:bodyPr/>
                    <a:lstStyle/>
                    <a:p>
                      <a:pPr indent="0" lvl="0" marL="0" marR="0" rtl="0" algn="l">
                        <a:spcBef>
                          <a:spcPts val="0"/>
                        </a:spcBef>
                        <a:spcAft>
                          <a:spcPts val="0"/>
                        </a:spcAft>
                        <a:buNone/>
                      </a:pPr>
                      <a:r>
                        <a:rPr lang="en-US" sz="1800"/>
                        <a:t>Exception manager</a:t>
                      </a:r>
                      <a:endParaRPr sz="1800"/>
                    </a:p>
                  </a:txBody>
                  <a:tcPr marT="45725" marB="45725" marR="91450" marL="91450"/>
                </a:tc>
                <a:tc>
                  <a:txBody>
                    <a:bodyPr/>
                    <a:lstStyle/>
                    <a:p>
                      <a:pPr indent="0" lvl="0" marL="0" marR="0" rtl="0" algn="just">
                        <a:spcBef>
                          <a:spcPts val="0"/>
                        </a:spcBef>
                        <a:spcAft>
                          <a:spcPts val="0"/>
                        </a:spcAft>
                        <a:buNone/>
                      </a:pPr>
                      <a:r>
                        <a:rPr lang="en-US" sz="1800"/>
                        <a:t>Provides structured exception handling, which is integrated with Windows Structured Exception Handling (SEH). Error reporting has been improved.</a:t>
                      </a:r>
                      <a:endParaRPr sz="1800"/>
                    </a:p>
                  </a:txBody>
                  <a:tcPr marT="45725" marB="45725" marR="91450" marL="91450"/>
                </a:tc>
              </a:tr>
              <a:tr h="651250">
                <a:tc>
                  <a:txBody>
                    <a:bodyPr/>
                    <a:lstStyle/>
                    <a:p>
                      <a:pPr indent="0" lvl="0" marL="0" marR="0" rtl="0" algn="l">
                        <a:spcBef>
                          <a:spcPts val="0"/>
                        </a:spcBef>
                        <a:spcAft>
                          <a:spcPts val="0"/>
                        </a:spcAft>
                        <a:buNone/>
                      </a:pPr>
                      <a:r>
                        <a:rPr lang="en-US" sz="1800"/>
                        <a:t>Thread support</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just">
                        <a:spcBef>
                          <a:spcPts val="0"/>
                        </a:spcBef>
                        <a:spcAft>
                          <a:spcPts val="0"/>
                        </a:spcAft>
                        <a:buNone/>
                      </a:pPr>
                      <a:r>
                        <a:rPr lang="en-US" sz="1800"/>
                        <a:t>Provides classes and interfaces that enable multithreaded programming.</a:t>
                      </a:r>
                      <a:endParaRPr sz="1800"/>
                    </a:p>
                  </a:txBody>
                  <a:tcPr marT="45725" marB="45725" marR="91450" marL="91450"/>
                </a:tc>
              </a:tr>
              <a:tr h="365125">
                <a:tc>
                  <a:txBody>
                    <a:bodyPr/>
                    <a:lstStyle/>
                    <a:p>
                      <a:pPr indent="0" lvl="0" marL="0" marR="0" rtl="0" algn="l">
                        <a:lnSpc>
                          <a:spcPct val="100000"/>
                        </a:lnSpc>
                        <a:spcBef>
                          <a:spcPts val="0"/>
                        </a:spcBef>
                        <a:spcAft>
                          <a:spcPts val="0"/>
                        </a:spcAft>
                        <a:buClr>
                          <a:schemeClr val="dk1"/>
                        </a:buClr>
                        <a:buSzPts val="1800"/>
                        <a:buFont typeface="Arial"/>
                        <a:buNone/>
                      </a:pPr>
                      <a:r>
                        <a:rPr lang="en-US" sz="1800"/>
                        <a:t>COM marshaller</a:t>
                      </a:r>
                      <a:endParaRPr sz="1800"/>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Arial"/>
                        <a:buNone/>
                      </a:pPr>
                      <a:r>
                        <a:rPr lang="en-US" sz="1800"/>
                        <a:t>Provides marshalling to and from COM.</a:t>
                      </a:r>
                      <a:endParaRPr sz="1800"/>
                    </a:p>
                  </a:txBody>
                  <a:tcPr marT="45725" marB="45725" marR="91450" marL="91450"/>
                </a:tc>
              </a:tr>
              <a:tr h="583575">
                <a:tc>
                  <a:txBody>
                    <a:bodyPr/>
                    <a:lstStyle/>
                    <a:p>
                      <a:pPr indent="0" lvl="0" marL="0" marR="0" rtl="0" algn="l">
                        <a:lnSpc>
                          <a:spcPct val="100000"/>
                        </a:lnSpc>
                        <a:spcBef>
                          <a:spcPts val="0"/>
                        </a:spcBef>
                        <a:spcAft>
                          <a:spcPts val="0"/>
                        </a:spcAft>
                        <a:buClr>
                          <a:schemeClr val="dk1"/>
                        </a:buClr>
                        <a:buSzPts val="1800"/>
                        <a:buFont typeface="Arial"/>
                        <a:buNone/>
                      </a:pPr>
                      <a:r>
                        <a:rPr lang="en-US" sz="1800"/>
                        <a:t>Base Class Library</a:t>
                      </a:r>
                      <a:endParaRPr sz="1800"/>
                    </a:p>
                  </a:txBody>
                  <a:tcPr marT="45725" marB="45725" marR="91450" marL="91450"/>
                </a:tc>
                <a:tc>
                  <a:txBody>
                    <a:bodyPr/>
                    <a:lstStyle/>
                    <a:p>
                      <a:pPr indent="0" lvl="0" marL="0" marR="0" rtl="0" algn="just">
                        <a:lnSpc>
                          <a:spcPct val="100000"/>
                        </a:lnSpc>
                        <a:spcBef>
                          <a:spcPts val="0"/>
                        </a:spcBef>
                        <a:spcAft>
                          <a:spcPts val="0"/>
                        </a:spcAft>
                        <a:buClr>
                          <a:schemeClr val="dk1"/>
                        </a:buClr>
                        <a:buSzPts val="1800"/>
                        <a:buFont typeface="Arial"/>
                        <a:buNone/>
                      </a:pPr>
                      <a:r>
                        <a:rPr lang="en-US" sz="1800"/>
                        <a:t>support Integrates code with the runtime that supports the BCL.</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p:nvPr/>
        </p:nvSpPr>
        <p:spPr>
          <a:xfrm>
            <a:off x="488950" y="2060575"/>
            <a:ext cx="1512888"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Java Code</a:t>
            </a:r>
            <a:endParaRPr/>
          </a:p>
        </p:txBody>
      </p:sp>
      <p:sp>
        <p:nvSpPr>
          <p:cNvPr id="146" name="Google Shape;146;p20"/>
          <p:cNvSpPr/>
          <p:nvPr/>
        </p:nvSpPr>
        <p:spPr>
          <a:xfrm>
            <a:off x="3836988" y="2024063"/>
            <a:ext cx="1512887"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Byte Code</a:t>
            </a:r>
            <a:endParaRPr/>
          </a:p>
        </p:txBody>
      </p:sp>
      <p:sp>
        <p:nvSpPr>
          <p:cNvPr id="147" name="Google Shape;147;p20"/>
          <p:cNvSpPr/>
          <p:nvPr/>
        </p:nvSpPr>
        <p:spPr>
          <a:xfrm>
            <a:off x="7150100" y="1989138"/>
            <a:ext cx="1512888"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Native Code</a:t>
            </a:r>
            <a:endParaRPr/>
          </a:p>
        </p:txBody>
      </p:sp>
      <p:cxnSp>
        <p:nvCxnSpPr>
          <p:cNvPr id="148" name="Google Shape;148;p20"/>
          <p:cNvCxnSpPr/>
          <p:nvPr/>
        </p:nvCxnSpPr>
        <p:spPr>
          <a:xfrm>
            <a:off x="2144713" y="2420938"/>
            <a:ext cx="1584325" cy="0"/>
          </a:xfrm>
          <a:prstGeom prst="straightConnector1">
            <a:avLst/>
          </a:prstGeom>
          <a:noFill/>
          <a:ln cap="flat" cmpd="sng" w="38100">
            <a:solidFill>
              <a:srgbClr val="0066FF"/>
            </a:solidFill>
            <a:prstDash val="solid"/>
            <a:round/>
            <a:headEnd len="med" w="med" type="none"/>
            <a:tailEnd len="med" w="med" type="triangle"/>
          </a:ln>
        </p:spPr>
      </p:cxnSp>
      <p:cxnSp>
        <p:nvCxnSpPr>
          <p:cNvPr id="149" name="Google Shape;149;p20"/>
          <p:cNvCxnSpPr/>
          <p:nvPr/>
        </p:nvCxnSpPr>
        <p:spPr>
          <a:xfrm>
            <a:off x="5457825" y="2347913"/>
            <a:ext cx="1584325" cy="0"/>
          </a:xfrm>
          <a:prstGeom prst="straightConnector1">
            <a:avLst/>
          </a:prstGeom>
          <a:noFill/>
          <a:ln cap="flat" cmpd="sng" w="38100">
            <a:solidFill>
              <a:srgbClr val="0066FF"/>
            </a:solidFill>
            <a:prstDash val="solid"/>
            <a:round/>
            <a:headEnd len="med" w="med" type="none"/>
            <a:tailEnd len="med" w="med" type="triangle"/>
          </a:ln>
        </p:spPr>
      </p:cxnSp>
      <p:sp>
        <p:nvSpPr>
          <p:cNvPr id="150" name="Google Shape;150;p20"/>
          <p:cNvSpPr txBox="1"/>
          <p:nvPr>
            <p:ph type="title"/>
          </p:nvPr>
        </p:nvSpPr>
        <p:spPr>
          <a:xfrm>
            <a:off x="963613" y="293688"/>
            <a:ext cx="8345487" cy="1190625"/>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lang="en-US"/>
              <a:t>Concept of Platform independence &amp;</a:t>
            </a:r>
            <a:br>
              <a:rPr lang="en-US"/>
            </a:br>
            <a:r>
              <a:rPr lang="en-US"/>
              <a:t>                    Language Independence   </a:t>
            </a:r>
            <a:endParaRPr/>
          </a:p>
        </p:txBody>
      </p:sp>
      <p:sp>
        <p:nvSpPr>
          <p:cNvPr id="151" name="Google Shape;151;p20"/>
          <p:cNvSpPr/>
          <p:nvPr/>
        </p:nvSpPr>
        <p:spPr>
          <a:xfrm>
            <a:off x="560388" y="4076700"/>
            <a:ext cx="1512887"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 Code</a:t>
            </a:r>
            <a:endParaRPr/>
          </a:p>
        </p:txBody>
      </p:sp>
      <p:sp>
        <p:nvSpPr>
          <p:cNvPr id="152" name="Google Shape;152;p20"/>
          <p:cNvSpPr/>
          <p:nvPr/>
        </p:nvSpPr>
        <p:spPr>
          <a:xfrm>
            <a:off x="3908425" y="4040188"/>
            <a:ext cx="1512888"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MS-IL Code</a:t>
            </a:r>
            <a:endParaRPr/>
          </a:p>
        </p:txBody>
      </p:sp>
      <p:sp>
        <p:nvSpPr>
          <p:cNvPr id="153" name="Google Shape;153;p20"/>
          <p:cNvSpPr/>
          <p:nvPr/>
        </p:nvSpPr>
        <p:spPr>
          <a:xfrm>
            <a:off x="7221538" y="4005263"/>
            <a:ext cx="1512887"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Native Code</a:t>
            </a:r>
            <a:endParaRPr/>
          </a:p>
        </p:txBody>
      </p:sp>
      <p:cxnSp>
        <p:nvCxnSpPr>
          <p:cNvPr id="154" name="Google Shape;154;p20"/>
          <p:cNvCxnSpPr/>
          <p:nvPr/>
        </p:nvCxnSpPr>
        <p:spPr>
          <a:xfrm>
            <a:off x="2216150" y="4437063"/>
            <a:ext cx="1584325" cy="0"/>
          </a:xfrm>
          <a:prstGeom prst="straightConnector1">
            <a:avLst/>
          </a:prstGeom>
          <a:noFill/>
          <a:ln cap="flat" cmpd="sng" w="38100">
            <a:solidFill>
              <a:srgbClr val="0066FF"/>
            </a:solidFill>
            <a:prstDash val="solid"/>
            <a:round/>
            <a:headEnd len="med" w="med" type="none"/>
            <a:tailEnd len="med" w="med" type="triangle"/>
          </a:ln>
        </p:spPr>
      </p:cxnSp>
      <p:cxnSp>
        <p:nvCxnSpPr>
          <p:cNvPr id="155" name="Google Shape;155;p20"/>
          <p:cNvCxnSpPr/>
          <p:nvPr/>
        </p:nvCxnSpPr>
        <p:spPr>
          <a:xfrm>
            <a:off x="5529263" y="4364038"/>
            <a:ext cx="1584325" cy="0"/>
          </a:xfrm>
          <a:prstGeom prst="straightConnector1">
            <a:avLst/>
          </a:prstGeom>
          <a:noFill/>
          <a:ln cap="flat" cmpd="sng" w="38100">
            <a:solidFill>
              <a:srgbClr val="0066FF"/>
            </a:solidFill>
            <a:prstDash val="solid"/>
            <a:round/>
            <a:headEnd len="med" w="med" type="none"/>
            <a:tailEnd len="med" w="med" type="triangle"/>
          </a:ln>
        </p:spPr>
      </p:cxnSp>
      <p:sp>
        <p:nvSpPr>
          <p:cNvPr id="156" name="Google Shape;156;p20"/>
          <p:cNvSpPr txBox="1"/>
          <p:nvPr/>
        </p:nvSpPr>
        <p:spPr>
          <a:xfrm>
            <a:off x="2073275" y="2492375"/>
            <a:ext cx="164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Java Compiler</a:t>
            </a:r>
            <a:endParaRPr/>
          </a:p>
        </p:txBody>
      </p:sp>
      <p:sp>
        <p:nvSpPr>
          <p:cNvPr id="157" name="Google Shape;157;p20"/>
          <p:cNvSpPr txBox="1"/>
          <p:nvPr/>
        </p:nvSpPr>
        <p:spPr>
          <a:xfrm>
            <a:off x="2290763" y="4687888"/>
            <a:ext cx="135255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IL Compiler</a:t>
            </a:r>
            <a:endParaRPr/>
          </a:p>
        </p:txBody>
      </p:sp>
      <p:sp>
        <p:nvSpPr>
          <p:cNvPr id="158" name="Google Shape;158;p20"/>
          <p:cNvSpPr txBox="1"/>
          <p:nvPr/>
        </p:nvSpPr>
        <p:spPr>
          <a:xfrm>
            <a:off x="5935663" y="2492375"/>
            <a:ext cx="6159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JRE</a:t>
            </a:r>
            <a:endParaRPr/>
          </a:p>
        </p:txBody>
      </p:sp>
      <p:sp>
        <p:nvSpPr>
          <p:cNvPr id="159" name="Google Shape;159;p20"/>
          <p:cNvSpPr txBox="1"/>
          <p:nvPr/>
        </p:nvSpPr>
        <p:spPr>
          <a:xfrm>
            <a:off x="5911850" y="4652963"/>
            <a:ext cx="64135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CLR</a:t>
            </a:r>
            <a:endParaRPr/>
          </a:p>
        </p:txBody>
      </p:sp>
      <p:sp>
        <p:nvSpPr>
          <p:cNvPr id="160" name="Google Shape;160;p20"/>
          <p:cNvSpPr/>
          <p:nvPr/>
        </p:nvSpPr>
        <p:spPr>
          <a:xfrm>
            <a:off x="415925" y="5516563"/>
            <a:ext cx="1693863" cy="755650"/>
          </a:xfrm>
          <a:prstGeom prst="rect">
            <a:avLst/>
          </a:prstGeom>
          <a:solidFill>
            <a:schemeClr val="accent1"/>
          </a:solidFill>
          <a:ln cap="flat" cmpd="sng" w="38100">
            <a:solidFill>
              <a:srgbClr val="00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VB.NET Code</a:t>
            </a:r>
            <a:endParaRPr/>
          </a:p>
        </p:txBody>
      </p:sp>
      <p:sp>
        <p:nvSpPr>
          <p:cNvPr id="161" name="Google Shape;161;p20"/>
          <p:cNvSpPr txBox="1"/>
          <p:nvPr/>
        </p:nvSpPr>
        <p:spPr>
          <a:xfrm>
            <a:off x="2181225" y="6129338"/>
            <a:ext cx="135255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IL Compiler</a:t>
            </a:r>
            <a:endParaRPr/>
          </a:p>
        </p:txBody>
      </p:sp>
      <p:cxnSp>
        <p:nvCxnSpPr>
          <p:cNvPr id="162" name="Google Shape;162;p20"/>
          <p:cNvCxnSpPr>
            <a:stCxn id="160" idx="3"/>
            <a:endCxn id="152" idx="2"/>
          </p:cNvCxnSpPr>
          <p:nvPr/>
        </p:nvCxnSpPr>
        <p:spPr>
          <a:xfrm flipH="1" rot="10800000">
            <a:off x="2109788" y="4795788"/>
            <a:ext cx="2555100" cy="1098600"/>
          </a:xfrm>
          <a:prstGeom prst="bentConnector2">
            <a:avLst/>
          </a:prstGeom>
          <a:noFill/>
          <a:ln cap="flat" cmpd="sng" w="38100">
            <a:solidFill>
              <a:srgbClr val="0066FF"/>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From C# source code to machine execution" id="167" name="Google Shape;167;p21"/>
          <p:cNvPicPr preferRelativeResize="0"/>
          <p:nvPr/>
        </p:nvPicPr>
        <p:blipFill rotWithShape="1">
          <a:blip r:embed="rId3">
            <a:alphaModFix/>
          </a:blip>
          <a:srcRect b="0" l="0" r="0" t="0"/>
          <a:stretch/>
        </p:blipFill>
        <p:spPr>
          <a:xfrm>
            <a:off x="0" y="0"/>
            <a:ext cx="7696200" cy="688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spAutoFit/>
          </a:bodyPr>
          <a:lstStyle/>
          <a:p>
            <a:pPr indent="0" lvl="0" marL="0" rtl="0" algn="l">
              <a:lnSpc>
                <a:spcPct val="90000"/>
              </a:lnSpc>
              <a:spcBef>
                <a:spcPts val="0"/>
              </a:spcBef>
              <a:spcAft>
                <a:spcPts val="0"/>
              </a:spcAft>
              <a:buNone/>
            </a:pPr>
            <a:r>
              <a:rPr b="0" lang="en-US"/>
              <a:t>Common Type System</a:t>
            </a:r>
            <a:endParaRPr/>
          </a:p>
        </p:txBody>
      </p:sp>
      <p:pic>
        <p:nvPicPr>
          <p:cNvPr descr="vbnetfig06" id="173" name="Google Shape;173;p22"/>
          <p:cNvPicPr preferRelativeResize="0"/>
          <p:nvPr/>
        </p:nvPicPr>
        <p:blipFill rotWithShape="1">
          <a:blip r:embed="rId3">
            <a:alphaModFix/>
          </a:blip>
          <a:srcRect b="0" l="0" r="0" t="0"/>
          <a:stretch/>
        </p:blipFill>
        <p:spPr>
          <a:xfrm>
            <a:off x="838200" y="1828800"/>
            <a:ext cx="7315200" cy="41449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crosoft-dna">
  <a:themeElements>
    <a:clrScheme name="">
      <a:dk1>
        <a:srgbClr val="000000"/>
      </a:dk1>
      <a:lt1>
        <a:srgbClr val="FFFFFF"/>
      </a:lt1>
      <a:dk2>
        <a:srgbClr val="000000"/>
      </a:dk2>
      <a:lt2>
        <a:srgbClr val="969696"/>
      </a:lt2>
      <a:accent1>
        <a:srgbClr val="C0FEF9"/>
      </a:accent1>
      <a:accent2>
        <a:srgbClr val="A50021"/>
      </a:accent2>
      <a:accent3>
        <a:srgbClr val="FFFFFF"/>
      </a:accent3>
      <a:accent4>
        <a:srgbClr val="000000"/>
      </a:accent4>
      <a:accent5>
        <a:srgbClr val="DCFEFB"/>
      </a:accent5>
      <a:accent6>
        <a:srgbClr val="95001D"/>
      </a:accent6>
      <a:hlink>
        <a:srgbClr val="618FFD"/>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