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0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1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1" y="196512"/>
            <a:ext cx="10058400" cy="6776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8EBEC9-193B-494E-950F-734F9388E8EC}"/>
              </a:ext>
            </a:extLst>
          </p:cNvPr>
          <p:cNvCxnSpPr/>
          <p:nvPr userDrawn="1"/>
        </p:nvCxnSpPr>
        <p:spPr>
          <a:xfrm>
            <a:off x="216131" y="874185"/>
            <a:ext cx="11737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53ADE2-FF5B-4755-94DA-F7B39E3A1DAA}"/>
              </a:ext>
            </a:extLst>
          </p:cNvPr>
          <p:cNvSpPr/>
          <p:nvPr userDrawn="1"/>
        </p:nvSpPr>
        <p:spPr>
          <a:xfrm>
            <a:off x="1097280" y="1496291"/>
            <a:ext cx="10115203" cy="507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07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183792-64A4-4FA8-8DBA-9AFA0F2BAAB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7DCF9C-2EDD-415A-AA37-7881E9E910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5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pugmember@example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7D20-CE89-4C63-9159-105A8988C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Project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D267-4282-428C-B4A5-F1988E411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MPUG Member, PMP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7B1E11-520D-46CB-ABB5-C80BAC5FF575}"/>
              </a:ext>
            </a:extLst>
          </p:cNvPr>
          <p:cNvGrpSpPr/>
          <p:nvPr/>
        </p:nvGrpSpPr>
        <p:grpSpPr>
          <a:xfrm>
            <a:off x="9419797" y="4455620"/>
            <a:ext cx="1672152" cy="1672152"/>
            <a:chOff x="8010447" y="1259380"/>
            <a:chExt cx="1672152" cy="16721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6A5DBC-41C6-434E-AFB8-751CA1C3F046}"/>
                </a:ext>
              </a:extLst>
            </p:cNvPr>
            <p:cNvSpPr/>
            <p:nvPr/>
          </p:nvSpPr>
          <p:spPr>
            <a:xfrm>
              <a:off x="8010447" y="1259380"/>
              <a:ext cx="1672152" cy="1672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0A6F6B-FB84-4D08-85B9-793F8AE73F04}"/>
                </a:ext>
              </a:extLst>
            </p:cNvPr>
            <p:cNvSpPr/>
            <p:nvPr/>
          </p:nvSpPr>
          <p:spPr>
            <a:xfrm>
              <a:off x="8565078" y="1392462"/>
              <a:ext cx="587961" cy="5879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018C0A4B-6774-4DCC-83CC-8BE0918A2A14}"/>
                </a:ext>
              </a:extLst>
            </p:cNvPr>
            <p:cNvSpPr/>
            <p:nvPr/>
          </p:nvSpPr>
          <p:spPr>
            <a:xfrm>
              <a:off x="8416126" y="2045677"/>
              <a:ext cx="885866" cy="624501"/>
            </a:xfrm>
            <a:prstGeom prst="round2Same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0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0131-49B3-4F1A-878C-412A4355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Multi-Project Portfolio Turnaround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95CCB-F37E-4700-B84B-0445459A9E14}"/>
              </a:ext>
            </a:extLst>
          </p:cNvPr>
          <p:cNvSpPr txBox="1"/>
          <p:nvPr/>
        </p:nvSpPr>
        <p:spPr>
          <a:xfrm>
            <a:off x="9052562" y="1039967"/>
            <a:ext cx="295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the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$8MM total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Nine month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100+ resources</a:t>
            </a:r>
          </a:p>
          <a:p>
            <a:endParaRPr lang="en-US" dirty="0"/>
          </a:p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deadline dictated that all four projects launch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projects </a:t>
            </a:r>
            <a:r>
              <a:rPr lang="en-US"/>
              <a:t>were originally projected </a:t>
            </a:r>
            <a:r>
              <a:rPr lang="en-US" dirty="0"/>
              <a:t>to miss the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Worked with engineering and QA to reduce elapsed time without cutting scope 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four projects launched early or on-time.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C91D3-5FF9-4321-A095-4B2574CF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3" y="1002540"/>
            <a:ext cx="8736209" cy="51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0131-49B3-4F1A-878C-412A4355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Release with External Vendors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95CCB-F37E-4700-B84B-0445459A9E14}"/>
              </a:ext>
            </a:extLst>
          </p:cNvPr>
          <p:cNvSpPr txBox="1"/>
          <p:nvPr/>
        </p:nvSpPr>
        <p:spPr>
          <a:xfrm>
            <a:off x="9052562" y="1039967"/>
            <a:ext cx="295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the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$6.2MM total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 month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resources</a:t>
            </a:r>
          </a:p>
          <a:p>
            <a:endParaRPr lang="en-US" dirty="0"/>
          </a:p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Multi-phase software development project covering several application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managing deliverables from internal teams and external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Tracked key dependencies  towards a coordinated product launch.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77141-9ADA-4BC5-8D9A-4EF7847D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4" y="901974"/>
            <a:ext cx="8713802" cy="52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0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0131-49B3-4F1A-878C-412A4355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Project Task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95CCB-F37E-4700-B84B-0445459A9E14}"/>
              </a:ext>
            </a:extLst>
          </p:cNvPr>
          <p:cNvSpPr txBox="1"/>
          <p:nvPr/>
        </p:nvSpPr>
        <p:spPr>
          <a:xfrm>
            <a:off x="9052562" y="1039967"/>
            <a:ext cx="295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the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$325,000 total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month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resources</a:t>
            </a:r>
          </a:p>
          <a:p>
            <a:endParaRPr lang="en-US" dirty="0"/>
          </a:p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project covering mission-critical changes to a homegrown billing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requirements and prioritized user stories to for expedited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Served as ScrumMaster for daily standups to ensure promised user stories were completed.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0E3D3-D4C0-4638-A29A-E4E66741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3" y="947757"/>
            <a:ext cx="8634254" cy="5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0131-49B3-4F1A-878C-412A4355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95CCB-F37E-4700-B84B-0445459A9E14}"/>
              </a:ext>
            </a:extLst>
          </p:cNvPr>
          <p:cNvSpPr txBox="1"/>
          <p:nvPr/>
        </p:nvSpPr>
        <p:spPr>
          <a:xfrm>
            <a:off x="621625" y="1400693"/>
            <a:ext cx="43278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MPUG Member, PMP</a:t>
            </a:r>
          </a:p>
          <a:p>
            <a:r>
              <a:rPr lang="en-US" dirty="0"/>
              <a:t>123 Main Street</a:t>
            </a:r>
          </a:p>
          <a:p>
            <a:r>
              <a:rPr lang="en-US" dirty="0"/>
              <a:t>Anytown, US 12345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mpugmember@example.com</a:t>
            </a:r>
            <a:endParaRPr lang="en-US" dirty="0"/>
          </a:p>
          <a:p>
            <a:r>
              <a:rPr lang="en-US" dirty="0"/>
              <a:t>+1.303.555.1212</a:t>
            </a:r>
          </a:p>
          <a:p>
            <a:r>
              <a:rPr lang="en-US" dirty="0"/>
              <a:t>LinkedIn.com/</a:t>
            </a:r>
            <a:r>
              <a:rPr lang="en-US" dirty="0" err="1"/>
              <a:t>mylinkedinpage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75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187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Sample Project Portfolio</vt:lpstr>
      <vt:lpstr>Multi-Project Portfolio Turnaround</vt:lpstr>
      <vt:lpstr>Software Release with External Vendors</vt:lpstr>
      <vt:lpstr>Agile Project Task Board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Portfolio</dc:title>
  <dc:creator>Jim Black</dc:creator>
  <cp:lastModifiedBy>Jim Black</cp:lastModifiedBy>
  <cp:revision>29</cp:revision>
  <dcterms:created xsi:type="dcterms:W3CDTF">2018-04-02T21:42:33Z</dcterms:created>
  <dcterms:modified xsi:type="dcterms:W3CDTF">2018-04-03T20:21:57Z</dcterms:modified>
</cp:coreProperties>
</file>