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RobotoMono-bold.fntdata"/><Relationship Id="rId6" Type="http://schemas.openxmlformats.org/officeDocument/2006/relationships/slide" Target="slides/slide2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a9991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a9991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a99917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a99917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a99917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ba99917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ba99917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ba99917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a99917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a9991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a99917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a99917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a99917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a9991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a99917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a99917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Publishing and subscribing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ROS tutorial 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ROS computation 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252025" y="2411025"/>
            <a:ext cx="11079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 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026925" y="2411025"/>
            <a:ext cx="11079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 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801825" y="2411025"/>
            <a:ext cx="11079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 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133375" y="3180825"/>
            <a:ext cx="1345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Wheel odometer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08275" y="3180825"/>
            <a:ext cx="1345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Path planner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683175" y="3180825"/>
            <a:ext cx="1345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Motor controller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4"/>
          <p:cNvCxnSpPr>
            <a:stCxn id="61" idx="3"/>
            <a:endCxn id="62" idx="1"/>
          </p:cNvCxnSpPr>
          <p:nvPr/>
        </p:nvCxnSpPr>
        <p:spPr>
          <a:xfrm>
            <a:off x="2359925" y="2795925"/>
            <a:ext cx="16671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5134825" y="2804500"/>
            <a:ext cx="16671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2478575" y="2057600"/>
            <a:ext cx="1302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Topic 1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/odom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77350" y="2085150"/>
            <a:ext cx="1302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Topic 2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/cmd_vel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859375" y="2673400"/>
            <a:ext cx="262200" cy="26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776950" y="2872150"/>
            <a:ext cx="9516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x: 0.1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y: -1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z: 0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515625" y="2719700"/>
            <a:ext cx="262200" cy="26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309900" y="2935600"/>
            <a:ext cx="14919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Forward: 0.2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Turn: 0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and subscribing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Any node can publish a message to any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Any node can subscribe to any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Multiple nodes can publish to the same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Multiple nodes can subscribe to the same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node can publish to multiple topics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node can subscribe to multiple topics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Publish/subscribe tools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rosnode list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rosnode info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/some_node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rostopic list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rostopic info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rostopic echo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rostopic pub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/some_topic msg/MessageType "data: value"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serialization format for structured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Allows nodes written in C++ and Python to communicate with each other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Defined in a .msg file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Must be compiled into C++ / Python classes before using them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the ROS master?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542875"/>
            <a:ext cx="8520600" cy="23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server that tracks the network addresses of all other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Also tracks other information like parameters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Informs subscribers about nodes publishing on the same topic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Publisher and subscriber establish a peer-to-peer connection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Nodes must know network address of master on startup (ROS_MASTER_URI)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be started with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roscore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roslaunch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082825" y="4204475"/>
            <a:ext cx="12267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Publisher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219750" y="4204475"/>
            <a:ext cx="14295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Subscriber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138750" y="2994900"/>
            <a:ext cx="14295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8"/>
          <p:cNvCxnSpPr>
            <a:stCxn id="99" idx="0"/>
            <a:endCxn id="101" idx="1"/>
          </p:cNvCxnSpPr>
          <p:nvPr/>
        </p:nvCxnSpPr>
        <p:spPr>
          <a:xfrm flipH="1" rot="10800000">
            <a:off x="1696175" y="3379775"/>
            <a:ext cx="1442700" cy="824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/>
        </p:nvSpPr>
        <p:spPr>
          <a:xfrm>
            <a:off x="634475" y="3358775"/>
            <a:ext cx="1937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Publishing /topic on localhost:1234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906725" y="3015525"/>
            <a:ext cx="1937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Subscribing to /topic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 rot="10800000">
            <a:off x="4585275" y="3096275"/>
            <a:ext cx="1971000" cy="1150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1" idx="3"/>
            <a:endCxn id="100" idx="0"/>
          </p:cNvCxnSpPr>
          <p:nvPr/>
        </p:nvCxnSpPr>
        <p:spPr>
          <a:xfrm>
            <a:off x="4568250" y="3379800"/>
            <a:ext cx="1366200" cy="824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3841150" y="3671225"/>
            <a:ext cx="1937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localhost:1234 is publishing /topic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rot="10800000">
            <a:off x="2334900" y="4407650"/>
            <a:ext cx="28932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2334750" y="4576650"/>
            <a:ext cx="28935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2770650" y="4500675"/>
            <a:ext cx="2165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Message data for /topic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Let's write some code!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41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there yet?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41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publishes the name and distance to the closest landmark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robot print out "I'm near the {landmark}" when it enters one of the circled zones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"I'm near the cube"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are circles with 1 meter diameter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302" y="0"/>
            <a:ext cx="456969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6860800" y="349390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744250" y="349390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625950" y="2664975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6666625" y="1675325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673475" y="335895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581500" y="2123375"/>
            <a:ext cx="1091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Barrier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108025" y="2728463"/>
            <a:ext cx="1091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Cylinder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574300" y="3426675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Dumpster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636825" y="2944525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Bookshelf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581500" y="3951100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Cube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video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a catkin workspace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a new package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a message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Collecting landmark locations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Implementing the landmark monitor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