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3600" spc="-1" strike="noStrike">
                <a:latin typeface="Arial"/>
              </a:rPr>
              <a:t>Click to edit the title text format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Click to edit the outline text format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IN" sz="2600" spc="-1" strike="noStrike">
                <a:latin typeface="Arial"/>
              </a:rPr>
              <a:t>Second Outline Level</a:t>
            </a:r>
            <a:endParaRPr b="0" lang="en-IN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Third Outline Level</a:t>
            </a:r>
            <a:endParaRPr b="0" lang="en-IN" sz="26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IN" sz="2600" spc="-1" strike="noStrike">
                <a:latin typeface="Arial"/>
              </a:rPr>
              <a:t>Fourth Outline Level</a:t>
            </a:r>
            <a:endParaRPr b="0" lang="en-IN" sz="26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Fifth Outline Level</a:t>
            </a:r>
            <a:endParaRPr b="0" lang="en-IN" sz="26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Sixth Outline Level</a:t>
            </a:r>
            <a:endParaRPr b="0" lang="en-IN" sz="26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Seventh Outline Level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75480ED-91F6-466D-88BD-009544E2726E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rcRect l="0" t="20122" r="0" b="0"/>
          <a:stretch/>
        </p:blipFill>
        <p:spPr>
          <a:xfrm>
            <a:off x="455040" y="2736000"/>
            <a:ext cx="9219960" cy="4286520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576000" y="1656000"/>
            <a:ext cx="669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Importing all the Necessary libraries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648000" y="1512000"/>
            <a:ext cx="8496000" cy="568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432000" y="2439000"/>
            <a:ext cx="9000000" cy="425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432000" y="1563840"/>
            <a:ext cx="9360000" cy="549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504000" y="1584000"/>
            <a:ext cx="9144000" cy="555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360000" y="1648080"/>
            <a:ext cx="9000000" cy="533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60000" y="1578600"/>
            <a:ext cx="9144000" cy="554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714240" y="1944000"/>
            <a:ext cx="7133760" cy="523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504000" y="1997640"/>
            <a:ext cx="8928000" cy="5274360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576000" y="1584000"/>
            <a:ext cx="712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Reading the data and basic insights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432000" y="3096000"/>
            <a:ext cx="8856000" cy="3573720"/>
          </a:xfrm>
          <a:prstGeom prst="rect">
            <a:avLst/>
          </a:prstGeom>
          <a:ln>
            <a:noFill/>
          </a:ln>
        </p:spPr>
      </p:pic>
      <p:sp>
        <p:nvSpPr>
          <p:cNvPr id="47" name="TextShape 1"/>
          <p:cNvSpPr txBox="1"/>
          <p:nvPr/>
        </p:nvSpPr>
        <p:spPr>
          <a:xfrm>
            <a:off x="504000" y="1872000"/>
            <a:ext cx="698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Checking for discrepencies and basic pre-processing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432000" y="2640960"/>
            <a:ext cx="8928000" cy="448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432000" y="3600000"/>
            <a:ext cx="9181800" cy="1228320"/>
          </a:xfrm>
          <a:prstGeom prst="rect">
            <a:avLst/>
          </a:prstGeom>
          <a:ln>
            <a:noFill/>
          </a:ln>
        </p:spPr>
      </p:pic>
      <p:sp>
        <p:nvSpPr>
          <p:cNvPr id="50" name="TextShape 1"/>
          <p:cNvSpPr txBox="1"/>
          <p:nvPr/>
        </p:nvSpPr>
        <p:spPr>
          <a:xfrm>
            <a:off x="504000" y="2016000"/>
            <a:ext cx="70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Creating a new feature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60000" y="1512000"/>
            <a:ext cx="9000000" cy="573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60000" y="3802680"/>
            <a:ext cx="9144000" cy="217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76000" y="2016000"/>
            <a:ext cx="8457840" cy="437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432000" y="1512000"/>
            <a:ext cx="9072000" cy="54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2020-11-29T10:38:11Z</dcterms:created>
  <dc:creator/>
  <dc:description/>
  <dc:language>en-IN</dc:language>
  <cp:lastModifiedBy/>
  <dcterms:modified xsi:type="dcterms:W3CDTF">2020-11-29T11:00:59Z</dcterms:modified>
  <cp:revision>2</cp:revision>
  <dc:subject/>
  <dc:title>Inspiration</dc:title>
</cp:coreProperties>
</file>