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3548273-2109-4B3F-AFF4-182A01ABAF46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9096840" cy="582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07160" y="1512000"/>
            <a:ext cx="9240840" cy="567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88080" y="2391120"/>
            <a:ext cx="9331920" cy="466488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1656000"/>
            <a:ext cx="67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Basic EDA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000" y="2501640"/>
            <a:ext cx="9076680" cy="462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07160" y="2246400"/>
            <a:ext cx="9312840" cy="48816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504000" y="1584000"/>
            <a:ext cx="71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Most number of labelled comments belong to Malignant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88800" y="3324600"/>
            <a:ext cx="9115200" cy="337140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432000" y="2304000"/>
            <a:ext cx="89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Lets write a function to create Wordclouds of comments belonging to various labels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79160" y="1622520"/>
            <a:ext cx="9168840" cy="55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79160" y="1627560"/>
            <a:ext cx="9240840" cy="557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32000" y="1516680"/>
            <a:ext cx="9144000" cy="568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08320" y="1594080"/>
            <a:ext cx="8995680" cy="553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32000" y="1584000"/>
            <a:ext cx="9312840" cy="560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2000" y="2972160"/>
            <a:ext cx="9216000" cy="408384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1872000"/>
            <a:ext cx="89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Basic Info about the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07160" y="1564920"/>
            <a:ext cx="9096840" cy="556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32000" y="3619800"/>
            <a:ext cx="9105840" cy="307620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576000" y="2448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Importing the necessary libraries and creating functions for cleaning the text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32000" y="1512000"/>
            <a:ext cx="9240840" cy="56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07160" y="1530720"/>
            <a:ext cx="9240840" cy="559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32000" y="3627000"/>
            <a:ext cx="9000360" cy="2781000"/>
          </a:xfrm>
          <a:prstGeom prst="rect">
            <a:avLst/>
          </a:prstGeom>
          <a:ln>
            <a:noFill/>
          </a:ln>
        </p:spPr>
      </p:pic>
      <p:sp>
        <p:nvSpPr>
          <p:cNvPr id="75" name="TextShape 1"/>
          <p:cNvSpPr txBox="1"/>
          <p:nvPr/>
        </p:nvSpPr>
        <p:spPr>
          <a:xfrm>
            <a:off x="504000" y="2520000"/>
            <a:ext cx="79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Lets apply text pre-processing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000" y="2232000"/>
            <a:ext cx="9168840" cy="495036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432000" y="1512000"/>
            <a:ext cx="74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Splitting the data and creating x_train, y_train, x_test, y_test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2000" y="3684240"/>
            <a:ext cx="9168840" cy="250776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504000" y="2448000"/>
            <a:ext cx="90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Visualize the training data with 2005 features after tokenization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32000" y="3175200"/>
            <a:ext cx="9216000" cy="251280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5760000" y="3024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TextShape 2"/>
          <p:cNvSpPr txBox="1"/>
          <p:nvPr/>
        </p:nvSpPr>
        <p:spPr>
          <a:xfrm>
            <a:off x="504000" y="2448000"/>
            <a:ext cx="78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Visualize the test data with 2005 features after tokenization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07160" y="1944000"/>
            <a:ext cx="9240840" cy="52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85280" y="3024000"/>
            <a:ext cx="9090720" cy="331452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576000" y="2232000"/>
            <a:ext cx="74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Training Multinomial Naive Bayes on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07160" y="3672000"/>
            <a:ext cx="9240840" cy="317268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2376000"/>
            <a:ext cx="88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Downloading the required libraries and constructing new features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07160" y="1656000"/>
            <a:ext cx="9096840" cy="52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0000" y="1505160"/>
            <a:ext cx="9144000" cy="562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32000" y="2664000"/>
            <a:ext cx="9186840" cy="410580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504000" y="1944000"/>
            <a:ext cx="74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Converting the data in required format and creating LSTM network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76000" y="2520000"/>
            <a:ext cx="8353080" cy="42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32000" y="3240000"/>
            <a:ext cx="9312840" cy="250812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504000" y="2304000"/>
            <a:ext cx="78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Training the model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2808000"/>
            <a:ext cx="9288000" cy="36010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432000" y="1872000"/>
            <a:ext cx="65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Making Predictions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0000" y="1944000"/>
            <a:ext cx="9384840" cy="517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656000"/>
            <a:ext cx="9144000" cy="556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07160" y="4032000"/>
            <a:ext cx="9168840" cy="259200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504000" y="2880000"/>
            <a:ext cx="89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Now, let’s have a look at the distribution of the various class labels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32000" y="3744000"/>
            <a:ext cx="9216000" cy="307692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504000" y="2520000"/>
            <a:ext cx="770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The data is highly imbalanced and there are a lot of comments which are unlabelled.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07520" y="3600000"/>
            <a:ext cx="9168480" cy="285732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4000" y="2736000"/>
            <a:ext cx="89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Basic insights about the new constructed features.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35160" y="1440720"/>
            <a:ext cx="9312840" cy="58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2020-12-15T17:13:24Z</dcterms:created>
  <dc:creator/>
  <dc:description/>
  <dc:language>en-IN</dc:language>
  <cp:lastModifiedBy/>
  <dcterms:modified xsi:type="dcterms:W3CDTF">2020-12-15T17:44:55Z</dcterms:modified>
  <cp:revision>4</cp:revision>
  <dc:subject/>
  <dc:title>Inspiration</dc:title>
</cp:coreProperties>
</file>