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42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0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753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5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6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7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05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5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0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7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3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  <p:sldLayoutId id="21474841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 </a:t>
            </a:r>
            <a:r>
              <a:rPr dirty="0"/>
              <a:t>Sweets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Delicious Journey into the World of Sweets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749">
        <p14:prism isInverted="1"/>
      </p:transition>
    </mc:Choice>
    <mc:Fallback>
      <p:transition spd="slow" advTm="274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explores different types of sweets, their ingredients, preparation methods, and market opportunities.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11">
        <p14:prism isInverted="1"/>
      </p:transition>
    </mc:Choice>
    <mc:Fallback>
      <p:transition spd="slow" advTm="21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Traditional Sweets (e.g., Gulab Jamun, Jalebi, Barfi)</a:t>
            </a:r>
          </a:p>
          <a:p>
            <a:r>
              <a:t>2. Modern Sweets (e.g., Chocolate Truffles, Pastries)</a:t>
            </a:r>
          </a:p>
          <a:p>
            <a:r>
              <a:t>3. Regional Specialties (e.g., Mysore Pak, Rasgulla, Peda)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800">
        <p14:prism isInverted="1"/>
      </p:transition>
    </mc:Choice>
    <mc:Fallback>
      <p:transition spd="slow" advTm="18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Ingredients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Common Ingredients: Sugar, Milk, Flour, Nuts, Flavorings</a:t>
            </a:r>
          </a:p>
          <a:p>
            <a:r>
              <a:t>- Preparation Methods: Boiling, Frying, Baking, Setting</a:t>
            </a:r>
          </a:p>
          <a:p>
            <a:r>
              <a:t>- Special Techniques: Fermentation, Layering, Garnishing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16">
        <p14:prism isInverted="1"/>
      </p:transition>
    </mc:Choice>
    <mc:Fallback>
      <p:transition spd="slow" advTm="71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demand for traditional sweets during festivals</a:t>
            </a:r>
          </a:p>
          <a:p>
            <a:r>
              <a:t>- Growing interest in fusion and gourmet sweets</a:t>
            </a:r>
          </a:p>
          <a:p>
            <a:r>
              <a:t>- Rising health-conscious consumer trends (low-sugar, organic options)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936">
        <p14:prism isInverted="1"/>
      </p:transition>
    </mc:Choice>
    <mc:Fallback>
      <p:transition spd="slow" advTm="93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Online &amp; Offline Sales Strategies</a:t>
            </a:r>
          </a:p>
          <a:p>
            <a:r>
              <a:t>- Packaging &amp; Branding</a:t>
            </a:r>
          </a:p>
          <a:p>
            <a:r>
              <a:t>- Collaboration with Bakeries &amp; Sweet Shops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3">
        <p14:prism isInverted="1"/>
      </p:transition>
    </mc:Choice>
    <mc:Fallback>
      <p:transition spd="slow" advTm="70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</a:t>
            </a:r>
            <a:r>
              <a:rPr lang="en-IN" dirty="0"/>
              <a:t> </a:t>
            </a:r>
            <a:r>
              <a:rPr dirty="0"/>
              <a:t>: Maintaining Quality &amp; Freshness</a:t>
            </a:r>
          </a:p>
          <a:p>
            <a:r>
              <a:rPr dirty="0"/>
              <a:t>Solution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Improved Packaging &amp; Storage</a:t>
            </a:r>
          </a:p>
          <a:p>
            <a:r>
              <a:rPr dirty="0"/>
              <a:t>Challenge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Competition in the Market</a:t>
            </a:r>
          </a:p>
          <a:p>
            <a:r>
              <a:rPr dirty="0"/>
              <a:t>Solution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Unique Flavors &amp; Branding</a:t>
            </a:r>
          </a:p>
          <a:p>
            <a:r>
              <a:rPr dirty="0"/>
              <a:t>Challenge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Health Concerns (Sugar Content)</a:t>
            </a:r>
          </a:p>
          <a:p>
            <a:r>
              <a:rPr dirty="0"/>
              <a:t>Solution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Offering Healthier Alternatives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63">
        <p14:prism isInverted="1"/>
      </p:transition>
    </mc:Choice>
    <mc:Fallback>
      <p:transition spd="slow" advTm="76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sweets industry offers a blend of tradition and innovation. With proper strategies, branding, and quality, a successful business can be built around sweets.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919">
        <p14:prism isInverted="1"/>
      </p:transition>
    </mc:Choice>
    <mc:Fallback>
      <p:transition spd="slow" advTm="919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233</Words>
  <Application>Microsoft Office PowerPoint</Application>
  <PresentationFormat>On-screen Show (4:3)</PresentationFormat>
  <Paragraphs>29</Paragraphs>
  <Slides>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</vt:lpstr>
      <vt:lpstr>Garamond</vt:lpstr>
      <vt:lpstr>Organic</vt:lpstr>
      <vt:lpstr>O Sweets Project</vt:lpstr>
      <vt:lpstr>Introduction</vt:lpstr>
      <vt:lpstr>Types of Sweets</vt:lpstr>
      <vt:lpstr>Ingredients &amp; Preparation</vt:lpstr>
      <vt:lpstr>Market Analysis</vt:lpstr>
      <vt:lpstr>Business Model</vt:lpstr>
      <vt:lpstr>Challenges &amp; Solutions</vt:lpstr>
      <vt:lpstr>Conclusion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 G Kiri</dc:creator>
  <cp:keywords/>
  <dc:description>generated using python-pptx</dc:description>
  <cp:lastModifiedBy>kiriharsh3@outlook.com</cp:lastModifiedBy>
  <cp:revision>3</cp:revision>
  <dcterms:created xsi:type="dcterms:W3CDTF">2013-01-27T09:14:16Z</dcterms:created>
  <dcterms:modified xsi:type="dcterms:W3CDTF">2025-03-02T12:49:20Z</dcterms:modified>
  <cp:category/>
</cp:coreProperties>
</file>