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4" r:id="rId5"/>
    <p:sldId id="265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466E-F487-A236-25BF-2080C2F2B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F0873-91A8-C36E-6457-E50F6F05B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ADBCE-485C-9202-021D-B06BF442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4942-935E-5646-8BDA-C4B5A71B197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7D5E2-AD62-24D1-BB0B-A201E1F8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08AA1-2C3F-45C9-4382-56552E28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224-374E-8341-9A0F-7B012886C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6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1FB2-1D65-BE42-2C50-B0420F24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46859-7520-3EB3-7F8E-9B4DFEDFA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75E7D-7D42-8BC3-CF6C-08515015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4942-935E-5646-8BDA-C4B5A71B197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AF86F-04C2-512C-0A7F-67B51A6B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95C7-DAE4-FEC9-9E69-770E8F79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224-374E-8341-9A0F-7B012886C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1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68F49-E9CE-0F6E-902C-7CB74ACA8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C5486-1C21-1FB1-7E85-D6B5D7BBA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8CC56-AF40-7A3E-8596-31C8101A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4942-935E-5646-8BDA-C4B5A71B197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DB63-036A-7830-20FD-1B8DDF6D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A98F1-2DF7-E13A-EA85-7A8B0B00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224-374E-8341-9A0F-7B012886C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1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7077-BFE9-E3FC-99C4-8DE4F594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D7A0-2F80-F67F-5052-18B969428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D0C31-BB40-AACA-C6BC-7A5A4A99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4942-935E-5646-8BDA-C4B5A71B197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00FB4-334D-CA05-D4ED-D0C47925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77741-E031-C5FA-E9EA-6A16AC20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224-374E-8341-9A0F-7B012886C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2CFE-5550-D25E-F396-8310CCF7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F3B20-6E85-AD25-792E-C316C5243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0CF49-BC29-4802-A904-545FAA82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4942-935E-5646-8BDA-C4B5A71B197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58E7C-1F51-8CFF-6700-5607A1D7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E020A-A5BB-30BE-4B55-F71A4F69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224-374E-8341-9A0F-7B012886C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0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0634-4EF0-E005-371E-C79B2C97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5D762-DF0F-04D7-019C-6BC0AA87E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01FB8-F723-7676-BD0E-B0BD4182F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4BA12-7D57-F9EF-C918-CB8A54EB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4942-935E-5646-8BDA-C4B5A71B197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61A53-E117-58F6-396E-54859E91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5E0DC-8CCE-900D-C74E-8565DB12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224-374E-8341-9A0F-7B012886C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8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C5CC-53FC-41F1-DAC5-6E641291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0A445-75FE-3653-5FB7-1013B864B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E1E80-7EA2-66B9-1002-5039836DC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F3F40-FA62-D8B5-E44C-6A8D785E6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D7D836-3B0C-D68F-5415-4E21D717A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76807-7A17-F822-F469-9CAC56C2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4942-935E-5646-8BDA-C4B5A71B197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D0374-3065-D418-357E-E932763D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D4E9CB-9FB2-7CA5-4BBA-69E720AC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224-374E-8341-9A0F-7B012886C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1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04AF-903D-E8B9-5CA3-9533736D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F8FF2-3BA8-4C0D-0AAD-C061BF9C4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4942-935E-5646-8BDA-C4B5A71B197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EE357-3C2A-C89F-1095-996191EF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60D0D-D148-D9C1-2531-7A6809D5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224-374E-8341-9A0F-7B012886C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9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9A03C-7EC0-5C91-1FF0-31441C1F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4942-935E-5646-8BDA-C4B5A71B197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096A1-BF4B-9653-180E-2D0AE99B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396E2-E4B1-115B-1083-F438CCD0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224-374E-8341-9A0F-7B012886C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1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5F82-C968-C3AC-20FC-18346235D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BBE19-B363-D683-214D-84DC1656E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D7389-EDAE-8C1B-3E42-A6816843B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D85AB-A1AC-F007-0C75-9371C1F1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4942-935E-5646-8BDA-C4B5A71B197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C39BA-F4EC-359E-4C17-5F9E0F16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9F090-6448-0725-24E0-5274A63B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224-374E-8341-9A0F-7B012886C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2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671E-8BFA-C9D2-97AC-01A8EC63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11EAC-F9CC-263C-624A-91E38AFB3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70A6D-95FB-B408-209C-F08FF6004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CEE0D-DB74-C80E-D672-BA249C89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4942-935E-5646-8BDA-C4B5A71B197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D1579-909A-5513-030A-083A8036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54638-3A81-C7F6-FD20-F14790D2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6224-374E-8341-9A0F-7B012886C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6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FB3EC-3943-4FA1-E6AF-4AD4700E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2CA24-BAB3-C6E5-76ED-BAEB7F304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72BE4-5ADB-1D5E-5FB4-E5AD06C9B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34942-935E-5646-8BDA-C4B5A71B197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F177-F2AF-4622-41C6-6EB86BD57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17085-749B-A8DE-A246-0703CA257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46224-374E-8341-9A0F-7B012886C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337E-548C-84BA-8F53-92F85B16E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LOBLAW SALES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AAA2A-520D-48D4-E6DD-11E7FCEFB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LOBLAW ANALYSIS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 Singh</a:t>
            </a:r>
          </a:p>
        </p:txBody>
      </p:sp>
    </p:spTree>
    <p:extLst>
      <p:ext uri="{BB962C8B-B14F-4D97-AF65-F5344CB8AC3E}">
        <p14:creationId xmlns:p14="http://schemas.microsoft.com/office/powerpoint/2010/main" val="115866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6275A-96CD-A80A-41EF-943E27869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Monthly Sales Trend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E874DB-BC94-BDB3-B173-014ABA4F4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31" y="1820334"/>
            <a:ext cx="8744674" cy="4394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FE2BE5-7B5E-D8D2-A67A-C87B844C1362}"/>
              </a:ext>
            </a:extLst>
          </p:cNvPr>
          <p:cNvSpPr txBox="1"/>
          <p:nvPr/>
        </p:nvSpPr>
        <p:spPr>
          <a:xfrm>
            <a:off x="9681704" y="2724771"/>
            <a:ext cx="1945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Insights:</a:t>
            </a:r>
          </a:p>
          <a:p>
            <a:endParaRPr lang="en-US" dirty="0"/>
          </a:p>
          <a:p>
            <a:r>
              <a:rPr lang="en-US" dirty="0"/>
              <a:t>We can see the sale is increasing in the last quarter the most and sale is dropping from April and sharp decline till sept</a:t>
            </a:r>
          </a:p>
        </p:txBody>
      </p:sp>
    </p:spTree>
    <p:extLst>
      <p:ext uri="{BB962C8B-B14F-4D97-AF65-F5344CB8AC3E}">
        <p14:creationId xmlns:p14="http://schemas.microsoft.com/office/powerpoint/2010/main" val="132086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6275A-96CD-A80A-41EF-943E27869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Quarterly Sales</a:t>
            </a:r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47470953-00A3-C192-E90C-BCEAD8D9B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074" y="2047974"/>
            <a:ext cx="6645934" cy="39486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2A16DE-154C-BB2D-F85F-C2748EDBF2A5}"/>
              </a:ext>
            </a:extLst>
          </p:cNvPr>
          <p:cNvSpPr txBox="1"/>
          <p:nvPr/>
        </p:nvSpPr>
        <p:spPr>
          <a:xfrm>
            <a:off x="7863859" y="2544987"/>
            <a:ext cx="36681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Insights:</a:t>
            </a:r>
          </a:p>
          <a:p>
            <a:endParaRPr lang="en-US" dirty="0"/>
          </a:p>
          <a:p>
            <a:r>
              <a:rPr lang="en-US" dirty="0"/>
              <a:t>Sales increasing in last quarter that can be because of holiday season in 4</a:t>
            </a:r>
            <a:r>
              <a:rPr lang="en-US" baseline="30000" dirty="0"/>
              <a:t>th</a:t>
            </a:r>
            <a:r>
              <a:rPr lang="en-US" dirty="0"/>
              <a:t> quarter and least in 1</a:t>
            </a:r>
            <a:r>
              <a:rPr lang="en-US" baseline="30000" dirty="0"/>
              <a:t>st</a:t>
            </a:r>
            <a:r>
              <a:rPr lang="en-US" dirty="0"/>
              <a:t> quarter. </a:t>
            </a:r>
          </a:p>
        </p:txBody>
      </p:sp>
    </p:spTree>
    <p:extLst>
      <p:ext uri="{BB962C8B-B14F-4D97-AF65-F5344CB8AC3E}">
        <p14:creationId xmlns:p14="http://schemas.microsoft.com/office/powerpoint/2010/main" val="18125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6275A-96CD-A80A-41EF-943E27869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States and Cities Sale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36BC8B37-E7CD-C010-59C0-788AB8E7D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758" y="1938169"/>
            <a:ext cx="6435055" cy="40849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C25E64-5EC8-02CF-2AEC-8E83DC2A78EC}"/>
              </a:ext>
            </a:extLst>
          </p:cNvPr>
          <p:cNvSpPr txBox="1"/>
          <p:nvPr/>
        </p:nvSpPr>
        <p:spPr>
          <a:xfrm>
            <a:off x="8011100" y="2549492"/>
            <a:ext cx="32923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Insights:</a:t>
            </a:r>
          </a:p>
          <a:p>
            <a:endParaRPr lang="en-US" dirty="0"/>
          </a:p>
          <a:p>
            <a:r>
              <a:rPr lang="en-US" dirty="0"/>
              <a:t>California have the most amount of sales, more than double the sales of any other state.</a:t>
            </a:r>
          </a:p>
          <a:p>
            <a:endParaRPr lang="en-US" dirty="0"/>
          </a:p>
          <a:p>
            <a:r>
              <a:rPr lang="en-US" dirty="0"/>
              <a:t>Also, talking about cities, San Francisco have most sales follower by Los Angeles and New York City.</a:t>
            </a:r>
          </a:p>
        </p:txBody>
      </p:sp>
    </p:spTree>
    <p:extLst>
      <p:ext uri="{BB962C8B-B14F-4D97-AF65-F5344CB8AC3E}">
        <p14:creationId xmlns:p14="http://schemas.microsoft.com/office/powerpoint/2010/main" val="249688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6275A-96CD-A80A-41EF-943E27869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Products based on Revenue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24BAB448-4F5F-5E88-4885-3BBF778E5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532" y="1927033"/>
            <a:ext cx="8458200" cy="412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80C4D6-03AC-253A-84C1-B31D8ABEF36B}"/>
              </a:ext>
            </a:extLst>
          </p:cNvPr>
          <p:cNvSpPr txBox="1"/>
          <p:nvPr/>
        </p:nvSpPr>
        <p:spPr>
          <a:xfrm>
            <a:off x="9438806" y="2413337"/>
            <a:ext cx="21966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Insights:</a:t>
            </a:r>
          </a:p>
          <a:p>
            <a:endParaRPr lang="en-US" dirty="0"/>
          </a:p>
          <a:p>
            <a:r>
              <a:rPr lang="en-US" dirty="0"/>
              <a:t>We can see that top revenue is generated by </a:t>
            </a:r>
            <a:r>
              <a:rPr lang="en-US" dirty="0" err="1"/>
              <a:t>Macbook</a:t>
            </a:r>
            <a:r>
              <a:rPr lang="en-US" dirty="0"/>
              <a:t> Pro, followed by </a:t>
            </a:r>
            <a:r>
              <a:rPr lang="en-US" dirty="0" err="1"/>
              <a:t>Iphone</a:t>
            </a:r>
            <a:r>
              <a:rPr lang="en-US" dirty="0"/>
              <a:t> and ThinkPad Laptop.</a:t>
            </a:r>
          </a:p>
        </p:txBody>
      </p:sp>
    </p:spTree>
    <p:extLst>
      <p:ext uri="{BB962C8B-B14F-4D97-AF65-F5344CB8AC3E}">
        <p14:creationId xmlns:p14="http://schemas.microsoft.com/office/powerpoint/2010/main" val="271508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96BB-83D8-8D8C-98BB-2EC7B7DE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32" y="265531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674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134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LOBLAW SALES PROJECT</vt:lpstr>
      <vt:lpstr>Monthly Sales Trend</vt:lpstr>
      <vt:lpstr>Quarterly Sales</vt:lpstr>
      <vt:lpstr>Top States and Cities Sale</vt:lpstr>
      <vt:lpstr>Top Products based on Revenue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Singh</dc:creator>
  <cp:lastModifiedBy>Harsh Singh</cp:lastModifiedBy>
  <cp:revision>1</cp:revision>
  <dcterms:created xsi:type="dcterms:W3CDTF">2025-03-17T08:48:20Z</dcterms:created>
  <dcterms:modified xsi:type="dcterms:W3CDTF">2025-03-17T09:25:10Z</dcterms:modified>
</cp:coreProperties>
</file>