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85" r:id="rId9"/>
    <p:sldId id="286" r:id="rId10"/>
    <p:sldId id="287" r:id="rId11"/>
    <p:sldId id="284" r:id="rId12"/>
    <p:sldId id="28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B34A-E070-BEA4-F807-F7E5105D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A5EC-F288-8066-4F34-A066B8732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21B7-D454-EB2C-6E60-E46A3056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2C15-D86B-7929-9BF7-64156FB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7ABD-ED77-4656-B5B2-DB28F92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CBF5-5FA8-85AA-E8A3-E410B16C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8D4FD-A0E1-26E7-BEF4-5EDF14FC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1814-A496-7585-FCEB-5653182A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3A72-E0CB-0DEF-1B47-7D09B274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AFD3-73F7-031B-AEAC-1AEBEDB7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811A5-1A4C-E78A-1924-F9EBB2EE7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D849C-B6AB-AFC0-34A6-84DC40F5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4D7B-851F-A562-4558-D0FEB3B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8FEF-CC28-CE1C-DC09-C91334A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C4C8-DF31-5EC0-26C9-48C1E2CC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DB36-754D-F495-0096-EF9EAC3E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FF9A-24A6-9AF8-BF90-69283B4E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B20F-968E-B64C-4E84-453B4EBD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ED63-7D99-7337-EE75-1246793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9570-DCF4-9A39-92DB-629750E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B446-E1CD-F5D7-9227-9311ED16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D9E6-87E3-81AB-4B2B-D409408B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AC2D-9825-6E98-AEC9-FA12AF96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73B3-172D-F576-3E1B-128EFCCD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9BE-767D-ED4A-F05D-FE69FE3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7A6-578E-03A2-E759-7AB900B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D500-F9E5-C3AD-8488-BCB255251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86E57-E5FC-8DEB-142F-39A0DFCB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33296-7EAC-F716-66E3-E916F42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4EEC-69C3-4042-6519-0A008067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38F2-B096-4953-7315-FC552E6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533C-6B7E-CC6E-CE74-83F62A55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EB34-9077-B3E6-9720-1C168139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C823F-5D47-21EC-921C-7945959F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BA0D1-BB3C-60C8-8046-29C129C3E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503A2-A9E3-6058-FABE-B87FD6C10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102BD-A192-48C4-4D8E-911A4F04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91E0E-868C-FCCE-73A9-AA011329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26DC5-44AE-1AC6-ECD7-8103F082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99B-5F0C-AB97-6E90-6E4E3CA4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54C3-878F-0680-6A71-72A2F3D7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AED9-F1FC-7F23-2676-92A48330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5D188-1B19-F837-F71B-DE7DBC09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3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EB742-BB94-B4A6-EC84-4147F077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66498-E21A-3F8A-7046-28C6A38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A63B-4584-0766-EC38-F571736B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9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F2EC-A0F6-FC23-4770-17F421F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27A0-0183-6B4F-3AB6-C19483D4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D1922-5CAE-CC18-C81D-7A8CF76E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38A5-D49D-00C3-F661-71B599FF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4BBB-57E7-2F20-5253-7E348B51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5E0FA-9B6E-DFB4-C99A-BF564FF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ECD3-9720-60F1-977D-1852BF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A2E76-4B16-D1EB-AAFB-A8763B8FB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9D9D-0652-F24F-EF6F-B4ED1825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C77D-A92D-75DE-DFB5-57BF89A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BB33-4CC5-A9C5-5809-B6FC1E8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B8F1-EBAD-9D7D-B343-18AF994A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96D5F-662B-0BE0-CBB8-F4E75B33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EE8B-F1DD-75BC-D754-67311B55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D2F1-BB46-F6A5-21EF-CF5D7D361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23E3-496E-4C58-9867-122111383226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D2CF-1922-BEA5-D22B-BDBCA3E2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0AE7-F56F-ED0F-72F9-C99DBA70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19D9-017E-4FB4-AD17-1F6846C60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7E91-D950-DEE8-6A4E-24398A0A0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and Demodulation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Expt. No- 5</a:t>
            </a:r>
          </a:p>
        </p:txBody>
      </p:sp>
    </p:spTree>
    <p:extLst>
      <p:ext uri="{BB962C8B-B14F-4D97-AF65-F5344CB8AC3E}">
        <p14:creationId xmlns:p14="http://schemas.microsoft.com/office/powerpoint/2010/main" val="304087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6B81-DFBB-253C-3157-5808E45F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Frequency sensitivity,Frequency deviation, Modulation Index  &amp; Frequency Modulated signal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C75AE-BE9D-F731-9DEE-D31CD105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1708700"/>
            <a:ext cx="11151910" cy="41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C018-6D7C-71D3-6E8A-69759981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IN" dirty="0"/>
              <a:t>Frequency Demodulation: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3056E-3F3C-F818-7416-4BAD47A16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819276"/>
            <a:ext cx="10515600" cy="4162424"/>
          </a:xfrm>
        </p:spPr>
      </p:pic>
    </p:spTree>
    <p:extLst>
      <p:ext uri="{BB962C8B-B14F-4D97-AF65-F5344CB8AC3E}">
        <p14:creationId xmlns:p14="http://schemas.microsoft.com/office/powerpoint/2010/main" val="33163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171-9695-411F-DBCF-2A35B1DF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F932-C9B4-2A21-BEA7-37B6E23C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modulation, it is mostly used in radio broadcasting.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great advantage in radio transmission as it has a larger signal-to-noise ratio.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Meaning, it results in low radio frequency interference.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reason that many radio stations use FM to broadcast music over the radio.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5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F416-20A2-179C-416F-B2B3D3D3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D5B8-F9DF-2964-3544-A1B6C4FF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[1]https://byjus.com/jee/frequencymodulation/#:~:text=Frequency%20modulation%20is%20a%20technique,frequency%20of%20the%20modulating%20signal.</a:t>
            </a:r>
          </a:p>
          <a:p>
            <a:pPr marL="0" indent="0">
              <a:buNone/>
            </a:pPr>
            <a:r>
              <a:rPr lang="en-IN" dirty="0"/>
              <a:t>[2]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B.P.Lathi”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Digital and Analog Communication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Chapter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AB55-159B-9BC7-7A4B-88C5001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and Demodulation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2FED-7E42-2FC8-5195-5DA3C5E7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for Frequency Modulated Wave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from amplitude modulation, we need two sine (or) cosine waves for modulation.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m(t) = Am cos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 = Ac cos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putting the value of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m(t) = Am cos (2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c(t) = Ac cos (2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EDA-A13C-9CDF-93A0-E95EAFCF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832D13-C865-27FB-8874-A441DC09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416050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frequency modulated wave will be;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fc + k Am cos (2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(t) = fc + k m(t)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is frequency modulated wave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→ frequency of the carrier wave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m(t) → modulating signal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→ proportionality constant.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C583-CB60-413A-7FE6-058AC40D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C7849E-9F26-9743-6D6E-5202759D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881235"/>
            <a:ext cx="6191249" cy="52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B84D-2E66-5CA5-10C8-07452079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4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16A94D-C17E-7B13-0A5C-DD88BF1B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991" y="924128"/>
            <a:ext cx="9688749" cy="4635591"/>
          </a:xfrm>
        </p:spPr>
      </p:pic>
    </p:spTree>
    <p:extLst>
      <p:ext uri="{BB962C8B-B14F-4D97-AF65-F5344CB8AC3E}">
        <p14:creationId xmlns:p14="http://schemas.microsoft.com/office/powerpoint/2010/main" val="145799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AFB4-D439-246E-A6B1-689928B3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E0979-E649-FAC1-05FE-9955B0880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9574"/>
            <a:ext cx="10515600" cy="51510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BCAAD-4CE4-7DF1-769F-7255137597A6}"/>
              </a:ext>
            </a:extLst>
          </p:cNvPr>
          <p:cNvSpPr txBox="1"/>
          <p:nvPr/>
        </p:nvSpPr>
        <p:spPr>
          <a:xfrm>
            <a:off x="742950" y="13176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MATLAB Code:</a:t>
            </a:r>
          </a:p>
        </p:txBody>
      </p:sp>
    </p:spTree>
    <p:extLst>
      <p:ext uri="{BB962C8B-B14F-4D97-AF65-F5344CB8AC3E}">
        <p14:creationId xmlns:p14="http://schemas.microsoft.com/office/powerpoint/2010/main" val="32144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31D5-CD92-35EC-06B6-EBA951A0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code: Initialization: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85921-E58A-62A9-2DE4-58551182D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150"/>
            <a:ext cx="7944083" cy="4086225"/>
          </a:xfrm>
        </p:spPr>
      </p:pic>
    </p:spTree>
    <p:extLst>
      <p:ext uri="{BB962C8B-B14F-4D97-AF65-F5344CB8AC3E}">
        <p14:creationId xmlns:p14="http://schemas.microsoft.com/office/powerpoint/2010/main" val="14427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0776-BC02-E1E6-D76B-8A534586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IN" dirty="0"/>
              <a:t>Message and carrier signal: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FB92F-D724-AD7A-D2DE-57AE643E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032" y="1188261"/>
            <a:ext cx="9410918" cy="4481478"/>
          </a:xfrm>
        </p:spPr>
      </p:pic>
    </p:spTree>
    <p:extLst>
      <p:ext uri="{BB962C8B-B14F-4D97-AF65-F5344CB8AC3E}">
        <p14:creationId xmlns:p14="http://schemas.microsoft.com/office/powerpoint/2010/main" val="93885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A88-EFF1-DD31-4218-B0FF75D5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56"/>
            <a:ext cx="10888744" cy="992269"/>
          </a:xfrm>
        </p:spPr>
        <p:txBody>
          <a:bodyPr>
            <a:normAutofit fontScale="90000"/>
          </a:bodyPr>
          <a:lstStyle/>
          <a:p>
            <a:r>
              <a:rPr lang="en-IN" dirty="0"/>
              <a:t>Frequency sensitivity,Frequency deviation, Modulation Index  &amp; Frequency Modulated signal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E5D0-FAB1-E532-687F-D8B5048E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486"/>
            <a:ext cx="10210013" cy="41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318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Frequency Modulation and Demodulation Expt. No- 5</vt:lpstr>
      <vt:lpstr>Frequency Modulation and Demodulation</vt:lpstr>
      <vt:lpstr>Continue…</vt:lpstr>
      <vt:lpstr>Waveform:</vt:lpstr>
      <vt:lpstr>Comparison:</vt:lpstr>
      <vt:lpstr> </vt:lpstr>
      <vt:lpstr>MATLAB code: Initialization:</vt:lpstr>
      <vt:lpstr>Message and carrier signal:</vt:lpstr>
      <vt:lpstr>Frequency sensitivity,Frequency deviation, Modulation Index  &amp; Frequency Modulated signal :</vt:lpstr>
      <vt:lpstr>Frequency sensitivity,Frequency deviation, Modulation Index  &amp; Frequency Modulated signal :</vt:lpstr>
      <vt:lpstr>Frequency Demodulation:</vt:lpstr>
      <vt:lpstr>Application: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SSBSC Modulation and Demodulation</dc:title>
  <dc:creator>Jayashri Kawale</dc:creator>
  <cp:lastModifiedBy>Jayashri Kawale</cp:lastModifiedBy>
  <cp:revision>43</cp:revision>
  <dcterms:created xsi:type="dcterms:W3CDTF">2023-01-30T06:56:32Z</dcterms:created>
  <dcterms:modified xsi:type="dcterms:W3CDTF">2023-03-04T12:13:30Z</dcterms:modified>
</cp:coreProperties>
</file>