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6" r:id="rId9"/>
    <p:sldId id="267" r:id="rId10"/>
    <p:sldId id="268" r:id="rId11"/>
    <p:sldId id="276" r:id="rId12"/>
    <p:sldId id="277" r:id="rId13"/>
    <p:sldId id="278" r:id="rId14"/>
    <p:sldId id="282" r:id="rId15"/>
    <p:sldId id="28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F38E-E8BA-A758-2BBD-0E785D2AA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DA427-EF7D-D479-EEA1-1768F4A2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C449-E47A-36F9-8AFB-8296D500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6C98A-C3C1-95A7-235F-9C983B9C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84C4-1D4C-D73C-3EC7-C0D14C07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6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0852-1EFC-3EFD-454B-58318E31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D02A0-FE63-38F8-FAD2-799387F5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8B0A-85D5-330C-F7EB-2273AF74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D49D-292A-53A8-C742-21D942E7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C45F-1001-5900-8AFE-0E18CB1F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7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C5B33-4FD5-DB5F-6724-5CC5A16C4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9D10-5BF2-6523-400E-F272AC2F2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4E05-C03C-DA8A-40DB-07FC0949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4670-12A4-11E4-2A59-91C78FD3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70B6-D94E-E35A-17AA-D9B1AEA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3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06C1-8610-7A2E-A5FE-48EBADA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C529-5568-3C5D-F374-8EDB569E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E7B0-7AB9-3CCE-0546-AF0B1C8F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D9C65-61C4-4BD6-56C4-F6439A90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B7CE-1348-DFB6-6973-72F62065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1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74DE-5BD2-C7A3-516F-D2DB84FD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2169F-09A7-3F0A-60ED-ED112C9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7D15-F2B3-F8C5-DD6B-B8E484CC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29D9-D117-1846-DD44-6E01386A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812D-10AA-4F8D-A7E7-5AC3B12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A093-3EB5-C30D-17AA-43AFC193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56DD-B3AF-2FB5-8173-DE95F6970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C8140-CE6D-9C24-4DED-CD9E8E14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FE60-253F-2BA9-C7FF-AFAA5A10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F062B-9CB2-8B1D-1EC5-DDF896E3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EC72-BF9D-95CB-4A2E-579B1A3A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2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4ADB-0395-B31D-1B4B-84E5C87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8F0CC-EC1D-9FC8-4DE8-AA4C831A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35989-7580-3A09-036D-E7174203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43A4C-7CCF-35CD-4224-DE49F24B9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32BE3-CF78-3F22-32A7-6326CD76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A13F7-F6B4-7EB2-717B-D4749D24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BEAE4-812B-33CB-678E-714E0742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9583F-86DF-B8F0-7137-077A8263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2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8EA0-C866-4DD3-7FEF-A7EEE5B3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158D3-D39D-4A7F-3EAD-A5DA5E39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B486-BA10-CEA2-4D11-9BECA3D3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A80-16A2-2E5B-2712-A287685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5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A8972-7E0C-CDBA-3FCF-6892C999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CB0F0-3663-C6DD-E44A-61995EDF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19ACC-8F38-628E-9059-EB1DCE16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2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75AC-87F3-83D0-1BD6-7FC8367C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AEDE-4054-231E-BED8-C5606EE2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95585-BA23-C81E-3616-19262BAD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D10F2-E793-7DD9-0370-A0BB6F59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5D9A-278A-6585-BCB2-E3C31CE8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51C4-5393-B996-3EE9-227A47AB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4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729C-BD31-36A4-E306-822EACC5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D6D76-66FB-B6E3-1C4D-6E985398B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99D45-ED96-B20A-0407-9988440F4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5515-412A-BF2E-B2FE-1D8D710A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8C1FE-6C7B-559F-7141-618B9C91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660E-28CA-696D-ABAB-8232A300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F3D51-59E2-7FE3-6F91-63BDC44F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56B71-E30B-DDE4-96B6-0DC339F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F152-FD8C-5803-ED26-1A64430F5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DF37-2F46-4BF2-8276-9B8E78FCF94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69F3-4C03-945C-16DB-E70A14076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C647-6C9D-90FF-F219-4C940DE84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7D26A-95B9-44F1-9AF7-AAE3BFDF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5D26-53BC-DCE8-6BD4-1BB98E5D5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BF929-17F0-93CB-A468-57168AE7A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-Roman"/>
                <a:cs typeface="Times New Roman" panose="02020603050405020304" pitchFamily="18" charset="0"/>
              </a:rPr>
              <a:t>3.DSB-SC Modulation and Demodulation </a:t>
            </a:r>
          </a:p>
          <a:p>
            <a:endParaRPr lang="en-IN" sz="2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08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26A5-7D52-F405-D903-6A7E16BA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DSBSC Demodulation: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F5C3D-9079-9088-2D29-0AFABFE4B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3447"/>
            <a:ext cx="10515600" cy="5175316"/>
          </a:xfrm>
        </p:spPr>
      </p:pic>
    </p:spTree>
    <p:extLst>
      <p:ext uri="{BB962C8B-B14F-4D97-AF65-F5344CB8AC3E}">
        <p14:creationId xmlns:p14="http://schemas.microsoft.com/office/powerpoint/2010/main" val="406209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DB7D-BC8F-FB88-2465-A5D8A8E1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IN" dirty="0"/>
              <a:t>DSBSC Modulation: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8B214B-218A-4C67-62DD-20A74DC4C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40643"/>
            <a:ext cx="10587087" cy="5036320"/>
          </a:xfrm>
        </p:spPr>
      </p:pic>
    </p:spTree>
    <p:extLst>
      <p:ext uri="{BB962C8B-B14F-4D97-AF65-F5344CB8AC3E}">
        <p14:creationId xmlns:p14="http://schemas.microsoft.com/office/powerpoint/2010/main" val="65462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D125D-FE41-4949-90AB-84FB69CDA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7436" y="1992985"/>
            <a:ext cx="5016364" cy="44998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9BE4F-FDFE-66A0-B88C-21F11EE6A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1" y="1992985"/>
            <a:ext cx="5217264" cy="4499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25C3C9-7612-E774-DC7D-792F85F4569C}"/>
              </a:ext>
            </a:extLst>
          </p:cNvPr>
          <p:cNvSpPr txBox="1"/>
          <p:nvPr/>
        </p:nvSpPr>
        <p:spPr>
          <a:xfrm>
            <a:off x="961534" y="1216058"/>
            <a:ext cx="374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Modulating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2C38A-9FFD-10A4-EBBA-19541BD6F230}"/>
              </a:ext>
            </a:extLst>
          </p:cNvPr>
          <p:cNvSpPr txBox="1"/>
          <p:nvPr/>
        </p:nvSpPr>
        <p:spPr>
          <a:xfrm>
            <a:off x="6674177" y="1216058"/>
            <a:ext cx="22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Carrier Signal</a:t>
            </a:r>
          </a:p>
        </p:txBody>
      </p:sp>
    </p:spTree>
    <p:extLst>
      <p:ext uri="{BB962C8B-B14F-4D97-AF65-F5344CB8AC3E}">
        <p14:creationId xmlns:p14="http://schemas.microsoft.com/office/powerpoint/2010/main" val="104685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AA2D-F59D-77E5-D7C4-91F17F53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DSBSC Signal: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1D191-6158-F3AB-67F6-1F6903FF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99" y="1825625"/>
            <a:ext cx="8830801" cy="4351338"/>
          </a:xfrm>
        </p:spPr>
      </p:pic>
    </p:spTree>
    <p:extLst>
      <p:ext uri="{BB962C8B-B14F-4D97-AF65-F5344CB8AC3E}">
        <p14:creationId xmlns:p14="http://schemas.microsoft.com/office/powerpoint/2010/main" val="271935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ED460-8C96-2472-2DA1-41C4B8DDC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522" y="801278"/>
            <a:ext cx="10114959" cy="5731497"/>
          </a:xfrm>
        </p:spPr>
      </p:pic>
    </p:spTree>
    <p:extLst>
      <p:ext uri="{BB962C8B-B14F-4D97-AF65-F5344CB8AC3E}">
        <p14:creationId xmlns:p14="http://schemas.microsoft.com/office/powerpoint/2010/main" val="341723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6435-1F8B-EDCA-7FD5-CC25C73E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r>
              <a:rPr lang="en-IN" dirty="0"/>
              <a:t>DSBSC Demodulator: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F8ECDA-E858-81BC-41DB-24DAA1A5F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186" y="1131216"/>
            <a:ext cx="9239628" cy="5045747"/>
          </a:xfrm>
        </p:spPr>
      </p:pic>
    </p:spTree>
    <p:extLst>
      <p:ext uri="{BB962C8B-B14F-4D97-AF65-F5344CB8AC3E}">
        <p14:creationId xmlns:p14="http://schemas.microsoft.com/office/powerpoint/2010/main" val="171803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84B6-6027-BD3E-A30B-B6FD0181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B8F3-EB21-3BB8-1E32-EF3B8D2D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[1]https://www.tutorialspoint.com/analog_communication/analog_communication_dsbsc_demodulators.htm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4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274-D075-21CF-161D-62D4F407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250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DSBSC Modulation:</a:t>
            </a:r>
            <a:b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381F-2971-5F7A-E75A-D97E47AB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619"/>
            <a:ext cx="10515600" cy="490434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process of Amplitude Modulation, the modulated wave consists of the carrier wave and two sidebands. The modulated wave has the information only in the sidebands. Sideband is nothing but a band of frequencies, containing power, which are the lower and higher frequencies of the carrier frequency.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transmission of a signal, which contains a carrier along with two sidebands can be termed as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Double Sideband Full Carrier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system or simply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DSBFC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It is plotted as shown in the following figure.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20F3-4FD8-A330-5BF4-88AA52B0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DSBSC Modulation: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ouble Sideband Full Carrier">
            <a:extLst>
              <a:ext uri="{FF2B5EF4-FFF2-40B4-BE49-F238E27FC236}">
                <a16:creationId xmlns:a16="http://schemas.microsoft.com/office/drawing/2014/main" id="{F31FA15A-82CD-E63D-7A88-CC5BB825B4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" y="1883003"/>
            <a:ext cx="4092667" cy="25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466C1-4E59-4426-4C47-4840D0237B83}"/>
              </a:ext>
            </a:extLst>
          </p:cNvPr>
          <p:cNvSpPr txBox="1"/>
          <p:nvPr/>
        </p:nvSpPr>
        <p:spPr>
          <a:xfrm>
            <a:off x="4421171" y="1334036"/>
            <a:ext cx="70701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such a transmission is inefficient. Because, two-thirds of the power is being wasted in the carrier, which carries no information.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this carrier is suppressed and the saved power is distributed to the two sidebands, then such a process is called as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Sideband Suppressed Carrier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system or simply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DSBSC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is plotted as shown in the following figure.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2052" name="Picture 4" descr="Double Sideband Suppressed Carrier">
            <a:extLst>
              <a:ext uri="{FF2B5EF4-FFF2-40B4-BE49-F238E27FC236}">
                <a16:creationId xmlns:a16="http://schemas.microsoft.com/office/drawing/2014/main" id="{2F9155AC-6DCE-BE42-0A6B-7D9F8F847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10" y="3685880"/>
            <a:ext cx="4991651" cy="292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6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232F-2307-7EA3-26EE-F7BCF0A1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007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Expressions:</a:t>
            </a:r>
            <a:b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97ED-8C6A-CD2C-ADE5-38E71540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1099761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the same mathematical expressions for modulating and carrier signals as we have considered in the earlier chapters.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i.e., Modulating signal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3D4B8-9929-8F6F-8460-005D7D0C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9" y="3275430"/>
            <a:ext cx="2796782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9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E46C-16B6-5380-145B-D60967BA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we can represent the equation of DSBSC wave as the product of modulating and carrier signals.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174E2-E2A3-25F1-1D51-A4D9BD7B3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46" y="1897825"/>
            <a:ext cx="3353091" cy="16994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252C4-EC9F-FC1A-C9C6-720035F4B109}"/>
              </a:ext>
            </a:extLst>
          </p:cNvPr>
          <p:cNvSpPr txBox="1"/>
          <p:nvPr/>
        </p:nvSpPr>
        <p:spPr>
          <a:xfrm>
            <a:off x="1110646" y="390004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Bandwidth of DSBSC Wave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We know the formula for bandwidth (BW) 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8ACAA6-850D-BE86-FEB7-E8FB7E61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51" y="5225756"/>
            <a:ext cx="2537680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5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6BC0-79A2-5CBA-6EC7-AD7924FD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14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Consider the equation of DSBSC modulated wave.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554C1D-C39C-7218-7EBB-E432A122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097" y="867266"/>
            <a:ext cx="6758938" cy="384843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ED07C6-2FCD-F4E1-B032-B6EB957F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70" y="5021036"/>
            <a:ext cx="6158847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0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A996A-D615-3A64-8CF9-D9C8F79EC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18" y="163587"/>
            <a:ext cx="8987623" cy="3093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0B4AB-9A04-C2AD-06E6-6FA62FA3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9" y="3357412"/>
            <a:ext cx="911960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6332-3AB5-B68E-97A0-BA8BF92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177739"/>
            <a:ext cx="10803902" cy="455007"/>
          </a:xfrm>
        </p:spPr>
        <p:txBody>
          <a:bodyPr>
            <a:normAutofit fontScale="90000"/>
          </a:bodyPr>
          <a:lstStyle/>
          <a:p>
            <a:r>
              <a:rPr lang="en-IN" dirty="0"/>
              <a:t>MATLAB 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11CAF-35A2-D825-8C01-9D688F726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47" y="735291"/>
            <a:ext cx="11133055" cy="5944970"/>
          </a:xfrm>
        </p:spPr>
      </p:pic>
    </p:spTree>
    <p:extLst>
      <p:ext uri="{BB962C8B-B14F-4D97-AF65-F5344CB8AC3E}">
        <p14:creationId xmlns:p14="http://schemas.microsoft.com/office/powerpoint/2010/main" val="320802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D284-5CE4-1CB0-BF50-6C7634D6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95"/>
          </a:xfrm>
        </p:spPr>
        <p:txBody>
          <a:bodyPr>
            <a:normAutofit fontScale="90000"/>
          </a:bodyPr>
          <a:lstStyle/>
          <a:p>
            <a:r>
              <a:rPr lang="en-IN" dirty="0"/>
              <a:t>DSBSC Modulation and it’s frequency spectrum: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D1187-9B95-F0B9-B330-12291D9B9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23" y="1253765"/>
            <a:ext cx="5056695" cy="47888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09240-3623-FA35-7FCC-73E18AF0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03" y="1253765"/>
            <a:ext cx="5825802" cy="45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5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311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Heebo</vt:lpstr>
      <vt:lpstr>Nunito</vt:lpstr>
      <vt:lpstr>Times New Roman</vt:lpstr>
      <vt:lpstr>Office Theme</vt:lpstr>
      <vt:lpstr>Experiment No.3</vt:lpstr>
      <vt:lpstr> DSBSC Modulation: </vt:lpstr>
      <vt:lpstr>DSBSC Modulation:</vt:lpstr>
      <vt:lpstr> Mathematical Expressions: </vt:lpstr>
      <vt:lpstr>  Mathematically, we can represent the equation of DSBSC wave as the product of modulating and carrier signals.  </vt:lpstr>
      <vt:lpstr>  Consider the equation of DSBSC modulated wave.  </vt:lpstr>
      <vt:lpstr>PowerPoint Presentation</vt:lpstr>
      <vt:lpstr>MATLAB code:</vt:lpstr>
      <vt:lpstr>DSBSC Modulation and it’s frequency spectrum:</vt:lpstr>
      <vt:lpstr>DSBSC Demodulation:</vt:lpstr>
      <vt:lpstr>DSBSC Modulation:</vt:lpstr>
      <vt:lpstr>PowerPoint Presentation</vt:lpstr>
      <vt:lpstr>DSBSC Signal:</vt:lpstr>
      <vt:lpstr>PowerPoint Presentation</vt:lpstr>
      <vt:lpstr>DSBSC Demodulator: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No.3,4</dc:title>
  <dc:creator>Jayashri Kawale</dc:creator>
  <cp:lastModifiedBy>Jayashri Kawale</cp:lastModifiedBy>
  <cp:revision>22</cp:revision>
  <dcterms:created xsi:type="dcterms:W3CDTF">2023-01-22T11:22:33Z</dcterms:created>
  <dcterms:modified xsi:type="dcterms:W3CDTF">2023-02-04T19:01:41Z</dcterms:modified>
</cp:coreProperties>
</file>