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200" b="1" dirty="0"/>
              <a:t>Image Steganography</a:t>
            </a:r>
            <a:endParaRPr lang="en-IN" sz="3200" dirty="0"/>
          </a:p>
          <a:p>
            <a:pPr algn="ctr"/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Harsh Parmar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Harsh Parmar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Vaish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college, Bhiwani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link: https: //github.com/harsh9360/Projectstego.git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442D61-EE15-7111-D0E0-BB11B7DD7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238031"/>
            <a:ext cx="1138043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LSB Steganography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Modify only the least significant bits to avoid noticeable image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Image Formats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Extend beyond JPG, PNG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Encryption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AES or RSA encryption before embedding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user-friendly interface for non-programmers.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This project focuses on </a:t>
            </a:r>
            <a:r>
              <a:rPr lang="en-US" sz="3200" b="1" dirty="0"/>
              <a:t>hiding secret messages within an image</a:t>
            </a:r>
            <a:r>
              <a:rPr lang="en-US" sz="3200" dirty="0"/>
              <a:t> using </a:t>
            </a:r>
            <a:r>
              <a:rPr lang="en-US" sz="3200" b="1" dirty="0"/>
              <a:t>basic steganography techniques</a:t>
            </a:r>
            <a:r>
              <a:rPr lang="en-US" sz="3200" dirty="0"/>
              <a:t>. The aim is to provide a simple and secure method for encoding and retrieving hidden messages using pixel manipulation.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3200" dirty="0"/>
              <a:t>Programming language: Python</a:t>
            </a:r>
          </a:p>
          <a:p>
            <a:pPr marL="0" indent="0">
              <a:buNone/>
            </a:pPr>
            <a:r>
              <a:rPr lang="en-IN" sz="3200" b="1" u="sng" dirty="0"/>
              <a:t>Libraries used:</a:t>
            </a:r>
          </a:p>
          <a:p>
            <a:pPr marL="0" indent="0">
              <a:buNone/>
            </a:pPr>
            <a:r>
              <a:rPr lang="en-IN" sz="3200" dirty="0"/>
              <a:t>    1. </a:t>
            </a:r>
            <a:r>
              <a:rPr lang="en-IN" sz="3200" b="1" dirty="0"/>
              <a:t>CV2(OpenCV) </a:t>
            </a:r>
            <a:r>
              <a:rPr lang="en-IN" sz="3200" dirty="0"/>
              <a:t>– For image processing</a:t>
            </a:r>
          </a:p>
          <a:p>
            <a:pPr marL="0" indent="0">
              <a:buNone/>
            </a:pPr>
            <a:r>
              <a:rPr lang="en-IN" sz="3200" dirty="0"/>
              <a:t>    2. </a:t>
            </a:r>
            <a:r>
              <a:rPr lang="en-IN" sz="3200" b="1" dirty="0"/>
              <a:t>OS</a:t>
            </a:r>
            <a:r>
              <a:rPr lang="en-IN" sz="3200" dirty="0"/>
              <a:t> – This is used to interact with operating </a:t>
            </a:r>
            <a:r>
              <a:rPr lang="en-IN" sz="3200" dirty="0" err="1"/>
              <a:t>sustem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Lightweight and Simple:</a:t>
            </a:r>
            <a:r>
              <a:rPr lang="en-US" sz="3200" dirty="0"/>
              <a:t> Uses basic pixel value changes instead of complex cryptography.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No External Dependencies:</a:t>
            </a:r>
            <a:r>
              <a:rPr lang="en-US" sz="3200" dirty="0"/>
              <a:t> Requires only OpenCV and standard Python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Passcode Protection:</a:t>
            </a:r>
            <a:r>
              <a:rPr lang="en-US" sz="3200" dirty="0"/>
              <a:t> Ensures only authorized users can retrieve the hidden message.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Individuals needing </a:t>
            </a:r>
            <a:r>
              <a:rPr lang="en-US" sz="3200" b="1" dirty="0"/>
              <a:t>secure communication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Cybersecurity and cryptography enthusiasts</a:t>
            </a:r>
            <a:r>
              <a:rPr lang="en-US" sz="3200" dirty="0"/>
              <a:t> exploring steganography.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Students &amp; Researchers</a:t>
            </a:r>
            <a:r>
              <a:rPr lang="en-US" sz="3200" dirty="0"/>
              <a:t> studying hidden data techniques.</a:t>
            </a:r>
          </a:p>
          <a:p>
            <a:r>
              <a:rPr lang="en-IN" sz="3200" dirty="0"/>
              <a:t>Defence services used to keep the information confidential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9AAE35-DE88-214D-9BFF-BF35DCC7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609"/>
            <a:ext cx="5216235" cy="4423364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675DA5-A254-CEBB-91F0-AE8AED2A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235" y="1132608"/>
            <a:ext cx="6975763" cy="44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66EE-2B75-6331-3673-44CF8F32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BC0345-E63A-C9DE-0762-7BA4BE0FE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2452"/>
            <a:ext cx="4833184" cy="4673600"/>
          </a:xfr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9D9119E-CC21-7072-526E-A58856F5D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184" y="1232452"/>
            <a:ext cx="7358816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6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This project demonstrates a </a:t>
            </a:r>
            <a:r>
              <a:rPr lang="en-US" sz="3200" b="1" dirty="0"/>
              <a:t>basic steganography technique</a:t>
            </a:r>
            <a:r>
              <a:rPr lang="en-US" sz="3200" dirty="0"/>
              <a:t> using pixel value modification. It provides a simple way to </a:t>
            </a:r>
            <a:r>
              <a:rPr lang="en-US" sz="3200" b="1" dirty="0"/>
              <a:t>hide and retrieve messages securely</a:t>
            </a:r>
            <a:r>
              <a:rPr lang="en-US" sz="3200" dirty="0"/>
              <a:t>. Future improvements can enhance security by using more advanced steganographic techniques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311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 Parmar</cp:lastModifiedBy>
  <cp:revision>26</cp:revision>
  <dcterms:created xsi:type="dcterms:W3CDTF">2021-05-26T16:50:10Z</dcterms:created>
  <dcterms:modified xsi:type="dcterms:W3CDTF">2025-02-18T11:04:02Z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