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0"/>
    </p:embeddedFont>
    <p:embeddedFont>
      <p:font typeface="DM Sans Medium" pitchFamily="2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49B3E9-7255-4B6B-B9A7-B9D5E7398604}">
          <p14:sldIdLst>
            <p14:sldId id="256"/>
            <p14:sldId id="257"/>
            <p14:sldId id="258"/>
            <p14:sldId id="259"/>
          </p14:sldIdLst>
        </p14:section>
        <p14:section name="Untitled Section" id="{0799B70C-495B-44A9-9015-731958D8C103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25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6fbAI05MxnITwgmYBKUllJlKqNVHz_R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471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EchoVerse: AI-Powered Audiobook Creation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048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EchoVerse is a generative AI-based audiobook creation system that transforms user-provided text into expressive, downloadable audio content. Designed for accessibility, convenience, and content reusability, the tool empowers students, professionals, and visually impaired users to convert written material into natural-sounding narrations with customizable tone and voice.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5288"/>
            <a:ext cx="70021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Introduction to EchoVerse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67695"/>
            <a:ext cx="4196358" cy="2456617"/>
          </a:xfrm>
          <a:prstGeom prst="roundRect">
            <a:avLst>
              <a:gd name="adj" fmla="val 1385"/>
            </a:avLst>
          </a:prstGeom>
          <a:solidFill>
            <a:srgbClr val="2D3133"/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AC9EF5"/>
          </a:solidFill>
          <a:ln/>
        </p:spPr>
      </p:sp>
      <p:sp>
        <p:nvSpPr>
          <p:cNvPr id="5" name="Text 3"/>
          <p:cNvSpPr/>
          <p:nvPr/>
        </p:nvSpPr>
        <p:spPr>
          <a:xfrm>
            <a:off x="117300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What is EchoVerse?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73004" y="4215408"/>
            <a:ext cx="355985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EchoVerse is an AI-powered audiobook creation tool that converts text into expressive, downloadable audio.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67695"/>
            <a:ext cx="4196358" cy="2456617"/>
          </a:xfrm>
          <a:prstGeom prst="roundRect">
            <a:avLst>
              <a:gd name="adj" fmla="val 1385"/>
            </a:avLst>
          </a:prstGeom>
          <a:solidFill>
            <a:srgbClr val="2D3133"/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6962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AC9EF5"/>
          </a:solidFill>
          <a:ln/>
        </p:spPr>
      </p:sp>
      <p:sp>
        <p:nvSpPr>
          <p:cNvPr id="9" name="Text 7"/>
          <p:cNvSpPr/>
          <p:nvPr/>
        </p:nvSpPr>
        <p:spPr>
          <a:xfrm>
            <a:off x="5596176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Who is it for?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96176" y="4215408"/>
            <a:ext cx="355985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Students, professionals, and visually impaired users seeking accessible and convenient content conversion.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67695"/>
            <a:ext cx="4196358" cy="2456617"/>
          </a:xfrm>
          <a:prstGeom prst="roundRect">
            <a:avLst>
              <a:gd name="adj" fmla="val 1385"/>
            </a:avLst>
          </a:prstGeom>
          <a:solidFill>
            <a:srgbClr val="2D3133"/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40133" y="3467695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AC9EF5"/>
          </a:solidFill>
          <a:ln/>
        </p:spPr>
      </p:sp>
      <p:sp>
        <p:nvSpPr>
          <p:cNvPr id="13" name="Text 11"/>
          <p:cNvSpPr/>
          <p:nvPr/>
        </p:nvSpPr>
        <p:spPr>
          <a:xfrm>
            <a:off x="10019348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019348" y="4215408"/>
            <a:ext cx="355985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Accessibility, convenience, and content reusability, with customizable tone and voice.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726"/>
            <a:ext cx="77982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EchoVerse Solution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Input Methods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Pasted text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Uploaded .txt files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accepts either pasted text or uploaded .txt files and displays the original content within the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71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Tone Customization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526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Neutral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Suspenseful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7370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Inspiring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3039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Upon selection of a desired tone—Neutral, Suspenseful, or Inspiring—the text is rewritten.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Architecture: The Role of IBM Granite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text is rewritten using the IBM Watsonx Granite large language model. Prompt chaining is used to ensure the tone-specific rewrite remains faithful to the original meaning while enhancing stylistic quality.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142"/>
            <a:ext cx="59521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How EchoVerse 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8554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40593"/>
            <a:ext cx="4196358" cy="30480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014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User Provides Text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505319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paste text directly or upload .txt files into the EchoVerse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48554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840593"/>
            <a:ext cx="4196358" cy="30480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3014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Content Display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962" y="3505319"/>
            <a:ext cx="41963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original text content is displayed within the EchoVerse interface for user review.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48554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2840593"/>
            <a:ext cx="4196358" cy="30480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3014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Tone Selection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133" y="3505319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select their desired tone: Neutral, Suspenseful, or Inspiring.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99086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345906"/>
            <a:ext cx="6407944" cy="30480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17" name="Text 15"/>
          <p:cNvSpPr/>
          <p:nvPr/>
        </p:nvSpPr>
        <p:spPr>
          <a:xfrm>
            <a:off x="793790" y="55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 Rewriting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6010632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IBM Watsonx Granite large language model rewrites the text based on the selected tone.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99086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345906"/>
            <a:ext cx="6407944" cy="30480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21" name="Text 19"/>
          <p:cNvSpPr/>
          <p:nvPr/>
        </p:nvSpPr>
        <p:spPr>
          <a:xfrm>
            <a:off x="7428548" y="5520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Audio Generation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8548" y="6010632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rewritten text is transformed into natural-sounding, downloadable audio content.</a:t>
            </a:r>
            <a:endParaRPr lang="en-US" sz="1750" dirty="0"/>
          </a:p>
        </p:txBody>
      </p:sp>
      <p:sp>
        <p:nvSpPr>
          <p:cNvPr id="23" name="TextBox 22">
            <a:hlinkClick r:id="rId3"/>
            <a:extLst>
              <a:ext uri="{FF2B5EF4-FFF2-40B4-BE49-F238E27FC236}">
                <a16:creationId xmlns:a16="http://schemas.microsoft.com/office/drawing/2014/main" id="{C481178B-8077-E448-AA61-6485443FF8C1}"/>
              </a:ext>
            </a:extLst>
          </p:cNvPr>
          <p:cNvSpPr txBox="1"/>
          <p:nvPr/>
        </p:nvSpPr>
        <p:spPr>
          <a:xfrm>
            <a:off x="1387802" y="6708963"/>
            <a:ext cx="10738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Witness innovation echo back at you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: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EchoVerse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Working Model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crtl+click</a:t>
            </a:r>
            <a:r>
              <a:rPr lang="en-IN" dirty="0">
                <a:solidFill>
                  <a:schemeClr val="bg1"/>
                </a:solidFill>
              </a:rPr>
              <a:t> this link)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3082"/>
            <a:ext cx="7243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Future Scope of EchoVerse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05489"/>
            <a:ext cx="6407944" cy="2577108"/>
          </a:xfrm>
          <a:prstGeom prst="roundRect">
            <a:avLst>
              <a:gd name="adj" fmla="val 1320"/>
            </a:avLst>
          </a:prstGeom>
          <a:solidFill>
            <a:srgbClr val="4C5052"/>
          </a:solidFill>
          <a:ln/>
        </p:spPr>
      </p:sp>
      <p:sp>
        <p:nvSpPr>
          <p:cNvPr id="4" name="Shape 2"/>
          <p:cNvSpPr/>
          <p:nvPr/>
        </p:nvSpPr>
        <p:spPr>
          <a:xfrm>
            <a:off x="1020604" y="223230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AC9EF5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0" y="2381131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More Voice Options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3629978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Expanding the library of natural-sounding voices for greater customization.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2005489"/>
            <a:ext cx="6408063" cy="2577108"/>
          </a:xfrm>
          <a:prstGeom prst="roundRect">
            <a:avLst>
              <a:gd name="adj" fmla="val 1320"/>
            </a:avLst>
          </a:prstGeom>
          <a:solidFill>
            <a:srgbClr val="4C5052"/>
          </a:solidFill>
          <a:ln/>
        </p:spPr>
      </p:sp>
      <p:sp>
        <p:nvSpPr>
          <p:cNvPr id="9" name="Shape 6"/>
          <p:cNvSpPr/>
          <p:nvPr/>
        </p:nvSpPr>
        <p:spPr>
          <a:xfrm>
            <a:off x="7655362" y="223230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AC9EF5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28" y="2381131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55362" y="3139559"/>
            <a:ext cx="3257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Multi-Language Support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55362" y="362997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Enabling text-to-audio conversion in various languages.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4809411"/>
            <a:ext cx="6407944" cy="2577108"/>
          </a:xfrm>
          <a:prstGeom prst="roundRect">
            <a:avLst>
              <a:gd name="adj" fmla="val 1320"/>
            </a:avLst>
          </a:prstGeom>
          <a:solidFill>
            <a:srgbClr val="4C5052"/>
          </a:solidFill>
          <a:ln/>
        </p:spPr>
      </p:sp>
      <p:sp>
        <p:nvSpPr>
          <p:cNvPr id="14" name="Shape 10"/>
          <p:cNvSpPr/>
          <p:nvPr/>
        </p:nvSpPr>
        <p:spPr>
          <a:xfrm>
            <a:off x="1020604" y="503622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AC9EF5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770" y="5185053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20604" y="5943481"/>
            <a:ext cx="33443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Advanced Customization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20604" y="6433899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finer controls over narration speed, pauses, and emotional nuances.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428548" y="4809411"/>
            <a:ext cx="6408063" cy="2577108"/>
          </a:xfrm>
          <a:prstGeom prst="roundRect">
            <a:avLst>
              <a:gd name="adj" fmla="val 1320"/>
            </a:avLst>
          </a:prstGeom>
          <a:solidFill>
            <a:srgbClr val="4C5052"/>
          </a:solidFill>
          <a:ln/>
        </p:spPr>
      </p:sp>
      <p:sp>
        <p:nvSpPr>
          <p:cNvPr id="19" name="Shape 14"/>
          <p:cNvSpPr/>
          <p:nvPr/>
        </p:nvSpPr>
        <p:spPr>
          <a:xfrm>
            <a:off x="7655362" y="503622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AC9EF5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528" y="5185053"/>
            <a:ext cx="306110" cy="3826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55362" y="5943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Cloud Integration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55362" y="6433899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integration with cloud storage services for easier access and sharing.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36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661172"/>
            <a:ext cx="1270265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EchoVerse provides an innovative solution for transforming written content into dynamic audiobooks, enhancing accessibility and usability for a diverse range of users. By leveraging advanced AI models like IBM Watsonx Granite, EchoVerse ensures high-quality, expressive narrations that remain faithful to the original meaning while offering stylistic flexibility. This tool is poised to revolutionize how we consume and interact with written information.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06021"/>
            <a:ext cx="30480" cy="1961912"/>
          </a:xfrm>
          <a:prstGeom prst="rect">
            <a:avLst/>
          </a:prstGeom>
          <a:solidFill>
            <a:srgbClr val="AC9EF5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56230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your attention!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455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Inter</vt:lpstr>
      <vt:lpstr>DM Sans Medium</vt:lpstr>
      <vt:lpstr>DM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Mahalthy Owais</dc:creator>
  <cp:lastModifiedBy>Mahalthy Owais</cp:lastModifiedBy>
  <cp:revision>3</cp:revision>
  <dcterms:created xsi:type="dcterms:W3CDTF">2025-08-29T11:52:02Z</dcterms:created>
  <dcterms:modified xsi:type="dcterms:W3CDTF">2025-08-29T16:34:24Z</dcterms:modified>
</cp:coreProperties>
</file>