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5D0-8FCC-48C3-8A7B-BB069FFE2090}" type="datetimeFigureOut">
              <a:rPr lang="en-CA" smtClean="0"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E6BF-9C45-4D22-8031-7989659B53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18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5D0-8FCC-48C3-8A7B-BB069FFE2090}" type="datetimeFigureOut">
              <a:rPr lang="en-CA" smtClean="0"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E6BF-9C45-4D22-8031-7989659B53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372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5D0-8FCC-48C3-8A7B-BB069FFE2090}" type="datetimeFigureOut">
              <a:rPr lang="en-CA" smtClean="0"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E6BF-9C45-4D22-8031-7989659B53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87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5D0-8FCC-48C3-8A7B-BB069FFE2090}" type="datetimeFigureOut">
              <a:rPr lang="en-CA" smtClean="0"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E6BF-9C45-4D22-8031-7989659B53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263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5D0-8FCC-48C3-8A7B-BB069FFE2090}" type="datetimeFigureOut">
              <a:rPr lang="en-CA" smtClean="0"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E6BF-9C45-4D22-8031-7989659B53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97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5D0-8FCC-48C3-8A7B-BB069FFE2090}" type="datetimeFigureOut">
              <a:rPr lang="en-CA" smtClean="0"/>
              <a:t>2017-05-07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E6BF-9C45-4D22-8031-7989659B53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5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5D0-8FCC-48C3-8A7B-BB069FFE2090}" type="datetimeFigureOut">
              <a:rPr lang="en-CA" smtClean="0"/>
              <a:t>2017-05-07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E6BF-9C45-4D22-8031-7989659B53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35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5D0-8FCC-48C3-8A7B-BB069FFE2090}" type="datetimeFigureOut">
              <a:rPr lang="en-CA" smtClean="0"/>
              <a:t>2017-05-07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E6BF-9C45-4D22-8031-7989659B53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01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5D0-8FCC-48C3-8A7B-BB069FFE2090}" type="datetimeFigureOut">
              <a:rPr lang="en-CA" smtClean="0"/>
              <a:t>2017-05-07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E6BF-9C45-4D22-8031-7989659B53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68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5D0-8FCC-48C3-8A7B-BB069FFE2090}" type="datetimeFigureOut">
              <a:rPr lang="en-CA" smtClean="0"/>
              <a:t>2017-05-07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E6BF-9C45-4D22-8031-7989659B53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0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5D0-8FCC-48C3-8A7B-BB069FFE2090}" type="datetimeFigureOut">
              <a:rPr lang="en-CA" smtClean="0"/>
              <a:t>2017-05-07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E6BF-9C45-4D22-8031-7989659B53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06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CC5D0-8FCC-48C3-8A7B-BB069FFE2090}" type="datetimeFigureOut">
              <a:rPr lang="en-CA" smtClean="0"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E6BF-9C45-4D22-8031-7989659B53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90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23295"/>
            <a:ext cx="9144000" cy="2387600"/>
          </a:xfrm>
        </p:spPr>
        <p:txBody>
          <a:bodyPr>
            <a:normAutofit/>
          </a:bodyPr>
          <a:lstStyle/>
          <a:p>
            <a:r>
              <a:rPr lang="en-CA" sz="9600" dirty="0">
                <a:solidFill>
                  <a:schemeClr val="bg1"/>
                </a:solidFill>
                <a:latin typeface="Bookman Old Style" panose="02050604050505020204" pitchFamily="18" charset="0"/>
              </a:rPr>
              <a:t>HARSH JOSHI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1314071"/>
          </a:xfr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CA" sz="4000" dirty="0">
                <a:solidFill>
                  <a:schemeClr val="bg1"/>
                </a:solidFill>
                <a:latin typeface="Bookman Old Style" panose="02050604050505020204" pitchFamily="18" charset="0"/>
              </a:rPr>
              <a:t>    </a:t>
            </a:r>
          </a:p>
          <a:p>
            <a:pPr algn="l">
              <a:lnSpc>
                <a:spcPct val="150000"/>
              </a:lnSpc>
            </a:pPr>
            <a:r>
              <a:rPr lang="en-CA" sz="12800" dirty="0">
                <a:solidFill>
                  <a:schemeClr val="bg1"/>
                </a:solidFill>
                <a:latin typeface="Bookman Old Style" panose="02050604050505020204" pitchFamily="18" charset="0"/>
              </a:rPr>
              <a:t>    H. J                                 </a:t>
            </a:r>
            <a:r>
              <a:rPr lang="en-CA" sz="5000" dirty="0">
                <a:solidFill>
                  <a:schemeClr val="bg1"/>
                </a:solidFill>
                <a:latin typeface="Bookman Old Style" panose="02050604050505020204" pitchFamily="18" charset="0"/>
              </a:rPr>
              <a:t>ABOUT ME     EXPERIENCE     PROJECTS     CASES/COMPETITIONS     </a:t>
            </a:r>
          </a:p>
          <a:p>
            <a:endParaRPr lang="en-CA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52" y="4523436"/>
            <a:ext cx="427987" cy="427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006" y="4527456"/>
            <a:ext cx="427987" cy="4270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60" y="4523436"/>
            <a:ext cx="579754" cy="4270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869" y="5471055"/>
            <a:ext cx="1448260" cy="115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2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Office Theme</vt:lpstr>
      <vt:lpstr>HARSH JOSHI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HARSH JOSHI</dc:title>
  <dc:creator>Harsh</dc:creator>
  <cp:lastModifiedBy>Harsh</cp:lastModifiedBy>
  <cp:revision>12</cp:revision>
  <dcterms:created xsi:type="dcterms:W3CDTF">2017-05-04T22:02:06Z</dcterms:created>
  <dcterms:modified xsi:type="dcterms:W3CDTF">2017-05-07T19:10:14Z</dcterms:modified>
</cp:coreProperties>
</file>