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0" r:id="rId3"/>
    <p:sldId id="257" r:id="rId4"/>
    <p:sldId id="264" r:id="rId5"/>
    <p:sldId id="258" r:id="rId6"/>
    <p:sldId id="262" r:id="rId7"/>
    <p:sldId id="265" r:id="rId8"/>
    <p:sldId id="268" r:id="rId9"/>
    <p:sldId id="267" r:id="rId10"/>
    <p:sldId id="269" r:id="rId11"/>
    <p:sldId id="270" r:id="rId12"/>
    <p:sldId id="271" r:id="rId13"/>
    <p:sldId id="272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162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552" autoAdjust="0"/>
  </p:normalViewPr>
  <p:slideViewPr>
    <p:cSldViewPr>
      <p:cViewPr varScale="1">
        <p:scale>
          <a:sx n="114" d="100"/>
          <a:sy n="114" d="100"/>
        </p:scale>
        <p:origin x="-108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0FB68C-AE74-42CF-97D6-E3B5BEFC65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FAF8A8-95B2-4970-B4CB-08555B96B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15077E-E12C-486D-9BC3-F4819E613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D6B41A-2FED-45BD-A40B-F447A3CA0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2470CAA-2DED-4A33-9AC8-A2E97BE6F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4434CD-67BB-4E81-BDC7-69529E21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82EE387-1999-4500-A003-57013113A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773054-F856-432E-8E2C-5366754B5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3B4E4E-C2C1-41B8-8FCB-E43302845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E1D862-96F4-4005-B582-109B72E11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917E6F5-5100-4188-9409-46B349142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4487D4F-4969-48FA-B998-F43590637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554A33-7807-4A43-B6EF-94DF240CE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/>
          <p:nvPr/>
        </p:nvSpPr>
        <p:spPr bwMode="hidden">
          <a:xfrm>
            <a:off x="6047439" y="3152694"/>
            <a:ext cx="2876429" cy="535520"/>
          </a:xfrm>
          <a:custGeom>
            <a:av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3056467"/>
            <a:ext cx="5544515" cy="637604"/>
          </a:xfrm>
          <a:custGeom>
            <a:av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3065672"/>
            <a:ext cx="5467980" cy="580704"/>
          </a:xfrm>
          <a:custGeom>
            <a:av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3055631"/>
            <a:ext cx="3308000" cy="488662"/>
          </a:xfrm>
          <a:custGeom>
            <a:av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3043916"/>
            <a:ext cx="8723376" cy="997406"/>
          </a:xfrm>
          <a:custGeom>
            <a:av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 noEditPoints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 noEditPoints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 noEditPoints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32B90C-199C-4FB9-B8B8-EE417D8016A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BFDBC21-FB4C-4DA5-8F81-8DC7A94FE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DAC Noida Recruitment 2022 Apply Online 100 Job Vacancies 23 June 2022"/>
          <p:cNvPicPr>
            <a:picLocks noChangeAspect="1" noChangeArrowheads="1"/>
          </p:cNvPicPr>
          <p:nvPr/>
        </p:nvPicPr>
        <p:blipFill>
          <a:blip r:embed="rId1"/>
          <a:srcRect l="1697" t="18094" b="18577"/>
          <a:stretch/>
        </p:blipFill>
        <p:spPr bwMode="auto">
          <a:xfrm>
            <a:off x="7281033" y="0"/>
            <a:ext cx="1862967" cy="12001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179787" y="1558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Centre for Development of Advanced Computing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335105"/>
            <a:ext cx="2981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u="sng" dirty="0" smtClean="0">
                <a:solidFill>
                  <a:schemeClr val="bg1">
                    <a:lumMod val="50000"/>
                  </a:schemeClr>
                </a:solidFill>
              </a:rPr>
              <a:t>Address: 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C-56/1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Anusandhan Bhawan, Institutional Area, Sector 62, Noida, Uttar Pradesh 201307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218" y="2007075"/>
            <a:ext cx="5516413" cy="1261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Project 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UpSkill</a:t>
            </a:r>
          </a:p>
          <a:p>
            <a:pPr marL="182880" indent="0" algn="ctr">
              <a:buFont typeface="Georgia" pitchFamily="18" charset="0"/>
              <a:buNone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 descr="C-DAC India (@cdacindia) / Twit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587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9728" y="285750"/>
            <a:ext cx="9153728" cy="447021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85749"/>
            <a:ext cx="9144000" cy="42265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9050" y="209550"/>
            <a:ext cx="9163050" cy="45619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65735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 smtClean="0">
                <a:latin typeface="Monotype Corsiva" pitchFamily="66" charset="0"/>
                <a:cs typeface="Calibri" pitchFamily="34" charset="0"/>
              </a:rPr>
              <a:t>Thank  you !</a:t>
            </a:r>
            <a:endParaRPr lang="en-US" sz="8000" b="1" i="1" dirty="0">
              <a:latin typeface="Monotype Corsiva" pitchFamily="66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0" y="287655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 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i="1" dirty="0" smtClean="0"/>
              <a:t>Bhushan Kawale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i="1" dirty="0" smtClean="0"/>
              <a:t>Harshwardhan Kadam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i="1" dirty="0" smtClean="0"/>
              <a:t>Indrasen Gupta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i="1" dirty="0" smtClean="0"/>
              <a:t>Shreyash Jadhav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0422" y="3028949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Centre </a:t>
            </a:r>
            <a:r>
              <a:rPr lang="en-US" b="1" u="sng" dirty="0" smtClean="0"/>
              <a:t>Coordinator :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Mr. Ravi </a:t>
            </a:r>
            <a:r>
              <a:rPr lang="en-US" b="1" dirty="0" smtClean="0"/>
              <a:t>Payal</a:t>
            </a:r>
            <a:endParaRPr lang="en-US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819150"/>
            <a:ext cx="670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UpSkill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82880" indent="0" algn="ctr">
              <a:buFont typeface="Georgia" pitchFamily="18" charset="0"/>
              <a:buNone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5735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a web-based application where teacher can set online video courses and test related to that courses and student can enroll in that courses by giving very nominal fees.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online course is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any web-based class that can be viewed on a computer, tablet or mobile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device.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 every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mental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capacity, preparation level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rectify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shortcomings.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71550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Objective: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379" y="66675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Technology :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323349"/>
            <a:ext cx="3449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780" indent="-342900">
              <a:buFont typeface="Arial" pitchFamily="34" charset="0"/>
              <a:buChar char="•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 marL="182880" indent="0">
              <a:buFont typeface="Georgia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React</a:t>
            </a:r>
          </a:p>
          <a:p>
            <a:pPr marL="182880" indent="0">
              <a:buFont typeface="Georgia" pitchFamily="18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82880" indent="0">
              <a:buFont typeface="Georgia" pitchFamily="18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25780" indent="-342900">
              <a:buFont typeface="Arial" pitchFamily="34" charset="0"/>
              <a:buChar char="•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Back end</a:t>
            </a:r>
          </a:p>
          <a:p>
            <a:pPr marL="182880" indent="0">
              <a:buFont typeface="Georgia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Spring boot</a:t>
            </a:r>
          </a:p>
          <a:p>
            <a:pPr marL="182880" indent="0">
              <a:buFont typeface="Georgia" pitchFamily="18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25780" indent="-342900">
              <a:buFont typeface="Arial" pitchFamily="34" charset="0"/>
              <a:buChar char="•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182880" indent="0">
              <a:buFont typeface="Georgia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MySQL</a:t>
            </a:r>
          </a:p>
          <a:p>
            <a:pPr marL="182880" indent="0">
              <a:buFont typeface="Georgia" pitchFamily="18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68630" indent="-285750">
              <a:buFont typeface="Arial" pitchFamily="34" charset="0"/>
              <a:buChar char="•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Build Tool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0">
              <a:buFont typeface="Georgia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Maven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MySQL | Most Popular Open Source Relational Database | AW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83770" y="3257550"/>
            <a:ext cx="1110993" cy="575025"/>
          </a:xfrm>
          <a:prstGeom prst="rect">
            <a:avLst/>
          </a:prstGeom>
          <a:noFill/>
        </p:spPr>
      </p:pic>
      <p:pic>
        <p:nvPicPr>
          <p:cNvPr id="1036" name="Picture 12" descr="Getting Started With Spring Boot | This Technology Li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429" y="2382572"/>
            <a:ext cx="1350334" cy="708237"/>
          </a:xfrm>
          <a:prstGeom prst="rect">
            <a:avLst/>
          </a:prstGeom>
          <a:noFill/>
        </p:spPr>
      </p:pic>
      <p:sp>
        <p:nvSpPr>
          <p:cNvPr id="2" name="AutoShape 2" descr="React (JavaScript librar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 descr="React (JavaScript library)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8" name="Picture 6" descr="Your custom development solution with React JS| Ubidrea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429" y="1323349"/>
            <a:ext cx="1133691" cy="744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999" y="862568"/>
            <a:ext cx="1985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 present 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04950"/>
          <a:ext cx="79248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Admin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Lecturer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Other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Enrolled-Courses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Login/Register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</a:t>
                      </a:r>
                      <a:r>
                        <a:rPr lang="en-US" baseline="0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r>
                        <a:rPr lang="en-US" baseline="0" dirty="0" smtClean="0"/>
                        <a:t> &amp;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543" y="819150"/>
            <a:ext cx="1350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Case 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 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819400" y="0"/>
            <a:ext cx="533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Indrasen\Downloads\upSkill Activity diagram.jp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19400" y="0"/>
            <a:ext cx="4918075" cy="5146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09600" y="112395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Activity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62938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dmin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Course content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nrollment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ecturer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Question bank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Student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ideos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8463" y="862568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Tables 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4864" y="285750"/>
            <a:ext cx="9145061" cy="4552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662</TotalTime>
  <Words>139</Words>
  <Application>Microsoft Office PowerPoint</Application>
  <PresentationFormat>On-screen Show (16:9)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Indrasen</dc:creator>
  <cp:lastModifiedBy>Harsh kadam</cp:lastModifiedBy>
  <cp:revision>39</cp:revision>
  <dcterms:created xsi:type="dcterms:W3CDTF">2022-07-03T16:58:44Z</dcterms:created>
  <dcterms:modified xsi:type="dcterms:W3CDTF">2022-10-01T04:34:37Z</dcterms:modified>
</cp:coreProperties>
</file>