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921da9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921da9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921da98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921da98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921da98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921da9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921da9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921da9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921da98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921da98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21da98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921da98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506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 of #100daysofmathandstats: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 of Location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145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Harsh Kathiriya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14000" y="2036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most basic estimate of location is the mean, or </a:t>
            </a:r>
            <a:r>
              <a:rPr i="1" lang="en" sz="18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lang="en" sz="18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value.</a:t>
            </a:r>
            <a:endParaRPr sz="1800">
              <a:solidFill>
                <a:srgbClr val="3D3B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3D3B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600" y="2717100"/>
            <a:ext cx="3239275" cy="10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Trimmed mean	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variation of the mean is a trimmed mean, which you calculate by dropping a fixed number of sorted values at each end and then taking an average of the remaining values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26" y="3337150"/>
            <a:ext cx="3726700" cy="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mean	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Another type of mean is a weighted mean, which is calculated by multiplying each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observation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corresponding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weight.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763" y="3294875"/>
            <a:ext cx="3954075" cy="6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278500" y="9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implementation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175" y="632800"/>
            <a:ext cx="5918550" cy="43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278500" y="9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implementation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25" y="632800"/>
            <a:ext cx="6320075" cy="45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9452" y="3370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60"/>
              <a:t>Don’t forget to post your questions and feedbacks on the post.</a:t>
            </a:r>
            <a:endParaRPr sz="1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