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8" r:id="rId6"/>
    <p:sldId id="265" r:id="rId7"/>
    <p:sldId id="260" r:id="rId8"/>
    <p:sldId id="266" r:id="rId9"/>
    <p:sldId id="267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6" autoAdjust="0"/>
    <p:restoredTop sz="94660"/>
  </p:normalViewPr>
  <p:slideViewPr>
    <p:cSldViewPr snapToGrid="0">
      <p:cViewPr>
        <p:scale>
          <a:sx n="66" d="100"/>
          <a:sy n="66" d="100"/>
        </p:scale>
        <p:origin x="490" y="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ECC265-975A-4993-B3F3-07DD2FF50394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8E9C1A-27B2-4571-9C0C-A32F7AA21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67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63F7-7A59-4695-A5A0-A0BC3504F555}" type="datetime1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88DDDBE-CBF3-4521-BB29-C0D7AB1F5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7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9178-F8DC-4E05-A247-BC447C9A4C9B}" type="datetime1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88DDDBE-CBF3-4521-BB29-C0D7AB1F5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60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16A17-B260-4452-B975-D8922C948A16}" type="datetime1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88DDDBE-CBF3-4521-BB29-C0D7AB1F5BE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1458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A0725-5900-4F01-B30B-9BC5004D0D5C}" type="datetime1">
              <a:rPr lang="en-US" smtClean="0"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8DDDBE-CBF3-4521-BB29-C0D7AB1F5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126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5C08D-E636-451F-B155-D895D4190D4D}" type="datetime1">
              <a:rPr lang="en-US" smtClean="0"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8DDDBE-CBF3-4521-BB29-C0D7AB1F5BE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26070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3F6A5-DF5C-4B9D-AA09-30268FB46DCD}" type="datetime1">
              <a:rPr lang="en-US" smtClean="0"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8DDDBE-CBF3-4521-BB29-C0D7AB1F5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407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BCD6-34BE-4EAD-B69C-155442E0745B}" type="datetime1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DDDBE-CBF3-4521-BB29-C0D7AB1F5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6844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7DDD5-D864-49D0-83C8-34778D811E7F}" type="datetime1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DDDBE-CBF3-4521-BB29-C0D7AB1F5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11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DBE3-84B5-4C9F-A245-A8B9289CDC26}" type="datetime1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DDDBE-CBF3-4521-BB29-C0D7AB1F5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302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8B8D-345E-48D5-A482-56CBFC8C5795}" type="datetime1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88DDDBE-CBF3-4521-BB29-C0D7AB1F5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75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62F69-1023-4574-B520-C82C94B8A588}" type="datetime1">
              <a:rPr lang="en-US" smtClean="0"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88DDDBE-CBF3-4521-BB29-C0D7AB1F5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37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EEF9-C324-4D28-89B1-3EDEA23905AC}" type="datetime1">
              <a:rPr lang="en-US" smtClean="0"/>
              <a:t>9/9/2016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88DDDBE-CBF3-4521-BB29-C0D7AB1F5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55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5B4E4-4407-4C08-BAD8-70B9CE47BB3E}" type="datetime1">
              <a:rPr lang="en-US" smtClean="0"/>
              <a:t>9/9/2016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DDDBE-CBF3-4521-BB29-C0D7AB1F5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17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389C4-9BDD-4A42-BE39-097CAEA39456}" type="datetime1">
              <a:rPr lang="en-US" smtClean="0"/>
              <a:t>9/9/2016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DDDBE-CBF3-4521-BB29-C0D7AB1F5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11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0CD77-AE76-4D25-9516-EA8D351974C8}" type="datetime1">
              <a:rPr lang="en-US" smtClean="0"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DDDBE-CBF3-4521-BB29-C0D7AB1F5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98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1172D-8FC4-453C-AB2D-8F9190AA5320}" type="datetime1">
              <a:rPr lang="en-US" smtClean="0"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8DDDBE-CBF3-4521-BB29-C0D7AB1F5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948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DB112-8CAA-4A87-A4D0-E3D33627A98B}" type="datetime1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88DDDBE-CBF3-4521-BB29-C0D7AB1F5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827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gif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6691" y="2470646"/>
            <a:ext cx="8650575" cy="2262781"/>
          </a:xfrm>
        </p:spPr>
        <p:txBody>
          <a:bodyPr/>
          <a:lstStyle/>
          <a:p>
            <a:r>
              <a:rPr lang="en-US" dirty="0" smtClean="0"/>
              <a:t>BBC Food Recipes Visualization and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71053"/>
          </a:xfrm>
        </p:spPr>
        <p:txBody>
          <a:bodyPr>
            <a:normAutofit/>
          </a:bodyPr>
          <a:lstStyle/>
          <a:p>
            <a:r>
              <a:rPr lang="en-US" dirty="0" smtClean="0"/>
              <a:t>Harsh Thakkar</a:t>
            </a:r>
          </a:p>
          <a:p>
            <a:r>
              <a:rPr lang="en-US" dirty="0" smtClean="0"/>
              <a:t>Emilia </a:t>
            </a:r>
            <a:r>
              <a:rPr lang="en-US" dirty="0" err="1" smtClean="0"/>
              <a:t>Kacprzak</a:t>
            </a:r>
            <a:endParaRPr lang="en-US" dirty="0" smtClean="0"/>
          </a:p>
          <a:p>
            <a:r>
              <a:rPr lang="en-US" dirty="0" err="1" smtClean="0"/>
              <a:t>Kuldeep</a:t>
            </a:r>
            <a:r>
              <a:rPr lang="en-US" dirty="0" smtClean="0"/>
              <a:t> Singh</a:t>
            </a:r>
          </a:p>
          <a:p>
            <a:r>
              <a:rPr lang="en-US" dirty="0" err="1" smtClean="0"/>
              <a:t>Niousha</a:t>
            </a:r>
            <a:r>
              <a:rPr lang="en-US" dirty="0" smtClean="0"/>
              <a:t> </a:t>
            </a:r>
            <a:r>
              <a:rPr lang="en-US" dirty="0" err="1" smtClean="0"/>
              <a:t>Hormozi</a:t>
            </a:r>
            <a:endParaRPr lang="en-US" dirty="0" smtClean="0"/>
          </a:p>
          <a:p>
            <a:endParaRPr lang="en-US" sz="1400" dirty="0" smtClean="0"/>
          </a:p>
          <a:p>
            <a:r>
              <a:rPr lang="en-US" sz="1400" i="1" dirty="0" smtClean="0"/>
              <a:t>September 2016</a:t>
            </a:r>
            <a:endParaRPr lang="en-US" sz="14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196272"/>
            <a:ext cx="1306914" cy="120765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DDDBE-CBF3-4521-BB29-C0D7AB1F5B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99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5566"/>
            <a:ext cx="9144000" cy="2068944"/>
          </a:xfrm>
        </p:spPr>
        <p:txBody>
          <a:bodyPr/>
          <a:lstStyle/>
          <a:p>
            <a:r>
              <a:rPr lang="en-US" dirty="0" smtClean="0"/>
              <a:t>Future Work …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12800"/>
            <a:ext cx="8940800" cy="5560291"/>
          </a:xfrm>
        </p:spPr>
        <p:txBody>
          <a:bodyPr>
            <a:normAutofit/>
          </a:bodyPr>
          <a:lstStyle/>
          <a:p>
            <a:endParaRPr lang="en-US" sz="14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196272"/>
            <a:ext cx="1306914" cy="12076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082" y="2631932"/>
            <a:ext cx="3746645" cy="312232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DDDBE-CBF3-4521-BB29-C0D7AB1F5BE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97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5565"/>
            <a:ext cx="9144000" cy="979053"/>
          </a:xfrm>
        </p:spPr>
        <p:txBody>
          <a:bodyPr>
            <a:normAutofit/>
          </a:bodyPr>
          <a:lstStyle/>
          <a:p>
            <a:r>
              <a:rPr lang="en-US" dirty="0" smtClean="0"/>
              <a:t>Working          together …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503221"/>
            <a:ext cx="9144000" cy="4869870"/>
          </a:xfrm>
        </p:spPr>
        <p:txBody>
          <a:bodyPr>
            <a:normAutofit/>
          </a:bodyPr>
          <a:lstStyle/>
          <a:p>
            <a:endParaRPr lang="en-US" sz="1400" i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582" y="295565"/>
            <a:ext cx="1131454" cy="1131454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DDDBE-CBF3-4521-BB29-C0D7AB1F5BE6}" type="slidenum">
              <a:rPr lang="en-US" smtClean="0"/>
              <a:t>11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308" y="2223926"/>
            <a:ext cx="3064213" cy="408561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027" y="1527923"/>
            <a:ext cx="4002156" cy="300161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753" y="2590820"/>
            <a:ext cx="2792228" cy="37229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39" y="1265633"/>
            <a:ext cx="2880867" cy="384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373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3855" y="198726"/>
            <a:ext cx="9144000" cy="12052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is it like to be a vegan?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625600"/>
            <a:ext cx="9144000" cy="4747491"/>
          </a:xfrm>
        </p:spPr>
        <p:txBody>
          <a:bodyPr>
            <a:normAutofit/>
          </a:bodyPr>
          <a:lstStyle/>
          <a:p>
            <a:endParaRPr lang="en-US" sz="14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196272"/>
            <a:ext cx="1306914" cy="12076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333" y="1625600"/>
            <a:ext cx="8372475" cy="5232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909" y="1625600"/>
            <a:ext cx="2010280" cy="16377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394" y="3263342"/>
            <a:ext cx="1696118" cy="17950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68" y="4955595"/>
            <a:ext cx="1980065" cy="186863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4084" y="4474122"/>
            <a:ext cx="779767" cy="365125"/>
          </a:xfrm>
        </p:spPr>
        <p:txBody>
          <a:bodyPr/>
          <a:lstStyle/>
          <a:p>
            <a:fld id="{B88DDDBE-CBF3-4521-BB29-C0D7AB1F5BE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63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5565"/>
            <a:ext cx="9144000" cy="86821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Famous Vegans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764145"/>
            <a:ext cx="9144000" cy="4608945"/>
          </a:xfrm>
        </p:spPr>
        <p:txBody>
          <a:bodyPr>
            <a:normAutofit/>
          </a:bodyPr>
          <a:lstStyle/>
          <a:p>
            <a:endParaRPr lang="en-US" sz="14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196272"/>
            <a:ext cx="1306914" cy="12076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4145"/>
            <a:ext cx="3205018" cy="29472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870" y="1774241"/>
            <a:ext cx="3182121" cy="29472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018" y="1764145"/>
            <a:ext cx="2857500" cy="294725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518" y="1754049"/>
            <a:ext cx="2957352" cy="2957352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372117" y="4711401"/>
            <a:ext cx="779767" cy="365125"/>
          </a:xfrm>
        </p:spPr>
        <p:txBody>
          <a:bodyPr/>
          <a:lstStyle/>
          <a:p>
            <a:fld id="{B88DDDBE-CBF3-4521-BB29-C0D7AB1F5BE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033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0618" y="295565"/>
            <a:ext cx="8377382" cy="979053"/>
          </a:xfrm>
        </p:spPr>
        <p:txBody>
          <a:bodyPr>
            <a:normAutofit/>
          </a:bodyPr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196272"/>
            <a:ext cx="1306914" cy="12076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98256" cy="19290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30" y="3136607"/>
            <a:ext cx="3364999" cy="33649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819" y="1727197"/>
            <a:ext cx="4438361" cy="28188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689" y="2850567"/>
            <a:ext cx="3324225" cy="3390900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49001" y="4453981"/>
            <a:ext cx="397179" cy="365125"/>
          </a:xfrm>
        </p:spPr>
        <p:txBody>
          <a:bodyPr/>
          <a:lstStyle/>
          <a:p>
            <a:fld id="{B88DDDBE-CBF3-4521-BB29-C0D7AB1F5BE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07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So, Let’s Cook …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663" y="2427287"/>
            <a:ext cx="4762500" cy="319087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DDDBE-CBF3-4521-BB29-C0D7AB1F5B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4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5565"/>
            <a:ext cx="9144000" cy="979053"/>
          </a:xfrm>
        </p:spPr>
        <p:txBody>
          <a:bodyPr>
            <a:normAutofit/>
          </a:bodyPr>
          <a:lstStyle/>
          <a:p>
            <a:r>
              <a:rPr lang="en-US" dirty="0" smtClean="0"/>
              <a:t>An example (cont’d)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764145"/>
            <a:ext cx="9144000" cy="4608945"/>
          </a:xfrm>
        </p:spPr>
        <p:txBody>
          <a:bodyPr>
            <a:normAutofit/>
          </a:bodyPr>
          <a:lstStyle/>
          <a:p>
            <a:endParaRPr lang="en-US" sz="14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196272"/>
            <a:ext cx="1306914" cy="12076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0" y="1607102"/>
            <a:ext cx="4353953" cy="4165601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4793673" y="3241964"/>
            <a:ext cx="794327" cy="62807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07102"/>
            <a:ext cx="5588000" cy="4100971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DDDBE-CBF3-4521-BB29-C0D7AB1F5BE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93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5565"/>
            <a:ext cx="9144000" cy="979053"/>
          </a:xfrm>
        </p:spPr>
        <p:txBody>
          <a:bodyPr>
            <a:normAutofit/>
          </a:bodyPr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764145"/>
            <a:ext cx="9144000" cy="4608945"/>
          </a:xfrm>
        </p:spPr>
        <p:txBody>
          <a:bodyPr>
            <a:normAutofit/>
          </a:bodyPr>
          <a:lstStyle/>
          <a:p>
            <a:endParaRPr lang="en-US" sz="14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196272"/>
            <a:ext cx="1306914" cy="1207655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DDDBE-CBF3-4521-BB29-C0D7AB1F5B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5565"/>
            <a:ext cx="9144000" cy="979053"/>
          </a:xfrm>
        </p:spPr>
        <p:txBody>
          <a:bodyPr>
            <a:normAutofit/>
          </a:bodyPr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764145"/>
            <a:ext cx="9144000" cy="4608945"/>
          </a:xfrm>
        </p:spPr>
        <p:txBody>
          <a:bodyPr>
            <a:normAutofit/>
          </a:bodyPr>
          <a:lstStyle/>
          <a:p>
            <a:endParaRPr lang="en-US" sz="14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196272"/>
            <a:ext cx="1306914" cy="120765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DDDBE-CBF3-4521-BB29-C0D7AB1F5BE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0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5565"/>
            <a:ext cx="9144000" cy="97905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764145"/>
            <a:ext cx="9144000" cy="4608945"/>
          </a:xfrm>
        </p:spPr>
        <p:txBody>
          <a:bodyPr>
            <a:normAutofit/>
          </a:bodyPr>
          <a:lstStyle/>
          <a:p>
            <a:endParaRPr lang="en-US" sz="14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196272"/>
            <a:ext cx="1306914" cy="120765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DDDBE-CBF3-4521-BB29-C0D7AB1F5BE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5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139</TotalTime>
  <Words>58</Words>
  <Application>Microsoft Office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Wisp</vt:lpstr>
      <vt:lpstr>BBC Food Recipes Visualization and Analysis</vt:lpstr>
      <vt:lpstr>How is it like to be a vegan?</vt:lpstr>
      <vt:lpstr>Famous Vegans</vt:lpstr>
      <vt:lpstr>An example</vt:lpstr>
      <vt:lpstr>So, Let’s Cook …</vt:lpstr>
      <vt:lpstr>An example (cont’d)</vt:lpstr>
      <vt:lpstr>Analysis</vt:lpstr>
      <vt:lpstr>Visualization</vt:lpstr>
      <vt:lpstr>PowerPoint Presentation</vt:lpstr>
      <vt:lpstr>Future Work …</vt:lpstr>
      <vt:lpstr>Working          together 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BBC Food Recipes Visualization and Analysis</dc:title>
  <dc:creator>LENOVO</dc:creator>
  <cp:lastModifiedBy>LENOVO</cp:lastModifiedBy>
  <cp:revision>18</cp:revision>
  <dcterms:created xsi:type="dcterms:W3CDTF">2016-09-09T09:32:51Z</dcterms:created>
  <dcterms:modified xsi:type="dcterms:W3CDTF">2016-09-09T13:23:32Z</dcterms:modified>
</cp:coreProperties>
</file>