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sldIdLst>
    <p:sldId id="283" r:id="rId5"/>
    <p:sldId id="298" r:id="rId6"/>
    <p:sldId id="285" r:id="rId7"/>
    <p:sldId id="297" r:id="rId8"/>
    <p:sldId id="299" r:id="rId9"/>
    <p:sldId id="315" r:id="rId10"/>
    <p:sldId id="316" r:id="rId11"/>
    <p:sldId id="317" r:id="rId12"/>
    <p:sldId id="294" r:id="rId13"/>
    <p:sldId id="300" r:id="rId14"/>
    <p:sldId id="301" r:id="rId15"/>
    <p:sldId id="293" r:id="rId16"/>
    <p:sldId id="292" r:id="rId17"/>
    <p:sldId id="291" r:id="rId18"/>
    <p:sldId id="302" r:id="rId19"/>
    <p:sldId id="303" r:id="rId20"/>
    <p:sldId id="304" r:id="rId21"/>
    <p:sldId id="289" r:id="rId22"/>
    <p:sldId id="305" r:id="rId23"/>
    <p:sldId id="309" r:id="rId24"/>
    <p:sldId id="310" r:id="rId25"/>
    <p:sldId id="311" r:id="rId26"/>
    <p:sldId id="312" r:id="rId27"/>
    <p:sldId id="313" r:id="rId28"/>
    <p:sldId id="314" r:id="rId29"/>
    <p:sldId id="306" r:id="rId30"/>
    <p:sldId id="307" r:id="rId31"/>
    <p:sldId id="3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84" autoAdjust="0"/>
    <p:restoredTop sz="94853" autoAdjust="0"/>
  </p:normalViewPr>
  <p:slideViewPr>
    <p:cSldViewPr snapToGrid="0" showGuides="1">
      <p:cViewPr>
        <p:scale>
          <a:sx n="75" d="100"/>
          <a:sy n="75" d="100"/>
        </p:scale>
        <p:origin x="-1042" y="-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AFDB7-388A-434C-B917-3F04B5A6B03D}" type="doc">
      <dgm:prSet loTypeId="urn:microsoft.com/office/officeart/2005/8/layout/cycle6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54F201A-A681-469B-97E8-983F79080B71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Activities</a:t>
          </a:r>
          <a:endParaRPr lang="en-US" dirty="0">
            <a:latin typeface="Footlight MT Light" pitchFamily="18" charset="0"/>
          </a:endParaRPr>
        </a:p>
      </dgm:t>
    </dgm:pt>
    <dgm:pt modelId="{9E0D7214-A917-4D16-8B96-34A8E0B6352F}" type="parTrans" cxnId="{0874CADC-79DD-4624-AC0E-AB854B339274}">
      <dgm:prSet/>
      <dgm:spPr/>
      <dgm:t>
        <a:bodyPr/>
        <a:lstStyle/>
        <a:p>
          <a:endParaRPr lang="en-US"/>
        </a:p>
      </dgm:t>
    </dgm:pt>
    <dgm:pt modelId="{DA00C1C3-E644-4374-81C9-97ADE09339A4}" type="sibTrans" cxnId="{0874CADC-79DD-4624-AC0E-AB854B339274}">
      <dgm:prSet/>
      <dgm:spPr/>
      <dgm:t>
        <a:bodyPr/>
        <a:lstStyle/>
        <a:p>
          <a:endParaRPr lang="en-US"/>
        </a:p>
      </dgm:t>
    </dgm:pt>
    <dgm:pt modelId="{B1FF56CD-6398-42DA-975A-206F2D5D7156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Environment</a:t>
          </a:r>
          <a:endParaRPr lang="en-US" dirty="0">
            <a:latin typeface="Footlight MT Light" pitchFamily="18" charset="0"/>
          </a:endParaRPr>
        </a:p>
      </dgm:t>
    </dgm:pt>
    <dgm:pt modelId="{A85E1CAB-673A-4B16-9D42-88D7A78C1B2C}" type="parTrans" cxnId="{FEC145B1-9FE0-459B-AB52-F68C6898EEED}">
      <dgm:prSet/>
      <dgm:spPr/>
      <dgm:t>
        <a:bodyPr/>
        <a:lstStyle/>
        <a:p>
          <a:endParaRPr lang="en-US"/>
        </a:p>
      </dgm:t>
    </dgm:pt>
    <dgm:pt modelId="{91E83B6B-2984-4F2A-9639-63427873A74E}" type="sibTrans" cxnId="{FEC145B1-9FE0-459B-AB52-F68C6898EEED}">
      <dgm:prSet/>
      <dgm:spPr/>
      <dgm:t>
        <a:bodyPr/>
        <a:lstStyle/>
        <a:p>
          <a:endParaRPr lang="en-US"/>
        </a:p>
      </dgm:t>
    </dgm:pt>
    <dgm:pt modelId="{F6AE090B-F4E1-4A4C-A1A9-149BCCA833B1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Interactions</a:t>
          </a:r>
          <a:endParaRPr lang="en-US" dirty="0">
            <a:latin typeface="Footlight MT Light" pitchFamily="18" charset="0"/>
          </a:endParaRPr>
        </a:p>
      </dgm:t>
    </dgm:pt>
    <dgm:pt modelId="{710B7058-90E2-4326-B646-D0EA260B4161}" type="parTrans" cxnId="{01C4F150-AC4B-442F-BBF0-20B9899555FA}">
      <dgm:prSet/>
      <dgm:spPr/>
      <dgm:t>
        <a:bodyPr/>
        <a:lstStyle/>
        <a:p>
          <a:endParaRPr lang="en-US"/>
        </a:p>
      </dgm:t>
    </dgm:pt>
    <dgm:pt modelId="{7A17D2A3-1E93-4750-8A37-BC3DB9F7F647}" type="sibTrans" cxnId="{01C4F150-AC4B-442F-BBF0-20B9899555FA}">
      <dgm:prSet/>
      <dgm:spPr/>
      <dgm:t>
        <a:bodyPr/>
        <a:lstStyle/>
        <a:p>
          <a:endParaRPr lang="en-US"/>
        </a:p>
      </dgm:t>
    </dgm:pt>
    <dgm:pt modelId="{4BB2AF9E-7BDA-46D9-A32B-E0C5DBD04941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Objects</a:t>
          </a:r>
          <a:endParaRPr lang="en-US" dirty="0">
            <a:latin typeface="Footlight MT Light" pitchFamily="18" charset="0"/>
          </a:endParaRPr>
        </a:p>
      </dgm:t>
    </dgm:pt>
    <dgm:pt modelId="{989788DC-6F66-43B2-AACC-3ACF661A2F39}" type="parTrans" cxnId="{D743295F-7AE8-4D6A-906F-522EA282FAC5}">
      <dgm:prSet/>
      <dgm:spPr/>
      <dgm:t>
        <a:bodyPr/>
        <a:lstStyle/>
        <a:p>
          <a:endParaRPr lang="en-US"/>
        </a:p>
      </dgm:t>
    </dgm:pt>
    <dgm:pt modelId="{F26C7CEC-1546-40EE-BA04-94FAF19C8C8B}" type="sibTrans" cxnId="{D743295F-7AE8-4D6A-906F-522EA282FAC5}">
      <dgm:prSet/>
      <dgm:spPr/>
      <dgm:t>
        <a:bodyPr/>
        <a:lstStyle/>
        <a:p>
          <a:endParaRPr lang="en-US"/>
        </a:p>
      </dgm:t>
    </dgm:pt>
    <dgm:pt modelId="{BBE0996C-709C-4388-BB8B-36CA0B6ED7A9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Users</a:t>
          </a:r>
          <a:endParaRPr lang="en-US" dirty="0">
            <a:latin typeface="Footlight MT Light" pitchFamily="18" charset="0"/>
          </a:endParaRPr>
        </a:p>
      </dgm:t>
    </dgm:pt>
    <dgm:pt modelId="{6B726E0F-9CFE-4A89-A586-7A60228C8416}" type="parTrans" cxnId="{4C6AB0DA-202D-47E8-A87C-9F73A8C89000}">
      <dgm:prSet/>
      <dgm:spPr/>
      <dgm:t>
        <a:bodyPr/>
        <a:lstStyle/>
        <a:p>
          <a:endParaRPr lang="en-US"/>
        </a:p>
      </dgm:t>
    </dgm:pt>
    <dgm:pt modelId="{558126CE-9D18-4E1B-B993-E7A2F41AB8AD}" type="sibTrans" cxnId="{4C6AB0DA-202D-47E8-A87C-9F73A8C89000}">
      <dgm:prSet/>
      <dgm:spPr/>
      <dgm:t>
        <a:bodyPr/>
        <a:lstStyle/>
        <a:p>
          <a:endParaRPr lang="en-US"/>
        </a:p>
      </dgm:t>
    </dgm:pt>
    <dgm:pt modelId="{13A49A7C-B14E-42F1-8A7C-930C02A63162}" type="pres">
      <dgm:prSet presAssocID="{AFAAFDB7-388A-434C-B917-3F04B5A6B0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ACDAD3-F87B-4503-8A7B-FD1B80134B6F}" type="pres">
      <dgm:prSet presAssocID="{354F201A-A681-469B-97E8-983F79080B7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C4D52-5CA6-404D-9CF2-D1E4FFB8FDE8}" type="pres">
      <dgm:prSet presAssocID="{354F201A-A681-469B-97E8-983F79080B71}" presName="spNode" presStyleCnt="0"/>
      <dgm:spPr/>
    </dgm:pt>
    <dgm:pt modelId="{726CF8AE-AC47-4B6F-94B2-247EE97DA504}" type="pres">
      <dgm:prSet presAssocID="{DA00C1C3-E644-4374-81C9-97ADE09339A4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C861E2F-9912-43DF-9F31-A1D13D44BD80}" type="pres">
      <dgm:prSet presAssocID="{B1FF56CD-6398-42DA-975A-206F2D5D71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B8186-605D-464B-8587-550C62D863C7}" type="pres">
      <dgm:prSet presAssocID="{B1FF56CD-6398-42DA-975A-206F2D5D7156}" presName="spNode" presStyleCnt="0"/>
      <dgm:spPr/>
    </dgm:pt>
    <dgm:pt modelId="{A07E730E-0FEA-4BE6-B2B5-5D25ABE08443}" type="pres">
      <dgm:prSet presAssocID="{91E83B6B-2984-4F2A-9639-63427873A74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1D66EB76-ACBE-4726-A117-59CF27FB423F}" type="pres">
      <dgm:prSet presAssocID="{F6AE090B-F4E1-4A4C-A1A9-149BCCA833B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602F1-B8CA-40F0-A1DC-DDB3F42777B0}" type="pres">
      <dgm:prSet presAssocID="{F6AE090B-F4E1-4A4C-A1A9-149BCCA833B1}" presName="spNode" presStyleCnt="0"/>
      <dgm:spPr/>
    </dgm:pt>
    <dgm:pt modelId="{F635A48C-CB0C-4FBF-BD1E-5A267F521470}" type="pres">
      <dgm:prSet presAssocID="{7A17D2A3-1E93-4750-8A37-BC3DB9F7F64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D21536D-A4CD-4382-82E8-F82D4B542C4E}" type="pres">
      <dgm:prSet presAssocID="{4BB2AF9E-7BDA-46D9-A32B-E0C5DBD0494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BF15-1231-4A01-9677-0009240893EC}" type="pres">
      <dgm:prSet presAssocID="{4BB2AF9E-7BDA-46D9-A32B-E0C5DBD04941}" presName="spNode" presStyleCnt="0"/>
      <dgm:spPr/>
    </dgm:pt>
    <dgm:pt modelId="{35E0F75B-AC16-4257-B98B-16A07758E389}" type="pres">
      <dgm:prSet presAssocID="{F26C7CEC-1546-40EE-BA04-94FAF19C8C8B}" presName="sibTrans" presStyleLbl="sibTrans1D1" presStyleIdx="3" presStyleCnt="5"/>
      <dgm:spPr/>
      <dgm:t>
        <a:bodyPr/>
        <a:lstStyle/>
        <a:p>
          <a:endParaRPr lang="en-US"/>
        </a:p>
      </dgm:t>
    </dgm:pt>
    <dgm:pt modelId="{410E6532-7FDD-4A03-8BF4-5AC53E8F41D2}" type="pres">
      <dgm:prSet presAssocID="{BBE0996C-709C-4388-BB8B-36CA0B6ED7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8185F-8B70-47AD-B059-B9C5B45B5A55}" type="pres">
      <dgm:prSet presAssocID="{BBE0996C-709C-4388-BB8B-36CA0B6ED7A9}" presName="spNode" presStyleCnt="0"/>
      <dgm:spPr/>
    </dgm:pt>
    <dgm:pt modelId="{69033534-90F9-4D83-9CEC-C44255723AC3}" type="pres">
      <dgm:prSet presAssocID="{558126CE-9D18-4E1B-B993-E7A2F41AB8A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EC145B1-9FE0-459B-AB52-F68C6898EEED}" srcId="{AFAAFDB7-388A-434C-B917-3F04B5A6B03D}" destId="{B1FF56CD-6398-42DA-975A-206F2D5D7156}" srcOrd="1" destOrd="0" parTransId="{A85E1CAB-673A-4B16-9D42-88D7A78C1B2C}" sibTransId="{91E83B6B-2984-4F2A-9639-63427873A74E}"/>
    <dgm:cxn modelId="{20B2535A-5096-4B7B-987F-FC5D79ED429A}" type="presOf" srcId="{4BB2AF9E-7BDA-46D9-A32B-E0C5DBD04941}" destId="{3D21536D-A4CD-4382-82E8-F82D4B542C4E}" srcOrd="0" destOrd="0" presId="urn:microsoft.com/office/officeart/2005/8/layout/cycle6"/>
    <dgm:cxn modelId="{01C4F150-AC4B-442F-BBF0-20B9899555FA}" srcId="{AFAAFDB7-388A-434C-B917-3F04B5A6B03D}" destId="{F6AE090B-F4E1-4A4C-A1A9-149BCCA833B1}" srcOrd="2" destOrd="0" parTransId="{710B7058-90E2-4326-B646-D0EA260B4161}" sibTransId="{7A17D2A3-1E93-4750-8A37-BC3DB9F7F647}"/>
    <dgm:cxn modelId="{0B8338EB-FA93-4BC3-B44A-454E0EC259F1}" type="presOf" srcId="{7A17D2A3-1E93-4750-8A37-BC3DB9F7F647}" destId="{F635A48C-CB0C-4FBF-BD1E-5A267F521470}" srcOrd="0" destOrd="0" presId="urn:microsoft.com/office/officeart/2005/8/layout/cycle6"/>
    <dgm:cxn modelId="{1AA4E6A5-6A06-4A2A-B094-6DFE11044FA4}" type="presOf" srcId="{DA00C1C3-E644-4374-81C9-97ADE09339A4}" destId="{726CF8AE-AC47-4B6F-94B2-247EE97DA504}" srcOrd="0" destOrd="0" presId="urn:microsoft.com/office/officeart/2005/8/layout/cycle6"/>
    <dgm:cxn modelId="{7C95468C-185B-447F-AD8D-D85D8CE2B07B}" type="presOf" srcId="{F26C7CEC-1546-40EE-BA04-94FAF19C8C8B}" destId="{35E0F75B-AC16-4257-B98B-16A07758E389}" srcOrd="0" destOrd="0" presId="urn:microsoft.com/office/officeart/2005/8/layout/cycle6"/>
    <dgm:cxn modelId="{B0421070-DA93-4779-8A25-EEE5B2251FD3}" type="presOf" srcId="{F6AE090B-F4E1-4A4C-A1A9-149BCCA833B1}" destId="{1D66EB76-ACBE-4726-A117-59CF27FB423F}" srcOrd="0" destOrd="0" presId="urn:microsoft.com/office/officeart/2005/8/layout/cycle6"/>
    <dgm:cxn modelId="{4C6AB0DA-202D-47E8-A87C-9F73A8C89000}" srcId="{AFAAFDB7-388A-434C-B917-3F04B5A6B03D}" destId="{BBE0996C-709C-4388-BB8B-36CA0B6ED7A9}" srcOrd="4" destOrd="0" parTransId="{6B726E0F-9CFE-4A89-A586-7A60228C8416}" sibTransId="{558126CE-9D18-4E1B-B993-E7A2F41AB8AD}"/>
    <dgm:cxn modelId="{04AF2129-5C4D-4BBD-9CDA-95A37118276B}" type="presOf" srcId="{BBE0996C-709C-4388-BB8B-36CA0B6ED7A9}" destId="{410E6532-7FDD-4A03-8BF4-5AC53E8F41D2}" srcOrd="0" destOrd="0" presId="urn:microsoft.com/office/officeart/2005/8/layout/cycle6"/>
    <dgm:cxn modelId="{D743295F-7AE8-4D6A-906F-522EA282FAC5}" srcId="{AFAAFDB7-388A-434C-B917-3F04B5A6B03D}" destId="{4BB2AF9E-7BDA-46D9-A32B-E0C5DBD04941}" srcOrd="3" destOrd="0" parTransId="{989788DC-6F66-43B2-AACC-3ACF661A2F39}" sibTransId="{F26C7CEC-1546-40EE-BA04-94FAF19C8C8B}"/>
    <dgm:cxn modelId="{BF1CE884-2937-460F-9667-E074C890C261}" type="presOf" srcId="{AFAAFDB7-388A-434C-B917-3F04B5A6B03D}" destId="{13A49A7C-B14E-42F1-8A7C-930C02A63162}" srcOrd="0" destOrd="0" presId="urn:microsoft.com/office/officeart/2005/8/layout/cycle6"/>
    <dgm:cxn modelId="{0874CADC-79DD-4624-AC0E-AB854B339274}" srcId="{AFAAFDB7-388A-434C-B917-3F04B5A6B03D}" destId="{354F201A-A681-469B-97E8-983F79080B71}" srcOrd="0" destOrd="0" parTransId="{9E0D7214-A917-4D16-8B96-34A8E0B6352F}" sibTransId="{DA00C1C3-E644-4374-81C9-97ADE09339A4}"/>
    <dgm:cxn modelId="{2817340D-1EE2-41F9-8C22-977FDCC2AD0F}" type="presOf" srcId="{354F201A-A681-469B-97E8-983F79080B71}" destId="{7BACDAD3-F87B-4503-8A7B-FD1B80134B6F}" srcOrd="0" destOrd="0" presId="urn:microsoft.com/office/officeart/2005/8/layout/cycle6"/>
    <dgm:cxn modelId="{4A8A7267-013B-410E-A1A0-EC089BCCE92F}" type="presOf" srcId="{558126CE-9D18-4E1B-B993-E7A2F41AB8AD}" destId="{69033534-90F9-4D83-9CEC-C44255723AC3}" srcOrd="0" destOrd="0" presId="urn:microsoft.com/office/officeart/2005/8/layout/cycle6"/>
    <dgm:cxn modelId="{F6CCD725-2105-4F62-9B33-D7210DCD5391}" type="presOf" srcId="{B1FF56CD-6398-42DA-975A-206F2D5D7156}" destId="{FC861E2F-9912-43DF-9F31-A1D13D44BD80}" srcOrd="0" destOrd="0" presId="urn:microsoft.com/office/officeart/2005/8/layout/cycle6"/>
    <dgm:cxn modelId="{7D95CF35-E958-4AFA-9721-CB43F36C82A5}" type="presOf" srcId="{91E83B6B-2984-4F2A-9639-63427873A74E}" destId="{A07E730E-0FEA-4BE6-B2B5-5D25ABE08443}" srcOrd="0" destOrd="0" presId="urn:microsoft.com/office/officeart/2005/8/layout/cycle6"/>
    <dgm:cxn modelId="{213520B3-FAF1-4151-A9EE-6F9D9D678F8D}" type="presParOf" srcId="{13A49A7C-B14E-42F1-8A7C-930C02A63162}" destId="{7BACDAD3-F87B-4503-8A7B-FD1B80134B6F}" srcOrd="0" destOrd="0" presId="urn:microsoft.com/office/officeart/2005/8/layout/cycle6"/>
    <dgm:cxn modelId="{793F3C36-E3DB-47AD-B4DE-F43304A5682B}" type="presParOf" srcId="{13A49A7C-B14E-42F1-8A7C-930C02A63162}" destId="{23BC4D52-5CA6-404D-9CF2-D1E4FFB8FDE8}" srcOrd="1" destOrd="0" presId="urn:microsoft.com/office/officeart/2005/8/layout/cycle6"/>
    <dgm:cxn modelId="{D82C0602-A229-4C13-85D1-25F23667F89B}" type="presParOf" srcId="{13A49A7C-B14E-42F1-8A7C-930C02A63162}" destId="{726CF8AE-AC47-4B6F-94B2-247EE97DA504}" srcOrd="2" destOrd="0" presId="urn:microsoft.com/office/officeart/2005/8/layout/cycle6"/>
    <dgm:cxn modelId="{D57B2875-4332-4F82-B1C9-F3167C0628AA}" type="presParOf" srcId="{13A49A7C-B14E-42F1-8A7C-930C02A63162}" destId="{FC861E2F-9912-43DF-9F31-A1D13D44BD80}" srcOrd="3" destOrd="0" presId="urn:microsoft.com/office/officeart/2005/8/layout/cycle6"/>
    <dgm:cxn modelId="{B666BF4F-CAA3-4A46-B142-C3B1218F36E6}" type="presParOf" srcId="{13A49A7C-B14E-42F1-8A7C-930C02A63162}" destId="{DFEB8186-605D-464B-8587-550C62D863C7}" srcOrd="4" destOrd="0" presId="urn:microsoft.com/office/officeart/2005/8/layout/cycle6"/>
    <dgm:cxn modelId="{8FEF9720-CF29-474A-87FC-D89A0A5E55DD}" type="presParOf" srcId="{13A49A7C-B14E-42F1-8A7C-930C02A63162}" destId="{A07E730E-0FEA-4BE6-B2B5-5D25ABE08443}" srcOrd="5" destOrd="0" presId="urn:microsoft.com/office/officeart/2005/8/layout/cycle6"/>
    <dgm:cxn modelId="{268737A4-DD56-4E43-83D2-6C27D154A0DC}" type="presParOf" srcId="{13A49A7C-B14E-42F1-8A7C-930C02A63162}" destId="{1D66EB76-ACBE-4726-A117-59CF27FB423F}" srcOrd="6" destOrd="0" presId="urn:microsoft.com/office/officeart/2005/8/layout/cycle6"/>
    <dgm:cxn modelId="{9A51DD41-CE23-4545-8B3F-32AE74E2290B}" type="presParOf" srcId="{13A49A7C-B14E-42F1-8A7C-930C02A63162}" destId="{41D602F1-B8CA-40F0-A1DC-DDB3F42777B0}" srcOrd="7" destOrd="0" presId="urn:microsoft.com/office/officeart/2005/8/layout/cycle6"/>
    <dgm:cxn modelId="{2C2F802C-8A29-4F6F-9198-9ADE7D386E89}" type="presParOf" srcId="{13A49A7C-B14E-42F1-8A7C-930C02A63162}" destId="{F635A48C-CB0C-4FBF-BD1E-5A267F521470}" srcOrd="8" destOrd="0" presId="urn:microsoft.com/office/officeart/2005/8/layout/cycle6"/>
    <dgm:cxn modelId="{56D2212A-0086-4413-A3EC-7926E14E220F}" type="presParOf" srcId="{13A49A7C-B14E-42F1-8A7C-930C02A63162}" destId="{3D21536D-A4CD-4382-82E8-F82D4B542C4E}" srcOrd="9" destOrd="0" presId="urn:microsoft.com/office/officeart/2005/8/layout/cycle6"/>
    <dgm:cxn modelId="{DB1D3FD6-0BA7-45B6-A1F4-F23A086671D1}" type="presParOf" srcId="{13A49A7C-B14E-42F1-8A7C-930C02A63162}" destId="{144DBF15-1231-4A01-9677-0009240893EC}" srcOrd="10" destOrd="0" presId="urn:microsoft.com/office/officeart/2005/8/layout/cycle6"/>
    <dgm:cxn modelId="{A575C6C9-ADAD-4A37-B45C-BC5D34BA22DF}" type="presParOf" srcId="{13A49A7C-B14E-42F1-8A7C-930C02A63162}" destId="{35E0F75B-AC16-4257-B98B-16A07758E389}" srcOrd="11" destOrd="0" presId="urn:microsoft.com/office/officeart/2005/8/layout/cycle6"/>
    <dgm:cxn modelId="{A469C4AE-222F-4A71-85D8-6AD693010AD2}" type="presParOf" srcId="{13A49A7C-B14E-42F1-8A7C-930C02A63162}" destId="{410E6532-7FDD-4A03-8BF4-5AC53E8F41D2}" srcOrd="12" destOrd="0" presId="urn:microsoft.com/office/officeart/2005/8/layout/cycle6"/>
    <dgm:cxn modelId="{1A4B7CD2-B2EC-4BA9-9DD1-C13346804857}" type="presParOf" srcId="{13A49A7C-B14E-42F1-8A7C-930C02A63162}" destId="{67E8185F-8B70-47AD-B059-B9C5B45B5A55}" srcOrd="13" destOrd="0" presId="urn:microsoft.com/office/officeart/2005/8/layout/cycle6"/>
    <dgm:cxn modelId="{638C28EB-5F66-407E-B952-E418C5A3AA1E}" type="presParOf" srcId="{13A49A7C-B14E-42F1-8A7C-930C02A63162}" destId="{69033534-90F9-4D83-9CEC-C44255723AC3}" srcOrd="14" destOrd="0" presId="urn:microsoft.com/office/officeart/2005/8/layout/cycle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16282-2F81-439A-BA2F-E9F061098C8F}" type="doc">
      <dgm:prSet loTypeId="urn:microsoft.com/office/officeart/2005/8/layout/chevron1" loCatId="process" qsTypeId="urn:microsoft.com/office/officeart/2005/8/quickstyle/simple1" qsCatId="simple" csTypeId="urn:microsoft.com/office/officeart/2005/8/colors/accent4_3" csCatId="accent4" phldr="1"/>
      <dgm:spPr/>
    </dgm:pt>
    <dgm:pt modelId="{F1CA6891-E2BD-41B6-AEC7-9757E9A3FA3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Situation</a:t>
          </a:r>
        </a:p>
      </dgm:t>
    </dgm:pt>
    <dgm:pt modelId="{494C0C4E-883E-40BC-87ED-F433BC0EDE3A}" type="parTrans" cxnId="{8D1FB463-5D4F-447E-BA62-7B7EBFE95A84}">
      <dgm:prSet/>
      <dgm:spPr/>
      <dgm:t>
        <a:bodyPr/>
        <a:lstStyle/>
        <a:p>
          <a:endParaRPr lang="en-US"/>
        </a:p>
      </dgm:t>
    </dgm:pt>
    <dgm:pt modelId="{7206D84B-AD83-493D-8610-4BFFAFFF60CC}" type="sibTrans" cxnId="{8D1FB463-5D4F-447E-BA62-7B7EBFE95A84}">
      <dgm:prSet/>
      <dgm:spPr/>
      <dgm:t>
        <a:bodyPr/>
        <a:lstStyle/>
        <a:p>
          <a:endParaRPr lang="en-US"/>
        </a:p>
      </dgm:t>
    </dgm:pt>
    <dgm:pt modelId="{9362DB87-6B20-47E3-A75C-6FAFB4EB17FF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Context</a:t>
          </a:r>
        </a:p>
      </dgm:t>
    </dgm:pt>
    <dgm:pt modelId="{D7C54D7D-3656-4932-AE67-5D8B5DCCEFE1}" type="parTrans" cxnId="{BC495557-6B12-42CD-9BBE-4B7209253A0D}">
      <dgm:prSet/>
      <dgm:spPr/>
      <dgm:t>
        <a:bodyPr/>
        <a:lstStyle/>
        <a:p>
          <a:endParaRPr lang="en-US"/>
        </a:p>
      </dgm:t>
    </dgm:pt>
    <dgm:pt modelId="{EC26FAD0-0D6C-4D60-9035-4DB0013C28DB}" type="sibTrans" cxnId="{BC495557-6B12-42CD-9BBE-4B7209253A0D}">
      <dgm:prSet/>
      <dgm:spPr/>
      <dgm:t>
        <a:bodyPr/>
        <a:lstStyle/>
        <a:p>
          <a:endParaRPr lang="en-US"/>
        </a:p>
      </dgm:t>
    </dgm:pt>
    <dgm:pt modelId="{233E8498-6247-45A4-A945-0F52869440F5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Location</a:t>
          </a:r>
        </a:p>
      </dgm:t>
    </dgm:pt>
    <dgm:pt modelId="{24FD342E-D04D-48D2-9D05-FDEBCE9BD698}" type="parTrans" cxnId="{6EC4335B-2540-4AF6-9FA1-D8D2C3EE2DF0}">
      <dgm:prSet/>
      <dgm:spPr/>
      <dgm:t>
        <a:bodyPr/>
        <a:lstStyle/>
        <a:p>
          <a:endParaRPr lang="en-US"/>
        </a:p>
      </dgm:t>
    </dgm:pt>
    <dgm:pt modelId="{B684028D-0114-4E3F-9C1D-8F70FAB78F91}" type="sibTrans" cxnId="{6EC4335B-2540-4AF6-9FA1-D8D2C3EE2DF0}">
      <dgm:prSet/>
      <dgm:spPr/>
      <dgm:t>
        <a:bodyPr/>
        <a:lstStyle/>
        <a:p>
          <a:endParaRPr lang="en-US"/>
        </a:p>
      </dgm:t>
    </dgm:pt>
    <dgm:pt modelId="{B28597E5-B299-48A0-B1D7-7E1ACC0B5966}" type="pres">
      <dgm:prSet presAssocID="{2ED16282-2F81-439A-BA2F-E9F061098C8F}" presName="Name0" presStyleCnt="0">
        <dgm:presLayoutVars>
          <dgm:dir/>
          <dgm:animLvl val="lvl"/>
          <dgm:resizeHandles val="exact"/>
        </dgm:presLayoutVars>
      </dgm:prSet>
      <dgm:spPr/>
    </dgm:pt>
    <dgm:pt modelId="{D526B936-4702-4B6C-871D-F7FDF45FFB0C}" type="pres">
      <dgm:prSet presAssocID="{F1CA6891-E2BD-41B6-AEC7-9757E9A3FA3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BA5E4-D1F5-408E-8D74-70E12F3F8E91}" type="pres">
      <dgm:prSet presAssocID="{7206D84B-AD83-493D-8610-4BFFAFFF60CC}" presName="parTxOnlySpace" presStyleCnt="0"/>
      <dgm:spPr/>
    </dgm:pt>
    <dgm:pt modelId="{99E726D4-D0D2-479D-8F21-577A69406995}" type="pres">
      <dgm:prSet presAssocID="{9362DB87-6B20-47E3-A75C-6FAFB4EB17F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A13F-1F04-4870-9905-D6AA72989AEB}" type="pres">
      <dgm:prSet presAssocID="{EC26FAD0-0D6C-4D60-9035-4DB0013C28DB}" presName="parTxOnlySpace" presStyleCnt="0"/>
      <dgm:spPr/>
    </dgm:pt>
    <dgm:pt modelId="{7289DED6-8399-448A-ACBE-01775B0AE7AA}" type="pres">
      <dgm:prSet presAssocID="{233E8498-6247-45A4-A945-0F52869440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5557-6B12-42CD-9BBE-4B7209253A0D}" srcId="{2ED16282-2F81-439A-BA2F-E9F061098C8F}" destId="{9362DB87-6B20-47E3-A75C-6FAFB4EB17FF}" srcOrd="1" destOrd="0" parTransId="{D7C54D7D-3656-4932-AE67-5D8B5DCCEFE1}" sibTransId="{EC26FAD0-0D6C-4D60-9035-4DB0013C28DB}"/>
    <dgm:cxn modelId="{8D1FB463-5D4F-447E-BA62-7B7EBFE95A84}" srcId="{2ED16282-2F81-439A-BA2F-E9F061098C8F}" destId="{F1CA6891-E2BD-41B6-AEC7-9757E9A3FA30}" srcOrd="0" destOrd="0" parTransId="{494C0C4E-883E-40BC-87ED-F433BC0EDE3A}" sibTransId="{7206D84B-AD83-493D-8610-4BFFAFFF60CC}"/>
    <dgm:cxn modelId="{6EC4335B-2540-4AF6-9FA1-D8D2C3EE2DF0}" srcId="{2ED16282-2F81-439A-BA2F-E9F061098C8F}" destId="{233E8498-6247-45A4-A945-0F52869440F5}" srcOrd="2" destOrd="0" parTransId="{24FD342E-D04D-48D2-9D05-FDEBCE9BD698}" sibTransId="{B684028D-0114-4E3F-9C1D-8F70FAB78F91}"/>
    <dgm:cxn modelId="{F668DC39-B301-41BB-869A-6783271D1588}" type="presOf" srcId="{233E8498-6247-45A4-A945-0F52869440F5}" destId="{7289DED6-8399-448A-ACBE-01775B0AE7AA}" srcOrd="0" destOrd="0" presId="urn:microsoft.com/office/officeart/2005/8/layout/chevron1"/>
    <dgm:cxn modelId="{8AA6B79F-5004-4323-BCE9-0BD00EA3DCB0}" type="presOf" srcId="{2ED16282-2F81-439A-BA2F-E9F061098C8F}" destId="{B28597E5-B299-48A0-B1D7-7E1ACC0B5966}" srcOrd="0" destOrd="0" presId="urn:microsoft.com/office/officeart/2005/8/layout/chevron1"/>
    <dgm:cxn modelId="{2BF16ABC-4FAC-4154-B21B-9430A388F6DA}" type="presOf" srcId="{F1CA6891-E2BD-41B6-AEC7-9757E9A3FA30}" destId="{D526B936-4702-4B6C-871D-F7FDF45FFB0C}" srcOrd="0" destOrd="0" presId="urn:microsoft.com/office/officeart/2005/8/layout/chevron1"/>
    <dgm:cxn modelId="{F80DE908-F5FB-4465-BF11-CCB54A1901E0}" type="presOf" srcId="{9362DB87-6B20-47E3-A75C-6FAFB4EB17FF}" destId="{99E726D4-D0D2-479D-8F21-577A69406995}" srcOrd="0" destOrd="0" presId="urn:microsoft.com/office/officeart/2005/8/layout/chevron1"/>
    <dgm:cxn modelId="{5F8842E0-4E4D-4439-BF8D-327D5021FC4B}" type="presParOf" srcId="{B28597E5-B299-48A0-B1D7-7E1ACC0B5966}" destId="{D526B936-4702-4B6C-871D-F7FDF45FFB0C}" srcOrd="0" destOrd="0" presId="urn:microsoft.com/office/officeart/2005/8/layout/chevron1"/>
    <dgm:cxn modelId="{7CDA354B-89B4-4B4E-AB2A-66282DEE8280}" type="presParOf" srcId="{B28597E5-B299-48A0-B1D7-7E1ACC0B5966}" destId="{2A4BA5E4-D1F5-408E-8D74-70E12F3F8E91}" srcOrd="1" destOrd="0" presId="urn:microsoft.com/office/officeart/2005/8/layout/chevron1"/>
    <dgm:cxn modelId="{7CDF6D0B-F129-4E87-9E44-8F8B159D1973}" type="presParOf" srcId="{B28597E5-B299-48A0-B1D7-7E1ACC0B5966}" destId="{99E726D4-D0D2-479D-8F21-577A69406995}" srcOrd="2" destOrd="0" presId="urn:microsoft.com/office/officeart/2005/8/layout/chevron1"/>
    <dgm:cxn modelId="{B8EA23F3-4372-4836-9A8D-51DDC576C94D}" type="presParOf" srcId="{B28597E5-B299-48A0-B1D7-7E1ACC0B5966}" destId="{3C3AA13F-1F04-4870-9905-D6AA72989AEB}" srcOrd="3" destOrd="0" presId="urn:microsoft.com/office/officeart/2005/8/layout/chevron1"/>
    <dgm:cxn modelId="{A1F1D171-00F4-42EE-8463-F5FC00C2B98F}" type="presParOf" srcId="{B28597E5-B299-48A0-B1D7-7E1ACC0B5966}" destId="{7289DED6-8399-448A-ACBE-01775B0AE7AA}" srcOrd="4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B6BD0-F217-443C-9548-DA6A2689B94B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90DD23B0-FDB0-45AE-83DA-B382E03EEC9F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Following a woman</a:t>
          </a:r>
        </a:p>
      </dgm:t>
    </dgm:pt>
    <dgm:pt modelId="{729B12FD-ED07-475C-913C-A650B6802BDC}" type="parTrans" cxnId="{4AC61874-5812-4699-AF7D-E894E3217450}">
      <dgm:prSet/>
      <dgm:spPr/>
      <dgm:t>
        <a:bodyPr/>
        <a:lstStyle/>
        <a:p>
          <a:endParaRPr lang="en-US"/>
        </a:p>
      </dgm:t>
    </dgm:pt>
    <dgm:pt modelId="{8445A6FB-E918-4D50-9549-5243A7D4A68E}" type="sibTrans" cxnId="{4AC61874-5812-4699-AF7D-E894E3217450}">
      <dgm:prSet/>
      <dgm:spPr/>
      <dgm:t>
        <a:bodyPr/>
        <a:lstStyle/>
        <a:p>
          <a:endParaRPr lang="en-US"/>
        </a:p>
      </dgm:t>
    </dgm:pt>
    <dgm:pt modelId="{FFE47D0A-AE16-4AE7-9289-AF2670B26FF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A stalker follows woman</a:t>
          </a:r>
        </a:p>
      </dgm:t>
    </dgm:pt>
    <dgm:pt modelId="{C1335857-3FE7-4EC1-AD21-B1284076BF87}" type="parTrans" cxnId="{BF15E991-E228-417F-9F5D-180B88DDA895}">
      <dgm:prSet/>
      <dgm:spPr/>
      <dgm:t>
        <a:bodyPr/>
        <a:lstStyle/>
        <a:p>
          <a:endParaRPr lang="en-US"/>
        </a:p>
      </dgm:t>
    </dgm:pt>
    <dgm:pt modelId="{77185374-0801-4332-8EF9-E4BA4BAD96C5}" type="sibTrans" cxnId="{BF15E991-E228-417F-9F5D-180B88DDA895}">
      <dgm:prSet/>
      <dgm:spPr/>
      <dgm:t>
        <a:bodyPr/>
        <a:lstStyle/>
        <a:p>
          <a:endParaRPr lang="en-US"/>
        </a:p>
      </dgm:t>
    </dgm:pt>
    <dgm:pt modelId="{CAE84BA1-1DF8-4229-A862-47754197AA81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On a street.</a:t>
          </a:r>
        </a:p>
      </dgm:t>
    </dgm:pt>
    <dgm:pt modelId="{8F8FD4FA-C2C9-4907-8D7B-D9CA615FF90A}" type="parTrans" cxnId="{6B39F363-52D7-419C-88C9-1A827AAA2FDF}">
      <dgm:prSet/>
      <dgm:spPr/>
      <dgm:t>
        <a:bodyPr/>
        <a:lstStyle/>
        <a:p>
          <a:endParaRPr lang="en-US"/>
        </a:p>
      </dgm:t>
    </dgm:pt>
    <dgm:pt modelId="{D7952DEA-95E6-4C7F-B12A-26EAAB2CA6D3}" type="sibTrans" cxnId="{6B39F363-52D7-419C-88C9-1A827AAA2FDF}">
      <dgm:prSet/>
      <dgm:spPr/>
      <dgm:t>
        <a:bodyPr/>
        <a:lstStyle/>
        <a:p>
          <a:endParaRPr lang="en-US"/>
        </a:p>
      </dgm:t>
    </dgm:pt>
    <dgm:pt modelId="{488D7865-A79D-437A-A7D8-3752CDDBEC53}" type="pres">
      <dgm:prSet presAssocID="{EAEB6BD0-F217-443C-9548-DA6A2689B94B}" presName="Name0" presStyleCnt="0">
        <dgm:presLayoutVars>
          <dgm:dir/>
          <dgm:animLvl val="lvl"/>
          <dgm:resizeHandles val="exact"/>
        </dgm:presLayoutVars>
      </dgm:prSet>
      <dgm:spPr/>
    </dgm:pt>
    <dgm:pt modelId="{6955F1F9-D8C4-47F6-93B8-3704D3F1740F}" type="pres">
      <dgm:prSet presAssocID="{90DD23B0-FDB0-45AE-83DA-B382E03EE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3ED0A-1D05-4442-925C-1DFB799863AA}" type="pres">
      <dgm:prSet presAssocID="{8445A6FB-E918-4D50-9549-5243A7D4A68E}" presName="parTxOnlySpace" presStyleCnt="0"/>
      <dgm:spPr/>
    </dgm:pt>
    <dgm:pt modelId="{C026FBE3-49E6-41BE-B099-843EDA6E66B8}" type="pres">
      <dgm:prSet presAssocID="{FFE47D0A-AE16-4AE7-9289-AF2670B26F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D2D89-EA20-4AB0-9B4D-E44CAD99445C}" type="pres">
      <dgm:prSet presAssocID="{77185374-0801-4332-8EF9-E4BA4BAD96C5}" presName="parTxOnlySpace" presStyleCnt="0"/>
      <dgm:spPr/>
    </dgm:pt>
    <dgm:pt modelId="{3AB2E7EE-735C-484B-8415-D959321D40DE}" type="pres">
      <dgm:prSet presAssocID="{CAE84BA1-1DF8-4229-A862-47754197AA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F9D880-EB7F-4212-8BFF-EF2865F903D2}" type="presOf" srcId="{90DD23B0-FDB0-45AE-83DA-B382E03EEC9F}" destId="{6955F1F9-D8C4-47F6-93B8-3704D3F1740F}" srcOrd="0" destOrd="0" presId="urn:microsoft.com/office/officeart/2005/8/layout/chevron1"/>
    <dgm:cxn modelId="{BF15E991-E228-417F-9F5D-180B88DDA895}" srcId="{EAEB6BD0-F217-443C-9548-DA6A2689B94B}" destId="{FFE47D0A-AE16-4AE7-9289-AF2670B26FF0}" srcOrd="1" destOrd="0" parTransId="{C1335857-3FE7-4EC1-AD21-B1284076BF87}" sibTransId="{77185374-0801-4332-8EF9-E4BA4BAD96C5}"/>
    <dgm:cxn modelId="{36B16FFE-5DB0-4932-A364-BBF8E385F86D}" type="presOf" srcId="{CAE84BA1-1DF8-4229-A862-47754197AA81}" destId="{3AB2E7EE-735C-484B-8415-D959321D40DE}" srcOrd="0" destOrd="0" presId="urn:microsoft.com/office/officeart/2005/8/layout/chevron1"/>
    <dgm:cxn modelId="{82252F05-9883-4B39-BFB7-E484D52EE7AE}" type="presOf" srcId="{EAEB6BD0-F217-443C-9548-DA6A2689B94B}" destId="{488D7865-A79D-437A-A7D8-3752CDDBEC53}" srcOrd="0" destOrd="0" presId="urn:microsoft.com/office/officeart/2005/8/layout/chevron1"/>
    <dgm:cxn modelId="{4AC61874-5812-4699-AF7D-E894E3217450}" srcId="{EAEB6BD0-F217-443C-9548-DA6A2689B94B}" destId="{90DD23B0-FDB0-45AE-83DA-B382E03EEC9F}" srcOrd="0" destOrd="0" parTransId="{729B12FD-ED07-475C-913C-A650B6802BDC}" sibTransId="{8445A6FB-E918-4D50-9549-5243A7D4A68E}"/>
    <dgm:cxn modelId="{609B540E-325B-4242-ACD9-3AA035A76889}" type="presOf" srcId="{FFE47D0A-AE16-4AE7-9289-AF2670B26FF0}" destId="{C026FBE3-49E6-41BE-B099-843EDA6E66B8}" srcOrd="0" destOrd="0" presId="urn:microsoft.com/office/officeart/2005/8/layout/chevron1"/>
    <dgm:cxn modelId="{6B39F363-52D7-419C-88C9-1A827AAA2FDF}" srcId="{EAEB6BD0-F217-443C-9548-DA6A2689B94B}" destId="{CAE84BA1-1DF8-4229-A862-47754197AA81}" srcOrd="2" destOrd="0" parTransId="{8F8FD4FA-C2C9-4907-8D7B-D9CA615FF90A}" sibTransId="{D7952DEA-95E6-4C7F-B12A-26EAAB2CA6D3}"/>
    <dgm:cxn modelId="{6769BFA9-245C-433B-8AD1-B2C81EB30CAE}" type="presParOf" srcId="{488D7865-A79D-437A-A7D8-3752CDDBEC53}" destId="{6955F1F9-D8C4-47F6-93B8-3704D3F1740F}" srcOrd="0" destOrd="0" presId="urn:microsoft.com/office/officeart/2005/8/layout/chevron1"/>
    <dgm:cxn modelId="{5DA68081-B360-4C37-9B51-A71A4D40FEF8}" type="presParOf" srcId="{488D7865-A79D-437A-A7D8-3752CDDBEC53}" destId="{67D3ED0A-1D05-4442-925C-1DFB799863AA}" srcOrd="1" destOrd="0" presId="urn:microsoft.com/office/officeart/2005/8/layout/chevron1"/>
    <dgm:cxn modelId="{3130534F-378A-41F2-A5FC-2E4683BF58CD}" type="presParOf" srcId="{488D7865-A79D-437A-A7D8-3752CDDBEC53}" destId="{C026FBE3-49E6-41BE-B099-843EDA6E66B8}" srcOrd="2" destOrd="0" presId="urn:microsoft.com/office/officeart/2005/8/layout/chevron1"/>
    <dgm:cxn modelId="{CAC09A7A-345D-4672-BBB9-FC661D182EA0}" type="presParOf" srcId="{488D7865-A79D-437A-A7D8-3752CDDBEC53}" destId="{24BD2D89-EA20-4AB0-9B4D-E44CAD99445C}" srcOrd="3" destOrd="0" presId="urn:microsoft.com/office/officeart/2005/8/layout/chevron1"/>
    <dgm:cxn modelId="{B888A2D5-745C-4DC9-B8F1-FDC3E42E72A8}" type="presParOf" srcId="{488D7865-A79D-437A-A7D8-3752CDDBEC53}" destId="{3AB2E7EE-735C-484B-8415-D959321D40DE}" srcOrd="4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72448-D48C-4687-9276-18BAA0DFB6D1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7F64357B-74C0-4A95-89B8-F17CD9EE07BA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Misbehave with a woman</a:t>
          </a:r>
        </a:p>
      </dgm:t>
    </dgm:pt>
    <dgm:pt modelId="{4756FC52-AC7C-4548-99D5-B1BA33325486}" type="parTrans" cxnId="{78121DB0-5DDA-4E28-B3B4-FD20CA195E01}">
      <dgm:prSet/>
      <dgm:spPr/>
      <dgm:t>
        <a:bodyPr/>
        <a:lstStyle/>
        <a:p>
          <a:endParaRPr lang="en-US"/>
        </a:p>
      </dgm:t>
    </dgm:pt>
    <dgm:pt modelId="{4BBC0B1F-7EBA-4EBE-AF75-7B330249B0F5}" type="sibTrans" cxnId="{78121DB0-5DDA-4E28-B3B4-FD20CA195E01}">
      <dgm:prSet/>
      <dgm:spPr/>
      <dgm:t>
        <a:bodyPr/>
        <a:lstStyle/>
        <a:p>
          <a:endParaRPr lang="en-US"/>
        </a:p>
      </dgm:t>
    </dgm:pt>
    <dgm:pt modelId="{6D435314-DF32-4A1D-B0AA-1561F4248037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Group of men harassing a woman</a:t>
          </a:r>
        </a:p>
      </dgm:t>
    </dgm:pt>
    <dgm:pt modelId="{24104DEF-4ED6-4F4A-B969-000BF14DFC27}" type="parTrans" cxnId="{B59139CD-132B-4FB2-85E3-415A778B14E8}">
      <dgm:prSet/>
      <dgm:spPr/>
      <dgm:t>
        <a:bodyPr/>
        <a:lstStyle/>
        <a:p>
          <a:endParaRPr lang="en-US"/>
        </a:p>
      </dgm:t>
    </dgm:pt>
    <dgm:pt modelId="{81AE872E-2A1E-4DC2-8B15-0DC820ECC2D2}" type="sibTrans" cxnId="{B59139CD-132B-4FB2-85E3-415A778B14E8}">
      <dgm:prSet/>
      <dgm:spPr/>
      <dgm:t>
        <a:bodyPr/>
        <a:lstStyle/>
        <a:p>
          <a:endParaRPr lang="en-US"/>
        </a:p>
      </dgm:t>
    </dgm:pt>
    <dgm:pt modelId="{C5CC898C-E20D-4F74-83D1-9C1F8310E973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Outside of woman’s workplace</a:t>
          </a:r>
        </a:p>
      </dgm:t>
    </dgm:pt>
    <dgm:pt modelId="{2F6497D9-3E8D-47C3-9025-A87D030B8553}" type="parTrans" cxnId="{18B027D5-74A1-4107-9FD0-C2B692DA0C24}">
      <dgm:prSet/>
      <dgm:spPr/>
      <dgm:t>
        <a:bodyPr/>
        <a:lstStyle/>
        <a:p>
          <a:endParaRPr lang="en-US"/>
        </a:p>
      </dgm:t>
    </dgm:pt>
    <dgm:pt modelId="{3086333F-EFBF-40DA-A235-8AE52BD166F0}" type="sibTrans" cxnId="{18B027D5-74A1-4107-9FD0-C2B692DA0C24}">
      <dgm:prSet/>
      <dgm:spPr/>
      <dgm:t>
        <a:bodyPr/>
        <a:lstStyle/>
        <a:p>
          <a:endParaRPr lang="en-US"/>
        </a:p>
      </dgm:t>
    </dgm:pt>
    <dgm:pt modelId="{7AEDEC58-148E-45EF-B47D-6555339E1137}" type="pres">
      <dgm:prSet presAssocID="{DDB72448-D48C-4687-9276-18BAA0DFB6D1}" presName="Name0" presStyleCnt="0">
        <dgm:presLayoutVars>
          <dgm:dir/>
          <dgm:animLvl val="lvl"/>
          <dgm:resizeHandles val="exact"/>
        </dgm:presLayoutVars>
      </dgm:prSet>
      <dgm:spPr/>
    </dgm:pt>
    <dgm:pt modelId="{5CE78E58-7E52-4E71-8BE6-E8766E266B37}" type="pres">
      <dgm:prSet presAssocID="{7F64357B-74C0-4A95-89B8-F17CD9EE07B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5AFBD-C539-401D-AA85-6AEB73EF2963}" type="pres">
      <dgm:prSet presAssocID="{4BBC0B1F-7EBA-4EBE-AF75-7B330249B0F5}" presName="parTxOnlySpace" presStyleCnt="0"/>
      <dgm:spPr/>
    </dgm:pt>
    <dgm:pt modelId="{9884BDFF-D50E-4D22-AAED-137511FC41D1}" type="pres">
      <dgm:prSet presAssocID="{6D435314-DF32-4A1D-B0AA-1561F424803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59B07-9E4E-48F8-88EE-67FE1E422B28}" type="pres">
      <dgm:prSet presAssocID="{81AE872E-2A1E-4DC2-8B15-0DC820ECC2D2}" presName="parTxOnlySpace" presStyleCnt="0"/>
      <dgm:spPr/>
    </dgm:pt>
    <dgm:pt modelId="{4881B383-FE06-4ED8-A9CD-C1270922D3E9}" type="pres">
      <dgm:prSet presAssocID="{C5CC898C-E20D-4F74-83D1-9C1F8310E9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5F258-B32D-409C-9130-85BDE10195FD}" type="presOf" srcId="{6D435314-DF32-4A1D-B0AA-1561F4248037}" destId="{9884BDFF-D50E-4D22-AAED-137511FC41D1}" srcOrd="0" destOrd="0" presId="urn:microsoft.com/office/officeart/2005/8/layout/chevron1"/>
    <dgm:cxn modelId="{78121DB0-5DDA-4E28-B3B4-FD20CA195E01}" srcId="{DDB72448-D48C-4687-9276-18BAA0DFB6D1}" destId="{7F64357B-74C0-4A95-89B8-F17CD9EE07BA}" srcOrd="0" destOrd="0" parTransId="{4756FC52-AC7C-4548-99D5-B1BA33325486}" sibTransId="{4BBC0B1F-7EBA-4EBE-AF75-7B330249B0F5}"/>
    <dgm:cxn modelId="{18B027D5-74A1-4107-9FD0-C2B692DA0C24}" srcId="{DDB72448-D48C-4687-9276-18BAA0DFB6D1}" destId="{C5CC898C-E20D-4F74-83D1-9C1F8310E973}" srcOrd="2" destOrd="0" parTransId="{2F6497D9-3E8D-47C3-9025-A87D030B8553}" sibTransId="{3086333F-EFBF-40DA-A235-8AE52BD166F0}"/>
    <dgm:cxn modelId="{B59139CD-132B-4FB2-85E3-415A778B14E8}" srcId="{DDB72448-D48C-4687-9276-18BAA0DFB6D1}" destId="{6D435314-DF32-4A1D-B0AA-1561F4248037}" srcOrd="1" destOrd="0" parTransId="{24104DEF-4ED6-4F4A-B969-000BF14DFC27}" sibTransId="{81AE872E-2A1E-4DC2-8B15-0DC820ECC2D2}"/>
    <dgm:cxn modelId="{87D830A8-30DB-4EAF-84AF-C351569765AD}" type="presOf" srcId="{C5CC898C-E20D-4F74-83D1-9C1F8310E973}" destId="{4881B383-FE06-4ED8-A9CD-C1270922D3E9}" srcOrd="0" destOrd="0" presId="urn:microsoft.com/office/officeart/2005/8/layout/chevron1"/>
    <dgm:cxn modelId="{B5A2C126-354C-4A41-9890-9F8612684169}" type="presOf" srcId="{7F64357B-74C0-4A95-89B8-F17CD9EE07BA}" destId="{5CE78E58-7E52-4E71-8BE6-E8766E266B37}" srcOrd="0" destOrd="0" presId="urn:microsoft.com/office/officeart/2005/8/layout/chevron1"/>
    <dgm:cxn modelId="{468BBBE6-CC2B-42EE-83DD-145225C6F1D2}" type="presOf" srcId="{DDB72448-D48C-4687-9276-18BAA0DFB6D1}" destId="{7AEDEC58-148E-45EF-B47D-6555339E1137}" srcOrd="0" destOrd="0" presId="urn:microsoft.com/office/officeart/2005/8/layout/chevron1"/>
    <dgm:cxn modelId="{34C8313B-6382-4306-801C-468EBE7FB092}" type="presParOf" srcId="{7AEDEC58-148E-45EF-B47D-6555339E1137}" destId="{5CE78E58-7E52-4E71-8BE6-E8766E266B37}" srcOrd="0" destOrd="0" presId="urn:microsoft.com/office/officeart/2005/8/layout/chevron1"/>
    <dgm:cxn modelId="{7F737871-B407-4A9C-882E-4613B8CE76F1}" type="presParOf" srcId="{7AEDEC58-148E-45EF-B47D-6555339E1137}" destId="{EDC5AFBD-C539-401D-AA85-6AEB73EF2963}" srcOrd="1" destOrd="0" presId="urn:microsoft.com/office/officeart/2005/8/layout/chevron1"/>
    <dgm:cxn modelId="{E4AA5528-29A4-4719-ABBD-2CB3DA20C856}" type="presParOf" srcId="{7AEDEC58-148E-45EF-B47D-6555339E1137}" destId="{9884BDFF-D50E-4D22-AAED-137511FC41D1}" srcOrd="2" destOrd="0" presId="urn:microsoft.com/office/officeart/2005/8/layout/chevron1"/>
    <dgm:cxn modelId="{BD99B1BE-E0C9-4270-AD88-7553A4DD00F3}" type="presParOf" srcId="{7AEDEC58-148E-45EF-B47D-6555339E1137}" destId="{78359B07-9E4E-48F8-88EE-67FE1E422B28}" srcOrd="3" destOrd="0" presId="urn:microsoft.com/office/officeart/2005/8/layout/chevron1"/>
    <dgm:cxn modelId="{78E589BF-98BA-4BC3-B469-0F47B50E3246}" type="presParOf" srcId="{7AEDEC58-148E-45EF-B47D-6555339E1137}" destId="{4881B383-FE06-4ED8-A9CD-C1270922D3E9}" srcOrd="4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080C7-F3BB-4635-9522-EE12FB5EB949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49AF9B1B-97FD-4769-B57B-F4314E98089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Cyber harassment</a:t>
          </a:r>
        </a:p>
      </dgm:t>
    </dgm:pt>
    <dgm:pt modelId="{349A33D8-BAE0-4278-BA70-8DDD130E9B34}" type="parTrans" cxnId="{107F600C-E6D1-4136-B0C1-AC3E237E2233}">
      <dgm:prSet/>
      <dgm:spPr/>
      <dgm:t>
        <a:bodyPr/>
        <a:lstStyle/>
        <a:p>
          <a:endParaRPr lang="en-US"/>
        </a:p>
      </dgm:t>
    </dgm:pt>
    <dgm:pt modelId="{56D684E1-8214-4266-A20D-83B7D98FF1B9}" type="sibTrans" cxnId="{107F600C-E6D1-4136-B0C1-AC3E237E2233}">
      <dgm:prSet/>
      <dgm:spPr/>
      <dgm:t>
        <a:bodyPr/>
        <a:lstStyle/>
        <a:p>
          <a:endParaRPr lang="en-US"/>
        </a:p>
      </dgm:t>
    </dgm:pt>
    <dgm:pt modelId="{34FD1F4D-7A42-4BC9-B3BA-AAF0916603D2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A guy harassing a woman online</a:t>
          </a:r>
        </a:p>
      </dgm:t>
    </dgm:pt>
    <dgm:pt modelId="{F73447D3-C6DB-42D2-AAD9-65B33833DAAE}" type="parTrans" cxnId="{4C2DD144-C82C-467E-87C2-97C44CD8DA08}">
      <dgm:prSet/>
      <dgm:spPr/>
      <dgm:t>
        <a:bodyPr/>
        <a:lstStyle/>
        <a:p>
          <a:endParaRPr lang="en-US"/>
        </a:p>
      </dgm:t>
    </dgm:pt>
    <dgm:pt modelId="{358AF9F3-276B-44C6-A80E-E114F1111B4D}" type="sibTrans" cxnId="{4C2DD144-C82C-467E-87C2-97C44CD8DA08}">
      <dgm:prSet/>
      <dgm:spPr/>
      <dgm:t>
        <a:bodyPr/>
        <a:lstStyle/>
        <a:p>
          <a:endParaRPr lang="en-US"/>
        </a:p>
      </dgm:t>
    </dgm:pt>
    <dgm:pt modelId="{BC2067FB-C57B-4F06-BCD5-93B147F4D2F4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On a social media platform</a:t>
          </a:r>
        </a:p>
      </dgm:t>
    </dgm:pt>
    <dgm:pt modelId="{90659984-FBA4-4131-BF21-29BD6C80F17F}" type="parTrans" cxnId="{5FE940B1-881C-4011-B92C-FEB4DC51EDD3}">
      <dgm:prSet/>
      <dgm:spPr/>
      <dgm:t>
        <a:bodyPr/>
        <a:lstStyle/>
        <a:p>
          <a:endParaRPr lang="en-US"/>
        </a:p>
      </dgm:t>
    </dgm:pt>
    <dgm:pt modelId="{B4EBC7B9-AA05-47B2-BF3D-4AAFE819717D}" type="sibTrans" cxnId="{5FE940B1-881C-4011-B92C-FEB4DC51EDD3}">
      <dgm:prSet/>
      <dgm:spPr/>
      <dgm:t>
        <a:bodyPr/>
        <a:lstStyle/>
        <a:p>
          <a:endParaRPr lang="en-US"/>
        </a:p>
      </dgm:t>
    </dgm:pt>
    <dgm:pt modelId="{CDF6AFFA-01B7-428E-9C26-99584613E5E3}" type="pres">
      <dgm:prSet presAssocID="{756080C7-F3BB-4635-9522-EE12FB5EB949}" presName="Name0" presStyleCnt="0">
        <dgm:presLayoutVars>
          <dgm:dir/>
          <dgm:animLvl val="lvl"/>
          <dgm:resizeHandles val="exact"/>
        </dgm:presLayoutVars>
      </dgm:prSet>
      <dgm:spPr/>
    </dgm:pt>
    <dgm:pt modelId="{64EB0539-7B0F-4F5E-A50E-6109A4481AA8}" type="pres">
      <dgm:prSet presAssocID="{49AF9B1B-97FD-4769-B57B-F4314E98089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3A928-1E3B-46F9-BF5A-CC8391FFDD2D}" type="pres">
      <dgm:prSet presAssocID="{56D684E1-8214-4266-A20D-83B7D98FF1B9}" presName="parTxOnlySpace" presStyleCnt="0"/>
      <dgm:spPr/>
    </dgm:pt>
    <dgm:pt modelId="{6B13F824-9CC7-42FB-BD53-6432A1856F42}" type="pres">
      <dgm:prSet presAssocID="{34FD1F4D-7A42-4BC9-B3BA-AAF091660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B6AF7-D963-4183-B9FC-02FBB39C01D3}" type="pres">
      <dgm:prSet presAssocID="{358AF9F3-276B-44C6-A80E-E114F1111B4D}" presName="parTxOnlySpace" presStyleCnt="0"/>
      <dgm:spPr/>
    </dgm:pt>
    <dgm:pt modelId="{76EE06DE-214B-47DE-BCC3-F19B52EECC26}" type="pres">
      <dgm:prSet presAssocID="{BC2067FB-C57B-4F06-BCD5-93B147F4D2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2DD144-C82C-467E-87C2-97C44CD8DA08}" srcId="{756080C7-F3BB-4635-9522-EE12FB5EB949}" destId="{34FD1F4D-7A42-4BC9-B3BA-AAF0916603D2}" srcOrd="1" destOrd="0" parTransId="{F73447D3-C6DB-42D2-AAD9-65B33833DAAE}" sibTransId="{358AF9F3-276B-44C6-A80E-E114F1111B4D}"/>
    <dgm:cxn modelId="{DD33009B-413C-460B-9FF6-9EEA1DB2D2B8}" type="presOf" srcId="{49AF9B1B-97FD-4769-B57B-F4314E980890}" destId="{64EB0539-7B0F-4F5E-A50E-6109A4481AA8}" srcOrd="0" destOrd="0" presId="urn:microsoft.com/office/officeart/2005/8/layout/chevron1"/>
    <dgm:cxn modelId="{66ADE642-3360-4089-A997-8AC50CE3CF72}" type="presOf" srcId="{BC2067FB-C57B-4F06-BCD5-93B147F4D2F4}" destId="{76EE06DE-214B-47DE-BCC3-F19B52EECC26}" srcOrd="0" destOrd="0" presId="urn:microsoft.com/office/officeart/2005/8/layout/chevron1"/>
    <dgm:cxn modelId="{85ED8F2E-4F57-47DB-AE2A-0E7DC020D162}" type="presOf" srcId="{34FD1F4D-7A42-4BC9-B3BA-AAF0916603D2}" destId="{6B13F824-9CC7-42FB-BD53-6432A1856F42}" srcOrd="0" destOrd="0" presId="urn:microsoft.com/office/officeart/2005/8/layout/chevron1"/>
    <dgm:cxn modelId="{107F600C-E6D1-4136-B0C1-AC3E237E2233}" srcId="{756080C7-F3BB-4635-9522-EE12FB5EB949}" destId="{49AF9B1B-97FD-4769-B57B-F4314E980890}" srcOrd="0" destOrd="0" parTransId="{349A33D8-BAE0-4278-BA70-8DDD130E9B34}" sibTransId="{56D684E1-8214-4266-A20D-83B7D98FF1B9}"/>
    <dgm:cxn modelId="{5FE940B1-881C-4011-B92C-FEB4DC51EDD3}" srcId="{756080C7-F3BB-4635-9522-EE12FB5EB949}" destId="{BC2067FB-C57B-4F06-BCD5-93B147F4D2F4}" srcOrd="2" destOrd="0" parTransId="{90659984-FBA4-4131-BF21-29BD6C80F17F}" sibTransId="{B4EBC7B9-AA05-47B2-BF3D-4AAFE819717D}"/>
    <dgm:cxn modelId="{74DBAA58-7EC7-4298-93FD-D674DE8332FE}" type="presOf" srcId="{756080C7-F3BB-4635-9522-EE12FB5EB949}" destId="{CDF6AFFA-01B7-428E-9C26-99584613E5E3}" srcOrd="0" destOrd="0" presId="urn:microsoft.com/office/officeart/2005/8/layout/chevron1"/>
    <dgm:cxn modelId="{F7B4FFF2-4A9A-47C7-8E6F-32FD29C5F8C8}" type="presParOf" srcId="{CDF6AFFA-01B7-428E-9C26-99584613E5E3}" destId="{64EB0539-7B0F-4F5E-A50E-6109A4481AA8}" srcOrd="0" destOrd="0" presId="urn:microsoft.com/office/officeart/2005/8/layout/chevron1"/>
    <dgm:cxn modelId="{24F32742-8770-476A-A64F-8BAB8A648647}" type="presParOf" srcId="{CDF6AFFA-01B7-428E-9C26-99584613E5E3}" destId="{F223A928-1E3B-46F9-BF5A-CC8391FFDD2D}" srcOrd="1" destOrd="0" presId="urn:microsoft.com/office/officeart/2005/8/layout/chevron1"/>
    <dgm:cxn modelId="{3F554CF8-5A7D-459F-987A-32F21A5107F7}" type="presParOf" srcId="{CDF6AFFA-01B7-428E-9C26-99584613E5E3}" destId="{6B13F824-9CC7-42FB-BD53-6432A1856F42}" srcOrd="2" destOrd="0" presId="urn:microsoft.com/office/officeart/2005/8/layout/chevron1"/>
    <dgm:cxn modelId="{F39668F1-041A-421D-AF0B-CD220AA31BE3}" type="presParOf" srcId="{CDF6AFFA-01B7-428E-9C26-99584613E5E3}" destId="{13EB6AF7-D963-4183-B9FC-02FBB39C01D3}" srcOrd="3" destOrd="0" presId="urn:microsoft.com/office/officeart/2005/8/layout/chevron1"/>
    <dgm:cxn modelId="{B455A399-1987-4D01-8484-A54B81169787}" type="presParOf" srcId="{CDF6AFFA-01B7-428E-9C26-99584613E5E3}" destId="{76EE06DE-214B-47DE-BCC3-F19B52EECC26}" srcOrd="4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6E8DA8-90AF-4A49-8C7D-01D9E8B1296C}" type="doc">
      <dgm:prSet loTypeId="urn:microsoft.com/office/officeart/2005/8/layout/arrow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B83B4D-D0D0-4139-9722-AD9A3B7049D8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Home</a:t>
          </a:r>
        </a:p>
        <a:p>
          <a:r>
            <a:rPr lang="en-US" dirty="0">
              <a:latin typeface="Footlight MT Light" pitchFamily="18" charset="0"/>
            </a:rPr>
            <a:t>Screen</a:t>
          </a:r>
        </a:p>
      </dgm:t>
    </dgm:pt>
    <dgm:pt modelId="{419CA8B5-E33B-4F8B-9193-1602BA09429E}" type="parTrans" cxnId="{80CE242E-9E7D-47C9-9464-1BB4D2179213}">
      <dgm:prSet/>
      <dgm:spPr/>
      <dgm:t>
        <a:bodyPr/>
        <a:lstStyle/>
        <a:p>
          <a:endParaRPr lang="en-US"/>
        </a:p>
      </dgm:t>
    </dgm:pt>
    <dgm:pt modelId="{69F3449E-D724-4232-9288-EFFB36472051}" type="sibTrans" cxnId="{80CE242E-9E7D-47C9-9464-1BB4D2179213}">
      <dgm:prSet/>
      <dgm:spPr/>
      <dgm:t>
        <a:bodyPr/>
        <a:lstStyle/>
        <a:p>
          <a:endParaRPr lang="en-US"/>
        </a:p>
      </dgm:t>
    </dgm:pt>
    <dgm:pt modelId="{FCA8CB3E-32EE-4909-B5CB-E7D79B66F76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SOS Screen</a:t>
          </a:r>
        </a:p>
      </dgm:t>
    </dgm:pt>
    <dgm:pt modelId="{92C7C355-40AB-47FE-85D1-CCF29270938A}" type="parTrans" cxnId="{D064ACFB-4312-4E6A-A9A8-6FBF3A3D2410}">
      <dgm:prSet/>
      <dgm:spPr/>
      <dgm:t>
        <a:bodyPr/>
        <a:lstStyle/>
        <a:p>
          <a:endParaRPr lang="en-US"/>
        </a:p>
      </dgm:t>
    </dgm:pt>
    <dgm:pt modelId="{4A8F432F-81D5-4C74-955B-A45DA5E8B04A}" type="sibTrans" cxnId="{D064ACFB-4312-4E6A-A9A8-6FBF3A3D2410}">
      <dgm:prSet/>
      <dgm:spPr/>
      <dgm:t>
        <a:bodyPr/>
        <a:lstStyle/>
        <a:p>
          <a:endParaRPr lang="en-US"/>
        </a:p>
      </dgm:t>
    </dgm:pt>
    <dgm:pt modelId="{BF010CB8-6039-4473-8199-B9530CD64407}" type="pres">
      <dgm:prSet presAssocID="{806E8DA8-90AF-4A49-8C7D-01D9E8B129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B4874B-3372-44A7-B63F-FD6E01F7BC77}" type="pres">
      <dgm:prSet presAssocID="{C9B83B4D-D0D0-4139-9722-AD9A3B7049D8}" presName="arrow" presStyleLbl="node1" presStyleIdx="0" presStyleCnt="2" custRadScaleRad="199443" custRadScaleInc="-1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CE3DF-3CEC-4E2D-AAE9-C0B4665CC30D}" type="pres">
      <dgm:prSet presAssocID="{FCA8CB3E-32EE-4909-B5CB-E7D79B66F760}" presName="arrow" presStyleLbl="node1" presStyleIdx="1" presStyleCnt="2" custRadScaleRad="102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1AFC4C-1499-40C1-AF95-0EBC34AEE3C2}" type="presOf" srcId="{FCA8CB3E-32EE-4909-B5CB-E7D79B66F760}" destId="{455CE3DF-3CEC-4E2D-AAE9-C0B4665CC30D}" srcOrd="0" destOrd="0" presId="urn:microsoft.com/office/officeart/2005/8/layout/arrow1"/>
    <dgm:cxn modelId="{28035C08-865E-46DE-97D3-A9ADC04D8538}" type="presOf" srcId="{C9B83B4D-D0D0-4139-9722-AD9A3B7049D8}" destId="{8DB4874B-3372-44A7-B63F-FD6E01F7BC77}" srcOrd="0" destOrd="0" presId="urn:microsoft.com/office/officeart/2005/8/layout/arrow1"/>
    <dgm:cxn modelId="{80CE242E-9E7D-47C9-9464-1BB4D2179213}" srcId="{806E8DA8-90AF-4A49-8C7D-01D9E8B1296C}" destId="{C9B83B4D-D0D0-4139-9722-AD9A3B7049D8}" srcOrd="0" destOrd="0" parTransId="{419CA8B5-E33B-4F8B-9193-1602BA09429E}" sibTransId="{69F3449E-D724-4232-9288-EFFB36472051}"/>
    <dgm:cxn modelId="{D064ACFB-4312-4E6A-A9A8-6FBF3A3D2410}" srcId="{806E8DA8-90AF-4A49-8C7D-01D9E8B1296C}" destId="{FCA8CB3E-32EE-4909-B5CB-E7D79B66F760}" srcOrd="1" destOrd="0" parTransId="{92C7C355-40AB-47FE-85D1-CCF29270938A}" sibTransId="{4A8F432F-81D5-4C74-955B-A45DA5E8B04A}"/>
    <dgm:cxn modelId="{0836670A-AE78-45B4-9CDC-E53B4BEDB6E1}" type="presOf" srcId="{806E8DA8-90AF-4A49-8C7D-01D9E8B1296C}" destId="{BF010CB8-6039-4473-8199-B9530CD64407}" srcOrd="0" destOrd="0" presId="urn:microsoft.com/office/officeart/2005/8/layout/arrow1"/>
    <dgm:cxn modelId="{36B07F44-123C-4C43-882A-F833407B1AA1}" type="presParOf" srcId="{BF010CB8-6039-4473-8199-B9530CD64407}" destId="{8DB4874B-3372-44A7-B63F-FD6E01F7BC77}" srcOrd="0" destOrd="0" presId="urn:microsoft.com/office/officeart/2005/8/layout/arrow1"/>
    <dgm:cxn modelId="{53A1516D-196B-438F-B118-E8B9C8976FD0}" type="presParOf" srcId="{BF010CB8-6039-4473-8199-B9530CD64407}" destId="{455CE3DF-3CEC-4E2D-AAE9-C0B4665CC30D}" srcOrd="1" destOrd="0" presId="urn:microsoft.com/office/officeart/2005/8/layout/arrow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CDAD3-F87B-4503-8A7B-FD1B80134B6F}">
      <dsp:nvSpPr>
        <dsp:cNvPr id="0" name=""/>
        <dsp:cNvSpPr/>
      </dsp:nvSpPr>
      <dsp:spPr>
        <a:xfrm>
          <a:off x="2555090" y="2562"/>
          <a:ext cx="1457532" cy="9473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Activities</a:t>
          </a:r>
          <a:endParaRPr lang="en-US" sz="1800" kern="1200" dirty="0">
            <a:latin typeface="Footlight MT Light" pitchFamily="18" charset="0"/>
          </a:endParaRPr>
        </a:p>
      </dsp:txBody>
      <dsp:txXfrm>
        <a:off x="2601338" y="48810"/>
        <a:ext cx="1365036" cy="854899"/>
      </dsp:txXfrm>
    </dsp:sp>
    <dsp:sp modelId="{726CF8AE-AC47-4B6F-94B2-247EE97DA504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2632001" y="150096"/>
              </a:moveTo>
              <a:arcTo wR="1893217" hR="1893217" stAng="17578117" swAng="1962017"/>
            </a:path>
          </a:pathLst>
        </a:custGeom>
        <a:noFill/>
        <a:ln w="635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61E2F-9912-43DF-9F31-A1D13D44BD80}">
      <dsp:nvSpPr>
        <dsp:cNvPr id="0" name=""/>
        <dsp:cNvSpPr/>
      </dsp:nvSpPr>
      <dsp:spPr>
        <a:xfrm>
          <a:off x="4355647" y="1310743"/>
          <a:ext cx="1457532" cy="947395"/>
        </a:xfrm>
        <a:prstGeom prst="roundRect">
          <a:avLst/>
        </a:prstGeom>
        <a:solidFill>
          <a:schemeClr val="accent2">
            <a:shade val="80000"/>
            <a:hueOff val="-31068"/>
            <a:satOff val="-3410"/>
            <a:lumOff val="99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Environment</a:t>
          </a:r>
          <a:endParaRPr lang="en-US" sz="1800" kern="1200" dirty="0">
            <a:latin typeface="Footlight MT Light" pitchFamily="18" charset="0"/>
          </a:endParaRPr>
        </a:p>
      </dsp:txBody>
      <dsp:txXfrm>
        <a:off x="4401895" y="1356991"/>
        <a:ext cx="1365036" cy="854899"/>
      </dsp:txXfrm>
    </dsp:sp>
    <dsp:sp modelId="{A07E730E-0FEA-4BE6-B2B5-5D25ABE08443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3783831" y="1793982"/>
              </a:moveTo>
              <a:arcTo wR="1893217" hR="1893217" stAng="21419725" swAng="2196671"/>
            </a:path>
          </a:pathLst>
        </a:custGeom>
        <a:noFill/>
        <a:ln w="6350" cap="flat" cmpd="sng" algn="ctr">
          <a:solidFill>
            <a:schemeClr val="accent2">
              <a:shade val="90000"/>
              <a:hueOff val="-30805"/>
              <a:satOff val="-3361"/>
              <a:lumOff val="9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6EB76-ACBE-4726-A117-59CF27FB423F}">
      <dsp:nvSpPr>
        <dsp:cNvPr id="0" name=""/>
        <dsp:cNvSpPr/>
      </dsp:nvSpPr>
      <dsp:spPr>
        <a:xfrm>
          <a:off x="3667895" y="3427424"/>
          <a:ext cx="1457532" cy="947395"/>
        </a:xfrm>
        <a:prstGeom prst="roundRect">
          <a:avLst/>
        </a:prstGeom>
        <a:solidFill>
          <a:schemeClr val="accent2">
            <a:shade val="80000"/>
            <a:hueOff val="-62135"/>
            <a:satOff val="-6820"/>
            <a:lumOff val="199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Interactions</a:t>
          </a:r>
          <a:endParaRPr lang="en-US" sz="1800" kern="1200" dirty="0">
            <a:latin typeface="Footlight MT Light" pitchFamily="18" charset="0"/>
          </a:endParaRPr>
        </a:p>
      </dsp:txBody>
      <dsp:txXfrm>
        <a:off x="3714143" y="3473672"/>
        <a:ext cx="1365036" cy="854899"/>
      </dsp:txXfrm>
    </dsp:sp>
    <dsp:sp modelId="{F635A48C-CB0C-4FBF-BD1E-5A267F521470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2269731" y="3748616"/>
              </a:moveTo>
              <a:arcTo wR="1893217" hR="1893217" stAng="4711727" swAng="1376546"/>
            </a:path>
          </a:pathLst>
        </a:custGeom>
        <a:noFill/>
        <a:ln w="6350" cap="flat" cmpd="sng" algn="ctr">
          <a:solidFill>
            <a:schemeClr val="accent2">
              <a:shade val="90000"/>
              <a:hueOff val="-61610"/>
              <a:satOff val="-6721"/>
              <a:lumOff val="19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1536D-A4CD-4382-82E8-F82D4B542C4E}">
      <dsp:nvSpPr>
        <dsp:cNvPr id="0" name=""/>
        <dsp:cNvSpPr/>
      </dsp:nvSpPr>
      <dsp:spPr>
        <a:xfrm>
          <a:off x="1442285" y="3427424"/>
          <a:ext cx="1457532" cy="947395"/>
        </a:xfrm>
        <a:prstGeom prst="roundRect">
          <a:avLst/>
        </a:prstGeom>
        <a:solidFill>
          <a:schemeClr val="accent2">
            <a:shade val="80000"/>
            <a:hueOff val="-93203"/>
            <a:satOff val="-10230"/>
            <a:lumOff val="29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Objects</a:t>
          </a:r>
          <a:endParaRPr lang="en-US" sz="1800" kern="1200" dirty="0">
            <a:latin typeface="Footlight MT Light" pitchFamily="18" charset="0"/>
          </a:endParaRPr>
        </a:p>
      </dsp:txBody>
      <dsp:txXfrm>
        <a:off x="1488533" y="3473672"/>
        <a:ext cx="1365036" cy="854899"/>
      </dsp:txXfrm>
    </dsp:sp>
    <dsp:sp modelId="{35E0F75B-AC16-4257-B98B-16A07758E389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316437" y="2941089"/>
              </a:moveTo>
              <a:arcTo wR="1893217" hR="1893217" stAng="8783604" swAng="2196671"/>
            </a:path>
          </a:pathLst>
        </a:custGeom>
        <a:noFill/>
        <a:ln w="6350" cap="flat" cmpd="sng" algn="ctr">
          <a:solidFill>
            <a:schemeClr val="accent2">
              <a:shade val="90000"/>
              <a:hueOff val="-92415"/>
              <a:satOff val="-10082"/>
              <a:lumOff val="288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E6532-7FDD-4A03-8BF4-5AC53E8F41D2}">
      <dsp:nvSpPr>
        <dsp:cNvPr id="0" name=""/>
        <dsp:cNvSpPr/>
      </dsp:nvSpPr>
      <dsp:spPr>
        <a:xfrm>
          <a:off x="754534" y="1310743"/>
          <a:ext cx="1457532" cy="947395"/>
        </a:xfrm>
        <a:prstGeom prst="roundRect">
          <a:avLst/>
        </a:prstGeom>
        <a:solidFill>
          <a:schemeClr val="accent2">
            <a:shade val="80000"/>
            <a:hueOff val="-124271"/>
            <a:satOff val="-13640"/>
            <a:lumOff val="39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Users</a:t>
          </a:r>
          <a:endParaRPr lang="en-US" sz="1800" kern="1200" dirty="0">
            <a:latin typeface="Footlight MT Light" pitchFamily="18" charset="0"/>
          </a:endParaRPr>
        </a:p>
      </dsp:txBody>
      <dsp:txXfrm>
        <a:off x="800782" y="1356991"/>
        <a:ext cx="1365036" cy="854899"/>
      </dsp:txXfrm>
    </dsp:sp>
    <dsp:sp modelId="{69033534-90F9-4D83-9CEC-C44255723AC3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329813" y="825491"/>
              </a:moveTo>
              <a:arcTo wR="1893217" hR="1893217" stAng="12859866" swAng="1962017"/>
            </a:path>
          </a:pathLst>
        </a:custGeom>
        <a:noFill/>
        <a:ln w="6350" cap="flat" cmpd="sng" algn="ctr">
          <a:solidFill>
            <a:schemeClr val="accent2">
              <a:shade val="90000"/>
              <a:hueOff val="-123220"/>
              <a:satOff val="-13443"/>
              <a:lumOff val="384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B936-4702-4B6C-871D-F7FDF45FFB0C}">
      <dsp:nvSpPr>
        <dsp:cNvPr id="0" name=""/>
        <dsp:cNvSpPr/>
      </dsp:nvSpPr>
      <dsp:spPr>
        <a:xfrm>
          <a:off x="1318" y="1623823"/>
          <a:ext cx="1606968" cy="642787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otlight MT Light" pitchFamily="18" charset="0"/>
            </a:rPr>
            <a:t>Situation</a:t>
          </a:r>
        </a:p>
      </dsp:txBody>
      <dsp:txXfrm>
        <a:off x="322712" y="1623823"/>
        <a:ext cx="964181" cy="642787"/>
      </dsp:txXfrm>
    </dsp:sp>
    <dsp:sp modelId="{99E726D4-D0D2-479D-8F21-577A69406995}">
      <dsp:nvSpPr>
        <dsp:cNvPr id="0" name=""/>
        <dsp:cNvSpPr/>
      </dsp:nvSpPr>
      <dsp:spPr>
        <a:xfrm>
          <a:off x="1447590" y="1623823"/>
          <a:ext cx="1606968" cy="642787"/>
        </a:xfrm>
        <a:prstGeom prst="chevron">
          <a:avLst/>
        </a:prstGeom>
        <a:solidFill>
          <a:schemeClr val="accent4">
            <a:shade val="80000"/>
            <a:hueOff val="-34159"/>
            <a:satOff val="946"/>
            <a:lumOff val="96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otlight MT Light" pitchFamily="18" charset="0"/>
            </a:rPr>
            <a:t>Context</a:t>
          </a:r>
        </a:p>
      </dsp:txBody>
      <dsp:txXfrm>
        <a:off x="1768984" y="1623823"/>
        <a:ext cx="964181" cy="642787"/>
      </dsp:txXfrm>
    </dsp:sp>
    <dsp:sp modelId="{7289DED6-8399-448A-ACBE-01775B0AE7AA}">
      <dsp:nvSpPr>
        <dsp:cNvPr id="0" name=""/>
        <dsp:cNvSpPr/>
      </dsp:nvSpPr>
      <dsp:spPr>
        <a:xfrm>
          <a:off x="2893862" y="1623823"/>
          <a:ext cx="1606968" cy="642787"/>
        </a:xfrm>
        <a:prstGeom prst="chevron">
          <a:avLst/>
        </a:prstGeom>
        <a:solidFill>
          <a:schemeClr val="accent4">
            <a:shade val="80000"/>
            <a:hueOff val="-68318"/>
            <a:satOff val="1892"/>
            <a:lumOff val="19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otlight MT Light" pitchFamily="18" charset="0"/>
            </a:rPr>
            <a:t>Location</a:t>
          </a:r>
        </a:p>
      </dsp:txBody>
      <dsp:txXfrm>
        <a:off x="3215256" y="1623823"/>
        <a:ext cx="964181" cy="642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F1F9-D8C4-47F6-93B8-3704D3F1740F}">
      <dsp:nvSpPr>
        <dsp:cNvPr id="0" name=""/>
        <dsp:cNvSpPr/>
      </dsp:nvSpPr>
      <dsp:spPr>
        <a:xfrm>
          <a:off x="1353" y="1570458"/>
          <a:ext cx="1648899" cy="659559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Following a woman</a:t>
          </a:r>
        </a:p>
      </dsp:txBody>
      <dsp:txXfrm>
        <a:off x="331133" y="1570458"/>
        <a:ext cx="989340" cy="659559"/>
      </dsp:txXfrm>
    </dsp:sp>
    <dsp:sp modelId="{C026FBE3-49E6-41BE-B099-843EDA6E66B8}">
      <dsp:nvSpPr>
        <dsp:cNvPr id="0" name=""/>
        <dsp:cNvSpPr/>
      </dsp:nvSpPr>
      <dsp:spPr>
        <a:xfrm>
          <a:off x="1485362" y="1570458"/>
          <a:ext cx="1648899" cy="659559"/>
        </a:xfrm>
        <a:prstGeom prst="chevron">
          <a:avLst/>
        </a:prstGeom>
        <a:solidFill>
          <a:schemeClr val="accent2">
            <a:shade val="80000"/>
            <a:hueOff val="-62135"/>
            <a:satOff val="-6820"/>
            <a:lumOff val="199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A stalker follows woman</a:t>
          </a:r>
        </a:p>
      </dsp:txBody>
      <dsp:txXfrm>
        <a:off x="1815142" y="1570458"/>
        <a:ext cx="989340" cy="659559"/>
      </dsp:txXfrm>
    </dsp:sp>
    <dsp:sp modelId="{3AB2E7EE-735C-484B-8415-D959321D40DE}">
      <dsp:nvSpPr>
        <dsp:cNvPr id="0" name=""/>
        <dsp:cNvSpPr/>
      </dsp:nvSpPr>
      <dsp:spPr>
        <a:xfrm>
          <a:off x="2969372" y="1570458"/>
          <a:ext cx="1648899" cy="659559"/>
        </a:xfrm>
        <a:prstGeom prst="chevron">
          <a:avLst/>
        </a:prstGeom>
        <a:solidFill>
          <a:schemeClr val="accent2">
            <a:shade val="80000"/>
            <a:hueOff val="-124271"/>
            <a:satOff val="-13640"/>
            <a:lumOff val="39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On a street.</a:t>
          </a:r>
        </a:p>
      </dsp:txBody>
      <dsp:txXfrm>
        <a:off x="3299152" y="1570458"/>
        <a:ext cx="989340" cy="65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78E58-7E52-4E71-8BE6-E8766E266B37}">
      <dsp:nvSpPr>
        <dsp:cNvPr id="0" name=""/>
        <dsp:cNvSpPr/>
      </dsp:nvSpPr>
      <dsp:spPr>
        <a:xfrm>
          <a:off x="1356" y="1286144"/>
          <a:ext cx="1652298" cy="6609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Misbehave with a woman</a:t>
          </a:r>
        </a:p>
      </dsp:txBody>
      <dsp:txXfrm>
        <a:off x="331816" y="1286144"/>
        <a:ext cx="991379" cy="660919"/>
      </dsp:txXfrm>
    </dsp:sp>
    <dsp:sp modelId="{9884BDFF-D50E-4D22-AAED-137511FC41D1}">
      <dsp:nvSpPr>
        <dsp:cNvPr id="0" name=""/>
        <dsp:cNvSpPr/>
      </dsp:nvSpPr>
      <dsp:spPr>
        <a:xfrm>
          <a:off x="1488425" y="1286144"/>
          <a:ext cx="1652298" cy="6609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Group of men harassing a woman</a:t>
          </a:r>
        </a:p>
      </dsp:txBody>
      <dsp:txXfrm>
        <a:off x="1818885" y="1286144"/>
        <a:ext cx="991379" cy="660919"/>
      </dsp:txXfrm>
    </dsp:sp>
    <dsp:sp modelId="{4881B383-FE06-4ED8-A9CD-C1270922D3E9}">
      <dsp:nvSpPr>
        <dsp:cNvPr id="0" name=""/>
        <dsp:cNvSpPr/>
      </dsp:nvSpPr>
      <dsp:spPr>
        <a:xfrm>
          <a:off x="2975494" y="1286144"/>
          <a:ext cx="1652298" cy="6609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Outside of woman’s workplace</a:t>
          </a:r>
        </a:p>
      </dsp:txBody>
      <dsp:txXfrm>
        <a:off x="3305954" y="1286144"/>
        <a:ext cx="991379" cy="660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B0539-7B0F-4F5E-A50E-6109A4481AA8}">
      <dsp:nvSpPr>
        <dsp:cNvPr id="0" name=""/>
        <dsp:cNvSpPr/>
      </dsp:nvSpPr>
      <dsp:spPr>
        <a:xfrm>
          <a:off x="1303" y="1379176"/>
          <a:ext cx="1587703" cy="63508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Cyber harassment</a:t>
          </a:r>
        </a:p>
      </dsp:txBody>
      <dsp:txXfrm>
        <a:off x="318844" y="1379176"/>
        <a:ext cx="952622" cy="635081"/>
      </dsp:txXfrm>
    </dsp:sp>
    <dsp:sp modelId="{6B13F824-9CC7-42FB-BD53-6432A1856F42}">
      <dsp:nvSpPr>
        <dsp:cNvPr id="0" name=""/>
        <dsp:cNvSpPr/>
      </dsp:nvSpPr>
      <dsp:spPr>
        <a:xfrm>
          <a:off x="1430235" y="1379176"/>
          <a:ext cx="1587703" cy="63508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A guy harassing a woman online</a:t>
          </a:r>
        </a:p>
      </dsp:txBody>
      <dsp:txXfrm>
        <a:off x="1747776" y="1379176"/>
        <a:ext cx="952622" cy="635081"/>
      </dsp:txXfrm>
    </dsp:sp>
    <dsp:sp modelId="{76EE06DE-214B-47DE-BCC3-F19B52EECC26}">
      <dsp:nvSpPr>
        <dsp:cNvPr id="0" name=""/>
        <dsp:cNvSpPr/>
      </dsp:nvSpPr>
      <dsp:spPr>
        <a:xfrm>
          <a:off x="2859168" y="1379176"/>
          <a:ext cx="1587703" cy="63508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On a social media platform</a:t>
          </a:r>
        </a:p>
      </dsp:txBody>
      <dsp:txXfrm>
        <a:off x="3176709" y="1379176"/>
        <a:ext cx="952622" cy="635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874B-3372-44A7-B63F-FD6E01F7BC77}">
      <dsp:nvSpPr>
        <dsp:cNvPr id="0" name=""/>
        <dsp:cNvSpPr/>
      </dsp:nvSpPr>
      <dsp:spPr>
        <a:xfrm rot="16200000">
          <a:off x="0" y="6850"/>
          <a:ext cx="1431423" cy="1431423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Home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Screen</a:t>
          </a:r>
        </a:p>
      </dsp:txBody>
      <dsp:txXfrm rot="5400000">
        <a:off x="250500" y="364705"/>
        <a:ext cx="1180924" cy="715711"/>
      </dsp:txXfrm>
    </dsp:sp>
    <dsp:sp modelId="{455CE3DF-3CEC-4E2D-AAE9-C0B4665CC30D}">
      <dsp:nvSpPr>
        <dsp:cNvPr id="0" name=""/>
        <dsp:cNvSpPr/>
      </dsp:nvSpPr>
      <dsp:spPr>
        <a:xfrm rot="5400000">
          <a:off x="1575300" y="3425"/>
          <a:ext cx="1431423" cy="1431423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SOS Screen</a:t>
          </a:r>
        </a:p>
      </dsp:txBody>
      <dsp:txXfrm rot="-5400000">
        <a:off x="1575301" y="361281"/>
        <a:ext cx="1180924" cy="715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7644035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=""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=""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=""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=""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=""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=""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6127821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=""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784892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9734870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=""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=""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=""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=""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7785142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7668005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1410125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3094394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018753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61635475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4137429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34558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49264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=""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=""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=""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=""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669301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=""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=""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=""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=""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=""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=""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=""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=""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=""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=""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297250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=""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14438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=""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=""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=""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=""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=""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=""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=""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65405959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transition>
    <p:random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2.xml"/><Relationship Id="rId18" Type="http://schemas.openxmlformats.org/officeDocument/2006/relationships/diagramData" Target="../diagrams/data4.xml"/><Relationship Id="rId26" Type="http://schemas.openxmlformats.org/officeDocument/2006/relationships/image" Target="../media/image16.jpeg"/><Relationship Id="rId3" Type="http://schemas.openxmlformats.org/officeDocument/2006/relationships/image" Target="../media/image9.svg"/><Relationship Id="rId21" Type="http://schemas.openxmlformats.org/officeDocument/2006/relationships/diagramColors" Target="../diagrams/colors4.xml"/><Relationship Id="rId7" Type="http://schemas.openxmlformats.org/officeDocument/2006/relationships/image" Target="../media/image13.svg"/><Relationship Id="rId12" Type="http://schemas.openxmlformats.org/officeDocument/2006/relationships/diagramQuickStyle" Target="../diagrams/quickStyle2.xml"/><Relationship Id="rId17" Type="http://schemas.openxmlformats.org/officeDocument/2006/relationships/diagramColors" Target="../diagrams/colors3.xml"/><Relationship Id="rId25" Type="http://schemas.openxmlformats.org/officeDocument/2006/relationships/diagramColors" Target="../diagrams/colors5.xml"/><Relationship Id="rId2" Type="http://schemas.openxmlformats.org/officeDocument/2006/relationships/image" Target="../media/image12.png"/><Relationship Id="rId16" Type="http://schemas.openxmlformats.org/officeDocument/2006/relationships/diagramQuickStyle" Target="../diagrams/quickStyle3.xml"/><Relationship Id="rId20" Type="http://schemas.openxmlformats.org/officeDocument/2006/relationships/diagramQuickStyle" Target="../diagrams/quickStyle4.xml"/><Relationship Id="rId29" Type="http://schemas.microsoft.com/office/2007/relationships/diagramDrawing" Target="../diagrams/drawing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diagramLayout" Target="../diagrams/layout2.xml"/><Relationship Id="rId24" Type="http://schemas.openxmlformats.org/officeDocument/2006/relationships/diagramQuickStyle" Target="../diagrams/quickStyle5.xml"/><Relationship Id="rId32" Type="http://schemas.microsoft.com/office/2007/relationships/diagramDrawing" Target="../diagrams/drawing2.xml"/><Relationship Id="rId5" Type="http://schemas.openxmlformats.org/officeDocument/2006/relationships/image" Target="../media/image11.svg"/><Relationship Id="rId15" Type="http://schemas.openxmlformats.org/officeDocument/2006/relationships/diagramLayout" Target="../diagrams/layout3.xml"/><Relationship Id="rId23" Type="http://schemas.openxmlformats.org/officeDocument/2006/relationships/diagramLayout" Target="../diagrams/layout5.xml"/><Relationship Id="rId10" Type="http://schemas.openxmlformats.org/officeDocument/2006/relationships/diagramData" Target="../diagrams/data2.xml"/><Relationship Id="rId19" Type="http://schemas.openxmlformats.org/officeDocument/2006/relationships/diagramLayout" Target="../diagrams/layout4.xml"/><Relationship Id="rId31" Type="http://schemas.microsoft.com/office/2007/relationships/diagramDrawing" Target="../diagrams/drawing3.xml"/><Relationship Id="rId4" Type="http://schemas.openxmlformats.org/officeDocument/2006/relationships/image" Target="../media/image13.png"/><Relationship Id="rId9" Type="http://schemas.openxmlformats.org/officeDocument/2006/relationships/image" Target="../media/image15.svg"/><Relationship Id="rId14" Type="http://schemas.openxmlformats.org/officeDocument/2006/relationships/diagramData" Target="../diagrams/data3.xml"/><Relationship Id="rId22" Type="http://schemas.openxmlformats.org/officeDocument/2006/relationships/diagramData" Target="../diagrams/data5.xml"/><Relationship Id="rId30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3206496"/>
            <a:ext cx="4991100" cy="2386584"/>
          </a:xfrm>
        </p:spPr>
        <p:txBody>
          <a:bodyPr/>
          <a:lstStyle/>
          <a:p>
            <a:r>
              <a:rPr lang="en-US" sz="6000" dirty="0">
                <a:cs typeface="Times New Roman" pitchFamily="18" charset="0"/>
              </a:rPr>
              <a:t>Woman Safety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Presentation by team Survivors</a:t>
            </a:r>
          </a:p>
          <a:p>
            <a:endParaRPr lang="en-US" dirty="0"/>
          </a:p>
        </p:txBody>
      </p:sp>
      <p:pic>
        <p:nvPicPr>
          <p:cNvPr id="9" name="Picture 8" descr="OIP (5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20" y="411480"/>
            <a:ext cx="2541270" cy="2491740"/>
          </a:xfrm>
          <a:prstGeom prst="rect">
            <a:avLst/>
          </a:prstGeom>
        </p:spPr>
      </p:pic>
      <p:pic>
        <p:nvPicPr>
          <p:cNvPr id="10" name="Picture 9" descr="th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570"/>
            <a:ext cx="2388870" cy="2495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98520" y="48768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S.N. PATEL INSTITUTE OF TECHNOLOGY AND RESEARCH CENTRE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7840" y="3398520"/>
            <a:ext cx="60274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DESIGN ENGINEERING – 2 (b)</a:t>
            </a:r>
          </a:p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3160001</a:t>
            </a:r>
          </a:p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B.E. SEMESTER – Vi</a:t>
            </a:r>
          </a:p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COMPUTER SCIENCE AND ENGINEERING</a:t>
            </a:r>
          </a:p>
          <a:p>
            <a:pPr algn="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 algn="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Head of the dept.     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                                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Project guide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                    </a:t>
            </a:r>
          </a:p>
          <a:p>
            <a:pPr algn="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BHAVESH PATEL   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                        PROF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. </a:t>
            </a:r>
            <a:r>
              <a:rPr lang="en-US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ritesh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k </a:t>
            </a:r>
            <a:r>
              <a:rPr lang="en-US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chauhan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962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AEIOU CANVAS (continue..)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7018BA-623E-D51E-BE0E-F23E62CC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7A5FDE-1153-51BC-BC63-9067CD0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97B505-A442-09AA-E04D-D582756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514" y="1184987"/>
            <a:ext cx="3825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Activities: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Patrolling by police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Assistance services 24 x 7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Night Jobs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Rescue operations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NGO activity</a:t>
            </a:r>
          </a:p>
          <a:p>
            <a:endParaRPr lang="en-US" sz="2400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</a:t>
            </a:r>
            <a:r>
              <a:rPr lang="en-US" sz="2400" dirty="0" err="1">
                <a:latin typeface="Footlight MT Light" pitchFamily="18" charset="0"/>
              </a:rPr>
              <a:t>Environemnt</a:t>
            </a:r>
            <a:r>
              <a:rPr lang="en-US" sz="2400" dirty="0">
                <a:latin typeface="Footlight MT Light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Natural environments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Built  Environments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Hostile Environments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Remote Environments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1371" y="1222310"/>
            <a:ext cx="3079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Interactions: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Verbal Interactions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Non- verbal Interactions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Technological Interactions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Informational Interactions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9094" y="1222310"/>
            <a:ext cx="3834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Footlight MT Light" pitchFamily="18" charset="0"/>
              </a:rPr>
              <a:t>Objects: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Safety Equipments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Self Defense </a:t>
            </a:r>
            <a:r>
              <a:rPr lang="en-US" sz="2400" dirty="0" err="1">
                <a:latin typeface="Footlight MT Light" pitchFamily="18" charset="0"/>
              </a:rPr>
              <a:t>Equipments</a:t>
            </a:r>
            <a:endParaRPr lang="en-US" sz="2400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First Aid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Rescue Equipments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</a:t>
            </a:r>
            <a:r>
              <a:rPr lang="en-US" sz="2400" dirty="0" err="1">
                <a:latin typeface="Footlight MT Light" pitchFamily="18" charset="0"/>
              </a:rPr>
              <a:t>Moblie</a:t>
            </a:r>
            <a:r>
              <a:rPr lang="en-US" sz="2400" dirty="0">
                <a:latin typeface="Footlight MT Light" pitchFamily="18" charset="0"/>
              </a:rPr>
              <a:t> / walkie-talkie</a:t>
            </a:r>
          </a:p>
          <a:p>
            <a:endParaRPr lang="en-US" sz="2400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Users: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Civilians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Authorities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Government officials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Family/ Friends/ Relatives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469251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7018BA-623E-D51E-BE0E-F23E62CC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7A5FDE-1153-51BC-BC63-9067CD0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97B505-A442-09AA-E04D-D582756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11" name="Picture 10" descr="mind mapp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1856794"/>
            <a:ext cx="4724399" cy="31164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5" name="TextBox 14"/>
          <p:cNvSpPr txBox="1"/>
          <p:nvPr/>
        </p:nvSpPr>
        <p:spPr>
          <a:xfrm>
            <a:off x="4870580" y="1231641"/>
            <a:ext cx="2808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otlight MT Light" pitchFamily="18" charset="0"/>
              </a:rPr>
              <a:t>EMERGENCY: </a:t>
            </a:r>
          </a:p>
          <a:p>
            <a:r>
              <a:rPr lang="en-US" dirty="0"/>
              <a:t> </a:t>
            </a:r>
          </a:p>
          <a:p>
            <a:r>
              <a:rPr lang="en-US" b="1" dirty="0">
                <a:latin typeface="Footlight MT Light" pitchFamily="18" charset="0"/>
              </a:rPr>
              <a:t>What are its types </a:t>
            </a:r>
            <a:r>
              <a:rPr lang="en-US" b="1" dirty="0" smtClean="0">
                <a:latin typeface="Footlight MT Light" pitchFamily="18" charset="0"/>
              </a:rPr>
              <a:t>?</a:t>
            </a:r>
            <a:r>
              <a:rPr lang="en-US" dirty="0" smtClean="0">
                <a:latin typeface="Footlight MT Light" pitchFamily="18" charset="0"/>
              </a:rPr>
              <a:t> 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Accidents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</a:t>
            </a:r>
            <a:r>
              <a:rPr lang="en-US" dirty="0" smtClean="0">
                <a:latin typeface="Footlight MT Light" pitchFamily="18" charset="0"/>
              </a:rPr>
              <a:t>app </a:t>
            </a:r>
            <a:r>
              <a:rPr lang="en-US" dirty="0" smtClean="0">
                <a:latin typeface="Footlight MT Light" pitchFamily="18" charset="0"/>
              </a:rPr>
              <a:t>malfunctions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Social emergencies</a:t>
            </a:r>
          </a:p>
          <a:p>
            <a:endParaRPr lang="en-US" dirty="0">
              <a:latin typeface="Footlight MT Light" pitchFamily="18" charset="0"/>
            </a:endParaRPr>
          </a:p>
          <a:p>
            <a:r>
              <a:rPr lang="en-US" b="1" dirty="0">
                <a:latin typeface="Footlight MT Light" pitchFamily="18" charset="0"/>
              </a:rPr>
              <a:t>Who will face it ?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Injured people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Hostages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People in danger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Civilians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Workers</a:t>
            </a:r>
            <a:r>
              <a:rPr lang="en-US" b="1" dirty="0">
                <a:latin typeface="Footlight MT Light" pitchFamily="18" charset="0"/>
              </a:rPr>
              <a:t> 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latin typeface="Footlight MT Light" pitchFamily="18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56376" y="1884784"/>
            <a:ext cx="3648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ootlight MT Light" pitchFamily="18" charset="0"/>
              </a:rPr>
              <a:t>Who will respond it 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NGOs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Government officials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Medical staff </a:t>
            </a:r>
            <a:r>
              <a:rPr lang="en-US" dirty="0" smtClean="0">
                <a:latin typeface="Footlight MT Light" pitchFamily="18" charset="0"/>
              </a:rPr>
              <a:t> 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Family and friends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Police force</a:t>
            </a:r>
            <a:endParaRPr lang="en-US" b="1" dirty="0">
              <a:latin typeface="Footlight MT Light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506" y="5271796"/>
            <a:ext cx="407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Footlight MT Light" pitchFamily="18" charset="0"/>
              </a:rPr>
              <a:t>Mind mapping canvas help user to visually organize information by creating mind map.</a:t>
            </a:r>
          </a:p>
        </p:txBody>
      </p:sp>
    </p:spTree>
    <p:extLst>
      <p:ext uri="{BB962C8B-B14F-4D97-AF65-F5344CB8AC3E}">
        <p14:creationId xmlns="" xmlns:p14="http://schemas.microsoft.com/office/powerpoint/2010/main" val="214692510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7008789-8D5C-35C3-4116-40899E7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Emphathy</a:t>
            </a:r>
            <a:r>
              <a:rPr lang="en-US" dirty="0"/>
              <a:t> canvas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591EEFEC-79B8-34B1-A486-E13D8CB1D3C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20410F17-64F4-CE1C-23DD-9D6AB5BCDF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just"/>
            <a:r>
              <a:rPr lang="en-US" sz="1400" dirty="0"/>
              <a:t>A visual tool that helps team to understand user’s </a:t>
            </a:r>
            <a:r>
              <a:rPr lang="en-US" sz="1400" dirty="0" err="1"/>
              <a:t>behaviour</a:t>
            </a:r>
            <a:r>
              <a:rPr lang="en-US" sz="1400" dirty="0"/>
              <a:t> &amp; attitudes and develop </a:t>
            </a:r>
            <a:r>
              <a:rPr lang="en-US" sz="1400" dirty="0" err="1"/>
              <a:t>emphathy</a:t>
            </a:r>
            <a:r>
              <a:rPr lang="en-US" sz="1400" dirty="0"/>
              <a:t> for them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89A8F527-A476-D33C-5292-F9F968A8DCB8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04D4D02F-6C26-0504-EA3C-656C7E0E79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7A81DEE-36A8-8E83-7586-77EF3AA4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Civilians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Authorities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Government officials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Family/ Friends/ Relatives 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166BCC44-E426-778C-0072-2404FC5968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A2FFF066-0D5B-A2B5-4C1C-3456E8FD1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420E684B-901E-703B-0B33-8BAA174DCF4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Night Jobs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Rescue </a:t>
            </a:r>
            <a:r>
              <a:rPr lang="en-US" dirty="0" smtClean="0">
                <a:latin typeface="Footlight MT Light" pitchFamily="18" charset="0"/>
              </a:rPr>
              <a:t>operations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NGO activity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3A18FB64-03FF-94A9-83EA-3239585DA9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B46A68C5-625F-D2FB-7C49-18EA59AE9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Stake holders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40957F64-81E7-85C4-C3BA-C0E47331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ootlight MT Light" pitchFamily="18" charset="0"/>
              </a:rPr>
              <a:t>Primary stakeholders: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Affected individuals &amp; communities.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Assistance Responders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Local authorities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Emergency management agencies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BFCE275E-DEC7-8BE6-16C8-BF6EC3D717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294EB24C-54F5-4058-6336-82E3D10E4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8169" y="4077478"/>
            <a:ext cx="2667774" cy="2174032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1800" b="1" dirty="0">
                <a:latin typeface="Footlight MT Light" pitchFamily="18" charset="0"/>
              </a:rPr>
              <a:t>Secondary stakeholders: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Footlight MT Light" pitchFamily="18" charset="0"/>
              </a:rPr>
              <a:t> </a:t>
            </a:r>
            <a:r>
              <a:rPr lang="en-US" sz="1800" dirty="0">
                <a:latin typeface="Footlight MT Light" pitchFamily="18" charset="0"/>
              </a:rPr>
              <a:t>Family members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Footlight MT Light" pitchFamily="18" charset="0"/>
              </a:rPr>
              <a:t> Media outlets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Footlight MT Light" pitchFamily="18" charset="0"/>
              </a:rPr>
              <a:t> Community organizations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Footlight MT Light" pitchFamily="18" charset="0"/>
              </a:rPr>
              <a:t> Volunteer  groups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E43D535A-42E0-89A0-974B-6D70A6F7BFB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EED55D36-A275-E604-BF57-9CF0376FA9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="" xmlns:a16="http://schemas.microsoft.com/office/drawing/2014/main" id="{E5AABDF8-B356-3937-740C-BF125AAA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55" name="Footer Placeholder 54">
            <a:extLst>
              <a:ext uri="{FF2B5EF4-FFF2-40B4-BE49-F238E27FC236}">
                <a16:creationId xmlns="" xmlns:a16="http://schemas.microsoft.com/office/drawing/2014/main" id="{25B37B19-234A-D79D-1288-7D8EF399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54" name="Date Placeholder 53">
            <a:extLst>
              <a:ext uri="{FF2B5EF4-FFF2-40B4-BE49-F238E27FC236}">
                <a16:creationId xmlns="" xmlns:a16="http://schemas.microsoft.com/office/drawing/2014/main" id="{8AA90FFA-CF1B-1CB0-D5A3-80259E0C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258559-0812-C20A-0572-D97FC33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1432" y="1430548"/>
            <a:ext cx="3976036" cy="3329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959603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EDE614-BB1F-4FE6-28DD-8F890135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 CANVAS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="" xmlns:a16="http://schemas.microsoft.com/office/drawing/2014/main" id="{73EA7DFA-840C-C60B-C770-3563616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="" xmlns:a16="http://schemas.microsoft.com/office/drawing/2014/main" id="{947472B9-8B6A-B6D9-CDE4-427F692E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="" xmlns:a16="http://schemas.microsoft.com/office/drawing/2014/main" id="{2AC30668-7DA1-A900-B11F-674327C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22" name="Picture Placeholder 21" descr="Connected outline">
            <a:extLst>
              <a:ext uri="{FF2B5EF4-FFF2-40B4-BE49-F238E27FC236}">
                <a16:creationId xmlns="" xmlns:a16="http://schemas.microsoft.com/office/drawing/2014/main" id="{1CCEEF0C-7137-AE61-A2B9-54E913872F4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969963" y="176213"/>
            <a:ext cx="969963" cy="969962"/>
          </a:xfrm>
        </p:spPr>
      </p:pic>
      <p:pic>
        <p:nvPicPr>
          <p:cNvPr id="24" name="Picture Placeholder 23" descr="Circles with arrows outline">
            <a:extLst>
              <a:ext uri="{FF2B5EF4-FFF2-40B4-BE49-F238E27FC236}">
                <a16:creationId xmlns="" xmlns:a16="http://schemas.microsoft.com/office/drawing/2014/main" id="{058B753D-D44F-B5FE-1C11-E8A8BB7D736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2" r="82"/>
          <a:stretch/>
        </p:blipFill>
        <p:spPr>
          <a:xfrm>
            <a:off x="-1177925" y="6858000"/>
            <a:ext cx="968375" cy="969962"/>
          </a:xfrm>
        </p:spPr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F2EE0554-4B11-BFC9-F4CC-37F1E198EB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409488" y="5915025"/>
            <a:ext cx="1801812" cy="14811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8" name="Picture Placeholder 27" descr="Wireless outline">
            <a:extLst>
              <a:ext uri="{FF2B5EF4-FFF2-40B4-BE49-F238E27FC236}">
                <a16:creationId xmlns="" xmlns:a16="http://schemas.microsoft.com/office/drawing/2014/main" id="{111FD543-AF55-85D8-8F00-A74E13ECFE0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2" r="82"/>
          <a:stretch/>
        </p:blipFill>
        <p:spPr>
          <a:xfrm>
            <a:off x="12861925" y="814388"/>
            <a:ext cx="968375" cy="969962"/>
          </a:xfr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AC0EACC-920C-8DAB-3C82-72BB2DB8F41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677775" y="4714875"/>
            <a:ext cx="1390650" cy="46672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" name="Picture Placeholder 29" descr="Network outline">
            <a:extLst>
              <a:ext uri="{FF2B5EF4-FFF2-40B4-BE49-F238E27FC236}">
                <a16:creationId xmlns="" xmlns:a16="http://schemas.microsoft.com/office/drawing/2014/main" id="{558A5BBC-FD0F-97B5-4AC5-7A33D237BC4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725400" y="1900238"/>
            <a:ext cx="969962" cy="969962"/>
          </a:xfr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844652-9E61-DD54-124F-5B9165C6C33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07026" y="511435"/>
            <a:ext cx="1389062" cy="46672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C75B409-1DFF-B9B8-3F72-4BDF79FA91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30125" y="3114675"/>
            <a:ext cx="1800225" cy="14811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A6F68E-E7A4-A84E-C30D-3E5F505C04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59775" y="7191375"/>
            <a:ext cx="3355975" cy="12525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7550" y="5048250"/>
            <a:ext cx="444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Footlight MT Light" pitchFamily="18" charset="0"/>
              </a:rPr>
              <a:t>An ideation canvas is tool that help users generate ideas by organizing concepts in a systematic way.</a:t>
            </a:r>
          </a:p>
        </p:txBody>
      </p:sp>
      <p:graphicFrame>
        <p:nvGraphicFramePr>
          <p:cNvPr id="27" name="Diagram 26"/>
          <p:cNvGraphicFramePr/>
          <p:nvPr/>
        </p:nvGraphicFramePr>
        <p:xfrm>
          <a:off x="1155700" y="405342"/>
          <a:ext cx="4502150" cy="3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="" xmlns:p14="http://schemas.microsoft.com/office/powerpoint/2010/main" val="2639608613"/>
              </p:ext>
            </p:extLst>
          </p:nvPr>
        </p:nvGraphicFramePr>
        <p:xfrm>
          <a:off x="1104900" y="1476375"/>
          <a:ext cx="4619625" cy="38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="" xmlns:p14="http://schemas.microsoft.com/office/powerpoint/2010/main" val="3509948094"/>
              </p:ext>
            </p:extLst>
          </p:nvPr>
        </p:nvGraphicFramePr>
        <p:xfrm>
          <a:off x="1085850" y="2472266"/>
          <a:ext cx="4629149" cy="323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="" xmlns:p14="http://schemas.microsoft.com/office/powerpoint/2010/main" val="4085583017"/>
              </p:ext>
            </p:extLst>
          </p:nvPr>
        </p:nvGraphicFramePr>
        <p:xfrm>
          <a:off x="1114425" y="3124200"/>
          <a:ext cx="4448175" cy="339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F46581-0F8A-122D-1548-CADFA7BCF25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69112" y="1356241"/>
            <a:ext cx="5055498" cy="35168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41342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2074" y="5434661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 	A product development canvas is a planning tool that helps team to develop product with great user experience.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Purpose: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To provide the necessary information &amp; guidance in any case of emergency involved.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To share the live location of the woman to her family.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B2AD00-6CD2-E80D-01B6-8AF25A1EB87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47760" y="3161328"/>
            <a:ext cx="5183187" cy="1196975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Product experience: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User gets the basic information about their close ones in case of small accidents.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Emergency location was shared to all contacts mentioned in it &amp; basic first aid &amp; near by help centre's information is provided.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796F688-47A3-00C6-D755-5D563AE1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3" y="1392100"/>
            <a:ext cx="5083918" cy="3538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580256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 (CONTINUE.)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4083" y="5518637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	A product development canvas is a planning tool that helps team to develop product with great user experience.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Product Functions: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Sharing of information in emergency ( location, etc)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Accessing information about their close ones.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Option for saving favorite contacts.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Accessing the app by dialing specific number on dial pad.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Bio data of individuals are </a:t>
            </a:r>
            <a:r>
              <a:rPr lang="en-US" sz="2000" dirty="0" err="1">
                <a:latin typeface="Footlight MT Light" pitchFamily="18" charset="0"/>
              </a:rPr>
              <a:t>avaliable</a:t>
            </a:r>
            <a:r>
              <a:rPr lang="en-US" sz="2000" dirty="0">
                <a:latin typeface="Footlight MT Light" pitchFamily="18" charset="0"/>
              </a:rPr>
              <a:t> on 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06C43BA2-B501-BC62-B24F-4D6EE445DB7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22194" y="1557988"/>
            <a:ext cx="4857246" cy="3380691"/>
          </a:xfrm>
        </p:spPr>
      </p:pic>
    </p:spTree>
    <p:extLst>
      <p:ext uri="{BB962C8B-B14F-4D97-AF65-F5344CB8AC3E}">
        <p14:creationId xmlns="" xmlns:p14="http://schemas.microsoft.com/office/powerpoint/2010/main" val="5658025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 (CONTINUE.)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4083" y="5518637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	A product development canvas is a planning tool that helps team to develop product with great user experience.</a:t>
            </a:r>
          </a:p>
          <a:p>
            <a:pPr algn="just">
              <a:buNone/>
            </a:pPr>
            <a:endParaRPr lang="en-US" sz="1800" dirty="0">
              <a:latin typeface="Footlight MT Light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Product features: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Operations on both online &amp; offline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Low Maintenance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Quick operations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Less Space required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</a:t>
            </a:r>
            <a:r>
              <a:rPr lang="en-US" sz="2000" dirty="0" err="1">
                <a:latin typeface="Footlight MT Light" pitchFamily="18" charset="0"/>
              </a:rPr>
              <a:t>Userfriendly</a:t>
            </a:r>
            <a:r>
              <a:rPr lang="en-US" sz="2000" dirty="0">
                <a:latin typeface="Footlight MT Light" pitchFamily="18" charset="0"/>
              </a:rPr>
              <a:t> interface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Easy to use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</a:t>
            </a:r>
            <a:r>
              <a:rPr lang="en-US" sz="2000" dirty="0" err="1">
                <a:latin typeface="Footlight MT Light" pitchFamily="18" charset="0"/>
              </a:rPr>
              <a:t>Avaliable</a:t>
            </a:r>
            <a:r>
              <a:rPr lang="en-US" sz="2000" dirty="0">
                <a:latin typeface="Footlight MT Light" pitchFamily="18" charset="0"/>
              </a:rPr>
              <a:t> 24 * 7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Free of cost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03437200-D287-5AD9-5B8A-4B6F27704C2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922615" y="1602687"/>
            <a:ext cx="4859255" cy="3382090"/>
          </a:xfrm>
        </p:spPr>
      </p:pic>
    </p:spTree>
    <p:extLst>
      <p:ext uri="{BB962C8B-B14F-4D97-AF65-F5344CB8AC3E}">
        <p14:creationId xmlns="" xmlns:p14="http://schemas.microsoft.com/office/powerpoint/2010/main" val="56580256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 (CONTINUE.)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4083" y="5518637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	A product development canvas is a planning tool that helps team to develop product with great user experience.</a:t>
            </a:r>
          </a:p>
          <a:p>
            <a:pPr algn="just">
              <a:buNone/>
            </a:pPr>
            <a:endParaRPr lang="en-US" sz="1800" dirty="0">
              <a:latin typeface="Footlight MT Light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Components: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Android Studio (platform)</a:t>
            </a:r>
            <a:endParaRPr lang="en-US" sz="2000" b="1" dirty="0">
              <a:latin typeface="Footlight MT Light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</a:t>
            </a:r>
            <a:r>
              <a:rPr lang="en-US" sz="2000" dirty="0" err="1" smtClean="0">
                <a:latin typeface="Footlight MT Light" pitchFamily="18" charset="0"/>
              </a:rPr>
              <a:t>Cotlin</a:t>
            </a:r>
            <a:endParaRPr lang="en-US" sz="2000" dirty="0">
              <a:latin typeface="Footlight MT Light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APIs for linking multiple app services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Firebase for database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Authentication features for security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D5880B9-2C61-F725-2533-B277B210BBE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934098" y="1649428"/>
            <a:ext cx="4651560" cy="3237532"/>
          </a:xfrm>
        </p:spPr>
      </p:pic>
    </p:spTree>
    <p:extLst>
      <p:ext uri="{BB962C8B-B14F-4D97-AF65-F5344CB8AC3E}">
        <p14:creationId xmlns="" xmlns:p14="http://schemas.microsoft.com/office/powerpoint/2010/main" val="565802569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981025361"/>
              </p:ext>
            </p:extLst>
          </p:nvPr>
        </p:nvGraphicFramePr>
        <p:xfrm>
          <a:off x="4499688" y="2448120"/>
          <a:ext cx="3006724" cy="143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F087F3-2338-786A-21E2-D12FBACE1E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741" b="2371"/>
          <a:stretch/>
        </p:blipFill>
        <p:spPr>
          <a:xfrm>
            <a:off x="1284809" y="1534160"/>
            <a:ext cx="2109623" cy="437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2CBB0C-38DC-BCE3-504B-FFA7769F33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249" b="4329"/>
          <a:stretch/>
        </p:blipFill>
        <p:spPr>
          <a:xfrm>
            <a:off x="8599638" y="1381760"/>
            <a:ext cx="2307553" cy="4714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338684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(CONTINUE.)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122" y="1268963"/>
            <a:ext cx="379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ootlight MT Light" pitchFamily="18" charset="0"/>
              </a:rPr>
              <a:t>Location share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B198904-E6D9-6B64-EF1B-CB0AD7BD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03" b="6055"/>
          <a:stretch/>
        </p:blipFill>
        <p:spPr>
          <a:xfrm>
            <a:off x="4152122" y="1718865"/>
            <a:ext cx="2676856" cy="4184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338684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6363664" cy="219456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Reporting</a:t>
            </a:r>
            <a:br>
              <a:rPr lang="en-US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Group Id: 778483</a:t>
            </a:r>
            <a:endParaRPr lang="en-US" dirty="0">
              <a:cs typeface="Times New Roman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58199015"/>
              </p:ext>
            </p:extLst>
          </p:nvPr>
        </p:nvGraphicFramePr>
        <p:xfrm>
          <a:off x="4514040" y="1951718"/>
          <a:ext cx="7335835" cy="4645025"/>
        </p:xfrm>
        <a:graphic>
          <a:graphicData uri="http://schemas.openxmlformats.org/drawingml/2006/table">
            <a:tbl>
              <a:tblPr firstRow="1" bandRow="1"/>
              <a:tblGrid>
                <a:gridCol w="785748">
                  <a:extLst>
                    <a:ext uri="{9D8B030D-6E8A-4147-A177-3AD203B41FA5}">
                      <a16:colId xmlns="" xmlns:a16="http://schemas.microsoft.com/office/drawing/2014/main" val="1680321436"/>
                    </a:ext>
                  </a:extLst>
                </a:gridCol>
                <a:gridCol w="30931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56977">
                  <a:extLst>
                    <a:ext uri="{9D8B030D-6E8A-4147-A177-3AD203B41FA5}">
                      <a16:colId xmlns="" xmlns:a16="http://schemas.microsoft.com/office/drawing/2014/main" val="1621479666"/>
                    </a:ext>
                  </a:extLst>
                </a:gridCol>
              </a:tblGrid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PEN</a:t>
                      </a:r>
                      <a:r>
                        <a:rPr lang="en-US" sz="2400" baseline="0" dirty="0">
                          <a:latin typeface="+mj-lt"/>
                          <a:cs typeface="Times New Roman" pitchFamily="18" charset="0"/>
                        </a:rPr>
                        <a:t> No.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8244635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Sahil</a:t>
                      </a: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Kayasth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220490131026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30913436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Harsh </a:t>
                      </a: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Galiyawala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220490131014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08392374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Rishabh</a:t>
                      </a:r>
                      <a:r>
                        <a:rPr lang="en-US" sz="2400" baseline="0" dirty="0"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+mj-lt"/>
                          <a:cs typeface="Times New Roman" pitchFamily="18" charset="0"/>
                        </a:rPr>
                        <a:t>Nagarkoti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220490131043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1282632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Sahil</a:t>
                      </a: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 Patel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220490131064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Placeholder 7" descr="OIP (7).jpe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562" r="14562"/>
          <a:stretch>
            <a:fillRect/>
          </a:stretch>
        </p:blipFill>
        <p:spPr>
          <a:xfrm>
            <a:off x="372332" y="442348"/>
            <a:ext cx="4045314" cy="5706525"/>
          </a:xfrm>
        </p:spPr>
      </p:pic>
    </p:spTree>
    <p:extLst>
      <p:ext uri="{BB962C8B-B14F-4D97-AF65-F5344CB8AC3E}">
        <p14:creationId xmlns="" xmlns:p14="http://schemas.microsoft.com/office/powerpoint/2010/main" val="37012148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0E3B1-E496-B43A-DAB5-6463AD14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5CD9DB-AA8E-06A2-E98B-5664DDB1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5D919F-12FE-8FED-C9CB-E0FC4EFA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9565" y="6517634"/>
            <a:ext cx="2572870" cy="274320"/>
          </a:xfrm>
        </p:spPr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D43C11-6B02-4077-D755-F2FB6AE1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4B9686-EEA9-F3ED-A8F8-E033F44A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19" y="1281862"/>
            <a:ext cx="8879332" cy="4724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75547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D76B3-6145-8533-6802-EE32E7B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3BB51D0-B003-0307-689C-0C2B3420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AC9817-F907-2493-C844-9D356841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32DC98-B43A-5C32-6F47-83B4434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ACBFFAD-29F4-FD29-6433-B8C267EC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341119"/>
            <a:ext cx="5514975" cy="4840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65696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24724-A414-7F6C-9610-2E6CF6C7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DFD-0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0730937-B5D2-84E5-AABA-37403D3B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4C0AEC-1048-C9F4-FE7D-BA97B0C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635156-3B4A-50EB-F651-559E92B9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65380A3-B302-3F06-7E21-DAA1FA8A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45" y="1596641"/>
            <a:ext cx="4348480" cy="4348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4205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BFDE19-2CDF-97BC-501A-B313A3F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DFD-1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3E74768-72EC-F8D2-36CD-82505B9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C9CB5D2-FD23-1627-5EA0-DF0A5041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54EFC-1CB9-9575-C931-4322DB88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2B316EF-70AC-9C10-E79F-4B5B1F38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63" y="1371601"/>
            <a:ext cx="8366600" cy="4765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05377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4B0E7-3028-F3A3-01C5-36004D35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DFD-2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E68FD8-8B00-2185-2C70-CFE427A1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92032E-4E98-B3B6-93B1-CE747A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F024E8-BEDA-BD25-E759-763503A9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5100" y="6517634"/>
            <a:ext cx="950260" cy="274320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BBE0E4B-F69A-992C-0C13-5580E873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82" y="1440814"/>
            <a:ext cx="5928635" cy="4451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39916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809261-0C25-CF62-D866-D14098FF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1A46331-5DF9-8CF4-3040-DC7B36E4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A810CB-39A5-9ACC-0DA9-CBC9529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FAD590-722D-4CCD-FF09-D3985E67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614441D-D1B1-10BE-F8B4-926B510C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0" y="1407160"/>
            <a:ext cx="4422140" cy="4422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673209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 &amp; future work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829" y="1240971"/>
            <a:ext cx="6279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Conclusion: 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➢ Innovative and user-friendly, the student-developed app is a lifeline in emergencies, providing swift guidance and support. With its intuitive interface and comprehensive features, it ensures quick access to essential information and services, fostering safety and security for users. A testament to youthful ingenuity, it stands as a beacon of hope in crisis.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3722" y="3536302"/>
            <a:ext cx="5980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Future work: 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➢ In the future, the student-developed emergency guidance app aims to enhance its capabilities by integrating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for real-time analysis and personalized assistance. With a focus on continuous improvement and adaptability, it strives to become an indispensable tool for individuals facing various emergencies, ensuring swift and effective support.</a:t>
            </a:r>
          </a:p>
        </p:txBody>
      </p:sp>
    </p:spTree>
    <p:extLst>
      <p:ext uri="{BB962C8B-B14F-4D97-AF65-F5344CB8AC3E}">
        <p14:creationId xmlns="" xmlns:p14="http://schemas.microsoft.com/office/powerpoint/2010/main" val="355338684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references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424" y="1380931"/>
            <a:ext cx="5980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GEMINI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RESEARCH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GATE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NEW PAPERS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IRJET ARTICLES</a:t>
            </a:r>
          </a:p>
        </p:txBody>
      </p:sp>
    </p:spTree>
    <p:extLst>
      <p:ext uri="{BB962C8B-B14F-4D97-AF65-F5344CB8AC3E}">
        <p14:creationId xmlns="" xmlns:p14="http://schemas.microsoft.com/office/powerpoint/2010/main" val="3553386845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1151" y="2855167"/>
            <a:ext cx="5980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5533868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805418"/>
            <a:ext cx="4718304" cy="1645920"/>
          </a:xfrm>
        </p:spPr>
        <p:txBody>
          <a:bodyPr/>
          <a:lstStyle/>
          <a:p>
            <a:r>
              <a:rPr lang="en-US" u="sng" dirty="0">
                <a:cs typeface="Times New Roman" pitchFamily="18" charset="0"/>
              </a:rPr>
              <a:t>Outline: -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52DFB8-B7A2-DE8A-3E38-FC317061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603318"/>
            <a:ext cx="4370832" cy="202996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Ideation canvas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Product   Development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Canvas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Design calculations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Implementation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Conclusion / FUTURE WORK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References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90F9375-7D60-5547-02DC-A2AF4BE0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5AF93863-763B-590D-9D57-2E4C5A8E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433" y="2313992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Introduction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AEIOU Canvas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Mind Mapping canvas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Emphathy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canvas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85260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row of white marble pillars">
            <a:extLst>
              <a:ext uri="{FF2B5EF4-FFF2-40B4-BE49-F238E27FC236}">
                <a16:creationId xmlns="" xmlns:a16="http://schemas.microsoft.com/office/drawing/2014/main" id="{515BB532-51DF-321C-7800-6827120DB4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7980"/>
                    </a14:imgEffect>
                    <a14:imgEffect>
                      <a14:saturation sat="45000"/>
                    </a14:imgEffect>
                    <a14:imgEffect>
                      <a14:brightnessContrast bright="-67000" contrast="-4100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A25B87C0-1FA0-EABB-EF67-261E894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264988"/>
            <a:ext cx="11588620" cy="5081451"/>
          </a:xfrm>
        </p:spPr>
        <p:txBody>
          <a:bodyPr/>
          <a:lstStyle/>
          <a:p>
            <a:r>
              <a:rPr lang="en-US" dirty="0"/>
              <a:t>ABSTRACT: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In response to the growing need for efficient woman safety process, a group of college students developed a g mobile application aimed at enhancing safety and communication during danger towards women.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application serves as a  platform designed to provide PROPER assistance and coordination for harassment towards woman.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AF711E-23B5-8216-7359-9690CF61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6371A21-ED92-D1B5-A557-2DD777A220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21112"/>
            <a:ext cx="653547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7FEEBC66-8A88-7748-D315-C8A4BDE779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96893" y="6383789"/>
            <a:ext cx="249510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2596" y="6488668"/>
            <a:ext cx="858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0 2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9077" y="6488668"/>
            <a:ext cx="175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WOMAN SAFETY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70163" y="6456784"/>
            <a:ext cx="9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2 0 2 5</a:t>
            </a:r>
          </a:p>
        </p:txBody>
      </p:sp>
    </p:spTree>
    <p:extLst>
      <p:ext uri="{BB962C8B-B14F-4D97-AF65-F5344CB8AC3E}">
        <p14:creationId xmlns="" xmlns:p14="http://schemas.microsoft.com/office/powerpoint/2010/main" val="35693365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853" y="1194318"/>
            <a:ext cx="111314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Footlight MT Light" pitchFamily="18" charset="0"/>
              </a:rPr>
              <a:t>Why is this App required ? </a:t>
            </a:r>
          </a:p>
          <a:p>
            <a:pPr algn="just"/>
            <a:r>
              <a:rPr lang="en-US" dirty="0">
                <a:latin typeface="Footlight MT Light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Women's safety is a pressing concern in today's society. With increasing reports of harassment and violence, there is a growing need for effective solutions that ensure the safety and security of women in their daily lives.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This presentation introduces a Women's Safety App — a smart, reliable, and accessible tool designed to provide immediate help, share real-time location, and connect users with trusted contacts and emergency services when needed.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</a:t>
            </a:r>
            <a:r>
              <a:rPr lang="en-US" dirty="0"/>
              <a:t>Our aim is to use technology to empower women and create a safer environment for all.</a:t>
            </a:r>
            <a:endParaRPr lang="en-US" dirty="0">
              <a:latin typeface="Footlight MT Ligh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886" y="6488668"/>
            <a:ext cx="72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837" y="650343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WOMAN SAFETY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56980" y="6512767"/>
            <a:ext cx="1278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2 0 2 5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19939-07E9-BF99-F104-BE7E25BD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255FB3B-B02F-0888-05F0-4EB8E3B4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44A82F-DB4C-8937-6B7F-C94D3937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42EDE7-4E60-8A72-7B6E-20F6CB00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9AF37B1-D213-C6DC-C0C2-071C71E3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76" t="16087" r="16142" b="2609"/>
          <a:stretch/>
        </p:blipFill>
        <p:spPr>
          <a:xfrm>
            <a:off x="1442720" y="1357375"/>
            <a:ext cx="9179751" cy="46329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75339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A299E72-FE65-B4C3-08CF-50B1A111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CE52AB-433B-3531-7918-BE2D4049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Conti…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0E648C-9148-4639-F504-6266657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83CB52-B983-9D63-9B40-2482345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FF79EB-40CA-834B-7298-BB9FF28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3BA240-54D7-64B7-2FE4-A81C8511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27" y="2075304"/>
            <a:ext cx="9567146" cy="4165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95F51DD-7F90-BA9E-CA5C-9AC2E18A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27" y="1106041"/>
            <a:ext cx="9567146" cy="969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63521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8A68AD9-EE6E-2C56-5641-5DF082C85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E7F6A-2359-983A-4764-4A7313D9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</a:t>
            </a:r>
            <a:r>
              <a:rPr lang="en-US" dirty="0" err="1"/>
              <a:t>conti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0DCFCF6-8FFB-83BD-8525-52D20DAF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9C4CF2-79F5-B2B8-E497-B41EB52C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BFE477-7FCB-8DBA-4DD7-7526CC39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38B25FD-8234-DCA4-02FA-E2AB1479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27" y="1748385"/>
            <a:ext cx="9593054" cy="969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44363DA-A4F3-71CA-9188-155AF1E3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27" y="2717648"/>
            <a:ext cx="9567146" cy="2748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95453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AEIOU CANVASES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7018BA-623E-D51E-BE0E-F23E62CC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7A5FDE-1153-51BC-BC63-9067CD0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97B505-A442-09AA-E04D-D582756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438539" y="1586204"/>
          <a:ext cx="6567714" cy="444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2448" y="3545632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ootlight MT Light" pitchFamily="18" charset="0"/>
              </a:rPr>
              <a:t>Emergency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D3F636D-67B0-B039-E668-948B11B4F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745" y="1987606"/>
            <a:ext cx="4769496" cy="34286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69251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9262BC-C013-4067-8A15-9DCD1281E34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30e9df3-be65-4c73-a93b-d1236ebd677e"/>
    <ds:schemaRef ds:uri="16c05727-aa75-4e4a-9b5f-8a80a1165891"/>
    <ds:schemaRef ds:uri="http://purl.org/dc/dcmitype/"/>
    <ds:schemaRef ds:uri="71af3243-3dd4-4a8d-8c0d-dd76da1f02a5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B04EA5-0343-4579-A177-61682A6D2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AEB05A-1290-41EF-A3CD-520462C3F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1015</Words>
  <Application>Microsoft Office PowerPoint</Application>
  <PresentationFormat>Custom</PresentationFormat>
  <Paragraphs>295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Woman Safety</vt:lpstr>
      <vt:lpstr>Reporting Group Id: 778483</vt:lpstr>
      <vt:lpstr>Outline: - </vt:lpstr>
      <vt:lpstr>ABSTRACT:  In response to the growing need for efficient woman safety process, a group of college students developed a g mobile application aimed at enhancing safety and communication during danger towards women.   This application serves as a  platform designed to provide PROPER assistance and coordination for harassment towards woman. </vt:lpstr>
      <vt:lpstr>Introduction</vt:lpstr>
      <vt:lpstr>Literature survey</vt:lpstr>
      <vt:lpstr>Literature survey Conti…</vt:lpstr>
      <vt:lpstr>Literature survey conti…</vt:lpstr>
      <vt:lpstr>AEIOU CANVASES</vt:lpstr>
      <vt:lpstr>AEIOU CANVAS (continue..)</vt:lpstr>
      <vt:lpstr>Mind Mapping</vt:lpstr>
      <vt:lpstr>Emphathy canvas</vt:lpstr>
      <vt:lpstr>IDEATION CANVAS</vt:lpstr>
      <vt:lpstr>Product development canvas</vt:lpstr>
      <vt:lpstr>PRODUCT DEVELOPMENT CANVAS (CONTINUE.)</vt:lpstr>
      <vt:lpstr>PRODUCT DEVELOPMENT CANVAS (CONTINUE.)</vt:lpstr>
      <vt:lpstr>PRODUCT DEVELOPMENT CANVAS (CONTINUE.)</vt:lpstr>
      <vt:lpstr>IMPLEMENTATION</vt:lpstr>
      <vt:lpstr>IMPLEMENTATION (CONTINUE.)</vt:lpstr>
      <vt:lpstr>Er Diagram</vt:lpstr>
      <vt:lpstr>SEQUENCE DIAGRAM</vt:lpstr>
      <vt:lpstr>DFD-0 DIAGRAM</vt:lpstr>
      <vt:lpstr>DFD-1 DIAGRAM</vt:lpstr>
      <vt:lpstr>DFD-2 DIAGRAM</vt:lpstr>
      <vt:lpstr>USE CASE DIAGRAM</vt:lpstr>
      <vt:lpstr>Conclusion &amp; future work</vt:lpstr>
      <vt:lpstr>references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2022-09-08T06:38:04Z</dcterms:created>
  <dcterms:modified xsi:type="dcterms:W3CDTF">2025-04-15T04:49:44Z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