
<file path=[Content_Types].xml><?xml version="1.0" encoding="utf-8"?>
<Types xmlns="http://schemas.openxmlformats.org/package/2006/content-types">
  <Override PartName="/ppt/diagrams/drawing2.xml" ContentType="application/vnd.ms-office.drawingml.diagramDrawin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docProps/custom.xml" ContentType="application/vnd.openxmlformats-officedocument.custom-properties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colors6.xml" ContentType="application/vnd.openxmlformats-officedocument.drawingml.diagramColor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colors4.xml" ContentType="application/vnd.openxmlformats-officedocument.drawingml.diagramColors+xml"/>
  <Override PartName="/ppt/diagrams/drawing5.xml" ContentType="application/vnd.ms-office.drawingml.diagramDrawing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quickStyle5.xml" ContentType="application/vnd.openxmlformats-officedocument.drawingml.diagramStyle+xml"/>
  <Override PartName="/ppt/diagrams/drawing3.xml" ContentType="application/vnd.ms-office.drawingml.diagramDrawing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quickStyle3.xml" ContentType="application/vnd.openxmlformats-officedocument.drawingml.diagramStyl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  <Override PartName="/ppt/authors.xml" ContentType="application/vnd.ms-powerpoint.author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diagrams/layout4.xml" ContentType="application/vnd.openxmlformats-officedocument.drawingml.diagramLayout+xml"/>
  <Default Extension="wdp" ContentType="image/vnd.ms-photo"/>
  <Override PartName="/ppt/slideLayouts/slideLayout10.xml" ContentType="application/vnd.openxmlformats-officedocument.presentationml.slideLayout+xml"/>
  <Override PartName="/ppt/diagrams/layout2.xml" ContentType="application/vnd.openxmlformats-officedocument.drawingml.diagramLayout+xml"/>
  <Override PartName="/ppt/diagrams/data5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drawing6.xml" ContentType="application/vnd.ms-office.drawingml.diagramDrawing+xml"/>
  <Override PartName="/ppt/slides/slide8.xml" ContentType="application/vnd.openxmlformats-officedocument.presentationml.slide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diagrams/drawing4.xml" ContentType="application/vnd.ms-office.drawingml.diagramDrawing+xml"/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quickStyle4.xml" ContentType="application/vnd.openxmlformats-officedocument.drawingml.diagramStyle+xml"/>
  <Default Extension="svg" ContentType="image/svg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33"/>
  </p:notesMasterIdLst>
  <p:sldIdLst>
    <p:sldId id="283" r:id="rId5"/>
    <p:sldId id="298" r:id="rId6"/>
    <p:sldId id="285" r:id="rId7"/>
    <p:sldId id="297" r:id="rId8"/>
    <p:sldId id="299" r:id="rId9"/>
    <p:sldId id="315" r:id="rId10"/>
    <p:sldId id="316" r:id="rId11"/>
    <p:sldId id="317" r:id="rId12"/>
    <p:sldId id="294" r:id="rId13"/>
    <p:sldId id="300" r:id="rId14"/>
    <p:sldId id="301" r:id="rId15"/>
    <p:sldId id="293" r:id="rId16"/>
    <p:sldId id="292" r:id="rId17"/>
    <p:sldId id="291" r:id="rId18"/>
    <p:sldId id="302" r:id="rId19"/>
    <p:sldId id="303" r:id="rId20"/>
    <p:sldId id="304" r:id="rId21"/>
    <p:sldId id="289" r:id="rId22"/>
    <p:sldId id="305" r:id="rId23"/>
    <p:sldId id="309" r:id="rId24"/>
    <p:sldId id="310" r:id="rId25"/>
    <p:sldId id="311" r:id="rId26"/>
    <p:sldId id="312" r:id="rId27"/>
    <p:sldId id="313" r:id="rId28"/>
    <p:sldId id="314" r:id="rId29"/>
    <p:sldId id="306" r:id="rId30"/>
    <p:sldId id="307" r:id="rId31"/>
    <p:sldId id="30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403A2F"/>
    <a:srgbClr val="474134"/>
    <a:srgbClr val="554D3D"/>
    <a:srgbClr val="595515"/>
    <a:srgbClr val="5A532C"/>
    <a:srgbClr val="5B542C"/>
    <a:srgbClr val="59522B"/>
    <a:srgbClr val="5D562D"/>
    <a:srgbClr val="655D31"/>
    <a:srgbClr val="6B63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3584" autoAdjust="0"/>
    <p:restoredTop sz="94853" autoAdjust="0"/>
  </p:normalViewPr>
  <p:slideViewPr>
    <p:cSldViewPr snapToGrid="0" showGuides="1">
      <p:cViewPr>
        <p:scale>
          <a:sx n="75" d="100"/>
          <a:sy n="75" d="100"/>
        </p:scale>
        <p:origin x="-1042" y="-24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456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3">
  <dgm:title val=""/>
  <dgm:desc val=""/>
  <dgm:catLst>
    <dgm:cat type="accent4" pri="11300"/>
  </dgm:catLst>
  <dgm:styleLbl name="node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>
        <a:shade val="80000"/>
      </a:schemeClr>
      <a:schemeClr val="accent4">
        <a:tint val="7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/>
    <dgm:txEffectClrLst/>
  </dgm:styleLbl>
  <dgm:styleLbl name="lnNode1">
    <dgm:fillClrLst>
      <a:schemeClr val="accent4">
        <a:shade val="80000"/>
      </a:schemeClr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shade val="80000"/>
        <a:alpha val="50000"/>
      </a:schemeClr>
      <a:schemeClr val="accent4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/>
    <dgm:txEffectClrLst/>
  </dgm:styleLbl>
  <dgm:styleLbl name="f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4">
        <a:shade val="90000"/>
      </a:schemeClr>
      <a:schemeClr val="accent4">
        <a:tint val="70000"/>
      </a:schemeClr>
    </dgm:fillClrLst>
    <dgm:linClrLst>
      <a:schemeClr val="accent4">
        <a:shade val="90000"/>
      </a:schemeClr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4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4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>
        <a:tint val="90000"/>
      </a:schemeClr>
    </dgm:fillClrLst>
    <dgm:linClrLst meth="repeat">
      <a:schemeClr val="accent4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4">
        <a:tint val="50000"/>
      </a:schemeClr>
    </dgm:fillClrLst>
    <dgm:linClrLst meth="repeat">
      <a:schemeClr val="accent4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>
        <a:shade val="8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9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8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7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>
        <a:shade val="80000"/>
      </a:schemeClr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5">
  <dgm:title val=""/>
  <dgm:desc val=""/>
  <dgm:catLst>
    <dgm:cat type="accent6" pri="11500"/>
  </dgm:catLst>
  <dgm:styleLbl name="node0">
    <dgm:fillClrLst meth="cycle"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6">
        <a:alpha val="90000"/>
      </a:schemeClr>
      <a:schemeClr val="accent6">
        <a:alpha val="5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/>
    <dgm:txEffectClrLst/>
  </dgm:styleLbl>
  <dgm:styleLbl name="node1">
    <dgm:fillClrLst>
      <a:schemeClr val="accent6">
        <a:alpha val="9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6">
        <a:shade val="90000"/>
      </a:schemeClr>
      <a:schemeClr val="accent6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6">
        <a:shade val="80000"/>
        <a:alpha val="50000"/>
      </a:schemeClr>
      <a:schemeClr val="accent6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6">
        <a:tint val="50000"/>
        <a:alpha val="90000"/>
      </a:schemeClr>
      <a:schemeClr val="accent6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6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f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bgSibTrans2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/>
    <dgm:txEffectClrLst/>
  </dgm:styleLbl>
  <dgm:styleLbl name="sibTrans1D1">
    <dgm:fillClrLst>
      <a:schemeClr val="accent6">
        <a:shade val="90000"/>
      </a:schemeClr>
      <a:schemeClr val="accent6">
        <a:tint val="50000"/>
      </a:schemeClr>
    </dgm:fillClrLst>
    <dgm:linClrLst>
      <a:schemeClr val="accent6">
        <a:shade val="90000"/>
      </a:schemeClr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6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6">
        <a:shade val="8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6">
        <a:alpha val="90000"/>
      </a:schemeClr>
      <a:schemeClr val="accent6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6">
        <a:alpha val="90000"/>
        <a:tint val="40000"/>
      </a:schemeClr>
      <a:schemeClr val="accent6">
        <a:alpha val="5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FAAFDB7-388A-434C-B917-3F04B5A6B03D}" type="doc">
      <dgm:prSet loTypeId="urn:microsoft.com/office/officeart/2005/8/layout/cycle6" loCatId="cycle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354F201A-A681-469B-97E8-983F79080B71}">
      <dgm:prSet phldrT="[Text]"/>
      <dgm:spPr/>
      <dgm:t>
        <a:bodyPr/>
        <a:lstStyle/>
        <a:p>
          <a:r>
            <a:rPr lang="en-US">
              <a:latin typeface="Footlight MT Light" pitchFamily="18" charset="0"/>
            </a:rPr>
            <a:t>Activities</a:t>
          </a:r>
          <a:endParaRPr lang="en-US" dirty="0">
            <a:latin typeface="Footlight MT Light" pitchFamily="18" charset="0"/>
          </a:endParaRPr>
        </a:p>
      </dgm:t>
    </dgm:pt>
    <dgm:pt modelId="{9E0D7214-A917-4D16-8B96-34A8E0B6352F}" type="parTrans" cxnId="{0874CADC-79DD-4624-AC0E-AB854B339274}">
      <dgm:prSet/>
      <dgm:spPr/>
      <dgm:t>
        <a:bodyPr/>
        <a:lstStyle/>
        <a:p>
          <a:endParaRPr lang="en-US"/>
        </a:p>
      </dgm:t>
    </dgm:pt>
    <dgm:pt modelId="{DA00C1C3-E644-4374-81C9-97ADE09339A4}" type="sibTrans" cxnId="{0874CADC-79DD-4624-AC0E-AB854B339274}">
      <dgm:prSet/>
      <dgm:spPr/>
      <dgm:t>
        <a:bodyPr/>
        <a:lstStyle/>
        <a:p>
          <a:endParaRPr lang="en-US"/>
        </a:p>
      </dgm:t>
    </dgm:pt>
    <dgm:pt modelId="{B1FF56CD-6398-42DA-975A-206F2D5D7156}">
      <dgm:prSet phldrT="[Text]"/>
      <dgm:spPr/>
      <dgm:t>
        <a:bodyPr/>
        <a:lstStyle/>
        <a:p>
          <a:r>
            <a:rPr lang="en-US">
              <a:latin typeface="Footlight MT Light" pitchFamily="18" charset="0"/>
            </a:rPr>
            <a:t>Environment</a:t>
          </a:r>
          <a:endParaRPr lang="en-US" dirty="0">
            <a:latin typeface="Footlight MT Light" pitchFamily="18" charset="0"/>
          </a:endParaRPr>
        </a:p>
      </dgm:t>
    </dgm:pt>
    <dgm:pt modelId="{A85E1CAB-673A-4B16-9D42-88D7A78C1B2C}" type="parTrans" cxnId="{FEC145B1-9FE0-459B-AB52-F68C6898EEED}">
      <dgm:prSet/>
      <dgm:spPr/>
      <dgm:t>
        <a:bodyPr/>
        <a:lstStyle/>
        <a:p>
          <a:endParaRPr lang="en-US"/>
        </a:p>
      </dgm:t>
    </dgm:pt>
    <dgm:pt modelId="{91E83B6B-2984-4F2A-9639-63427873A74E}" type="sibTrans" cxnId="{FEC145B1-9FE0-459B-AB52-F68C6898EEED}">
      <dgm:prSet/>
      <dgm:spPr/>
      <dgm:t>
        <a:bodyPr/>
        <a:lstStyle/>
        <a:p>
          <a:endParaRPr lang="en-US"/>
        </a:p>
      </dgm:t>
    </dgm:pt>
    <dgm:pt modelId="{F6AE090B-F4E1-4A4C-A1A9-149BCCA833B1}">
      <dgm:prSet phldrT="[Text]"/>
      <dgm:spPr/>
      <dgm:t>
        <a:bodyPr/>
        <a:lstStyle/>
        <a:p>
          <a:r>
            <a:rPr lang="en-US">
              <a:latin typeface="Footlight MT Light" pitchFamily="18" charset="0"/>
            </a:rPr>
            <a:t>Interactions</a:t>
          </a:r>
          <a:endParaRPr lang="en-US" dirty="0">
            <a:latin typeface="Footlight MT Light" pitchFamily="18" charset="0"/>
          </a:endParaRPr>
        </a:p>
      </dgm:t>
    </dgm:pt>
    <dgm:pt modelId="{710B7058-90E2-4326-B646-D0EA260B4161}" type="parTrans" cxnId="{01C4F150-AC4B-442F-BBF0-20B9899555FA}">
      <dgm:prSet/>
      <dgm:spPr/>
      <dgm:t>
        <a:bodyPr/>
        <a:lstStyle/>
        <a:p>
          <a:endParaRPr lang="en-US"/>
        </a:p>
      </dgm:t>
    </dgm:pt>
    <dgm:pt modelId="{7A17D2A3-1E93-4750-8A37-BC3DB9F7F647}" type="sibTrans" cxnId="{01C4F150-AC4B-442F-BBF0-20B9899555FA}">
      <dgm:prSet/>
      <dgm:spPr/>
      <dgm:t>
        <a:bodyPr/>
        <a:lstStyle/>
        <a:p>
          <a:endParaRPr lang="en-US"/>
        </a:p>
      </dgm:t>
    </dgm:pt>
    <dgm:pt modelId="{4BB2AF9E-7BDA-46D9-A32B-E0C5DBD04941}">
      <dgm:prSet phldrT="[Text]"/>
      <dgm:spPr/>
      <dgm:t>
        <a:bodyPr/>
        <a:lstStyle/>
        <a:p>
          <a:r>
            <a:rPr lang="en-US">
              <a:latin typeface="Footlight MT Light" pitchFamily="18" charset="0"/>
            </a:rPr>
            <a:t>Objects</a:t>
          </a:r>
          <a:endParaRPr lang="en-US" dirty="0">
            <a:latin typeface="Footlight MT Light" pitchFamily="18" charset="0"/>
          </a:endParaRPr>
        </a:p>
      </dgm:t>
    </dgm:pt>
    <dgm:pt modelId="{989788DC-6F66-43B2-AACC-3ACF661A2F39}" type="parTrans" cxnId="{D743295F-7AE8-4D6A-906F-522EA282FAC5}">
      <dgm:prSet/>
      <dgm:spPr/>
      <dgm:t>
        <a:bodyPr/>
        <a:lstStyle/>
        <a:p>
          <a:endParaRPr lang="en-US"/>
        </a:p>
      </dgm:t>
    </dgm:pt>
    <dgm:pt modelId="{F26C7CEC-1546-40EE-BA04-94FAF19C8C8B}" type="sibTrans" cxnId="{D743295F-7AE8-4D6A-906F-522EA282FAC5}">
      <dgm:prSet/>
      <dgm:spPr/>
      <dgm:t>
        <a:bodyPr/>
        <a:lstStyle/>
        <a:p>
          <a:endParaRPr lang="en-US"/>
        </a:p>
      </dgm:t>
    </dgm:pt>
    <dgm:pt modelId="{BBE0996C-709C-4388-BB8B-36CA0B6ED7A9}">
      <dgm:prSet phldrT="[Text]"/>
      <dgm:spPr/>
      <dgm:t>
        <a:bodyPr/>
        <a:lstStyle/>
        <a:p>
          <a:r>
            <a:rPr lang="en-US">
              <a:latin typeface="Footlight MT Light" pitchFamily="18" charset="0"/>
            </a:rPr>
            <a:t>Users</a:t>
          </a:r>
          <a:endParaRPr lang="en-US" dirty="0">
            <a:latin typeface="Footlight MT Light" pitchFamily="18" charset="0"/>
          </a:endParaRPr>
        </a:p>
      </dgm:t>
    </dgm:pt>
    <dgm:pt modelId="{6B726E0F-9CFE-4A89-A586-7A60228C8416}" type="parTrans" cxnId="{4C6AB0DA-202D-47E8-A87C-9F73A8C89000}">
      <dgm:prSet/>
      <dgm:spPr/>
      <dgm:t>
        <a:bodyPr/>
        <a:lstStyle/>
        <a:p>
          <a:endParaRPr lang="en-US"/>
        </a:p>
      </dgm:t>
    </dgm:pt>
    <dgm:pt modelId="{558126CE-9D18-4E1B-B993-E7A2F41AB8AD}" type="sibTrans" cxnId="{4C6AB0DA-202D-47E8-A87C-9F73A8C89000}">
      <dgm:prSet/>
      <dgm:spPr/>
      <dgm:t>
        <a:bodyPr/>
        <a:lstStyle/>
        <a:p>
          <a:endParaRPr lang="en-US"/>
        </a:p>
      </dgm:t>
    </dgm:pt>
    <dgm:pt modelId="{13A49A7C-B14E-42F1-8A7C-930C02A63162}" type="pres">
      <dgm:prSet presAssocID="{AFAAFDB7-388A-434C-B917-3F04B5A6B03D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BACDAD3-F87B-4503-8A7B-FD1B80134B6F}" type="pres">
      <dgm:prSet presAssocID="{354F201A-A681-469B-97E8-983F79080B71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3BC4D52-5CA6-404D-9CF2-D1E4FFB8FDE8}" type="pres">
      <dgm:prSet presAssocID="{354F201A-A681-469B-97E8-983F79080B71}" presName="spNode" presStyleCnt="0"/>
      <dgm:spPr/>
    </dgm:pt>
    <dgm:pt modelId="{726CF8AE-AC47-4B6F-94B2-247EE97DA504}" type="pres">
      <dgm:prSet presAssocID="{DA00C1C3-E644-4374-81C9-97ADE09339A4}" presName="sibTrans" presStyleLbl="sibTrans1D1" presStyleIdx="0" presStyleCnt="5"/>
      <dgm:spPr/>
      <dgm:t>
        <a:bodyPr/>
        <a:lstStyle/>
        <a:p>
          <a:endParaRPr lang="en-US"/>
        </a:p>
      </dgm:t>
    </dgm:pt>
    <dgm:pt modelId="{FC861E2F-9912-43DF-9F31-A1D13D44BD80}" type="pres">
      <dgm:prSet presAssocID="{B1FF56CD-6398-42DA-975A-206F2D5D715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FEB8186-605D-464B-8587-550C62D863C7}" type="pres">
      <dgm:prSet presAssocID="{B1FF56CD-6398-42DA-975A-206F2D5D7156}" presName="spNode" presStyleCnt="0"/>
      <dgm:spPr/>
    </dgm:pt>
    <dgm:pt modelId="{A07E730E-0FEA-4BE6-B2B5-5D25ABE08443}" type="pres">
      <dgm:prSet presAssocID="{91E83B6B-2984-4F2A-9639-63427873A74E}" presName="sibTrans" presStyleLbl="sibTrans1D1" presStyleIdx="1" presStyleCnt="5"/>
      <dgm:spPr/>
      <dgm:t>
        <a:bodyPr/>
        <a:lstStyle/>
        <a:p>
          <a:endParaRPr lang="en-US"/>
        </a:p>
      </dgm:t>
    </dgm:pt>
    <dgm:pt modelId="{1D66EB76-ACBE-4726-A117-59CF27FB423F}" type="pres">
      <dgm:prSet presAssocID="{F6AE090B-F4E1-4A4C-A1A9-149BCCA833B1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1D602F1-B8CA-40F0-A1DC-DDB3F42777B0}" type="pres">
      <dgm:prSet presAssocID="{F6AE090B-F4E1-4A4C-A1A9-149BCCA833B1}" presName="spNode" presStyleCnt="0"/>
      <dgm:spPr/>
    </dgm:pt>
    <dgm:pt modelId="{F635A48C-CB0C-4FBF-BD1E-5A267F521470}" type="pres">
      <dgm:prSet presAssocID="{7A17D2A3-1E93-4750-8A37-BC3DB9F7F647}" presName="sibTrans" presStyleLbl="sibTrans1D1" presStyleIdx="2" presStyleCnt="5"/>
      <dgm:spPr/>
      <dgm:t>
        <a:bodyPr/>
        <a:lstStyle/>
        <a:p>
          <a:endParaRPr lang="en-US"/>
        </a:p>
      </dgm:t>
    </dgm:pt>
    <dgm:pt modelId="{3D21536D-A4CD-4382-82E8-F82D4B542C4E}" type="pres">
      <dgm:prSet presAssocID="{4BB2AF9E-7BDA-46D9-A32B-E0C5DBD04941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4DBF15-1231-4A01-9677-0009240893EC}" type="pres">
      <dgm:prSet presAssocID="{4BB2AF9E-7BDA-46D9-A32B-E0C5DBD04941}" presName="spNode" presStyleCnt="0"/>
      <dgm:spPr/>
    </dgm:pt>
    <dgm:pt modelId="{35E0F75B-AC16-4257-B98B-16A07758E389}" type="pres">
      <dgm:prSet presAssocID="{F26C7CEC-1546-40EE-BA04-94FAF19C8C8B}" presName="sibTrans" presStyleLbl="sibTrans1D1" presStyleIdx="3" presStyleCnt="5"/>
      <dgm:spPr/>
      <dgm:t>
        <a:bodyPr/>
        <a:lstStyle/>
        <a:p>
          <a:endParaRPr lang="en-US"/>
        </a:p>
      </dgm:t>
    </dgm:pt>
    <dgm:pt modelId="{410E6532-7FDD-4A03-8BF4-5AC53E8F41D2}" type="pres">
      <dgm:prSet presAssocID="{BBE0996C-709C-4388-BB8B-36CA0B6ED7A9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E8185F-8B70-47AD-B059-B9C5B45B5A55}" type="pres">
      <dgm:prSet presAssocID="{BBE0996C-709C-4388-BB8B-36CA0B6ED7A9}" presName="spNode" presStyleCnt="0"/>
      <dgm:spPr/>
    </dgm:pt>
    <dgm:pt modelId="{69033534-90F9-4D83-9CEC-C44255723AC3}" type="pres">
      <dgm:prSet presAssocID="{558126CE-9D18-4E1B-B993-E7A2F41AB8AD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FEC145B1-9FE0-459B-AB52-F68C6898EEED}" srcId="{AFAAFDB7-388A-434C-B917-3F04B5A6B03D}" destId="{B1FF56CD-6398-42DA-975A-206F2D5D7156}" srcOrd="1" destOrd="0" parTransId="{A85E1CAB-673A-4B16-9D42-88D7A78C1B2C}" sibTransId="{91E83B6B-2984-4F2A-9639-63427873A74E}"/>
    <dgm:cxn modelId="{20B2535A-5096-4B7B-987F-FC5D79ED429A}" type="presOf" srcId="{4BB2AF9E-7BDA-46D9-A32B-E0C5DBD04941}" destId="{3D21536D-A4CD-4382-82E8-F82D4B542C4E}" srcOrd="0" destOrd="0" presId="urn:microsoft.com/office/officeart/2005/8/layout/cycle6"/>
    <dgm:cxn modelId="{01C4F150-AC4B-442F-BBF0-20B9899555FA}" srcId="{AFAAFDB7-388A-434C-B917-3F04B5A6B03D}" destId="{F6AE090B-F4E1-4A4C-A1A9-149BCCA833B1}" srcOrd="2" destOrd="0" parTransId="{710B7058-90E2-4326-B646-D0EA260B4161}" sibTransId="{7A17D2A3-1E93-4750-8A37-BC3DB9F7F647}"/>
    <dgm:cxn modelId="{0B8338EB-FA93-4BC3-B44A-454E0EC259F1}" type="presOf" srcId="{7A17D2A3-1E93-4750-8A37-BC3DB9F7F647}" destId="{F635A48C-CB0C-4FBF-BD1E-5A267F521470}" srcOrd="0" destOrd="0" presId="urn:microsoft.com/office/officeart/2005/8/layout/cycle6"/>
    <dgm:cxn modelId="{1AA4E6A5-6A06-4A2A-B094-6DFE11044FA4}" type="presOf" srcId="{DA00C1C3-E644-4374-81C9-97ADE09339A4}" destId="{726CF8AE-AC47-4B6F-94B2-247EE97DA504}" srcOrd="0" destOrd="0" presId="urn:microsoft.com/office/officeart/2005/8/layout/cycle6"/>
    <dgm:cxn modelId="{7C95468C-185B-447F-AD8D-D85D8CE2B07B}" type="presOf" srcId="{F26C7CEC-1546-40EE-BA04-94FAF19C8C8B}" destId="{35E0F75B-AC16-4257-B98B-16A07758E389}" srcOrd="0" destOrd="0" presId="urn:microsoft.com/office/officeart/2005/8/layout/cycle6"/>
    <dgm:cxn modelId="{B0421070-DA93-4779-8A25-EEE5B2251FD3}" type="presOf" srcId="{F6AE090B-F4E1-4A4C-A1A9-149BCCA833B1}" destId="{1D66EB76-ACBE-4726-A117-59CF27FB423F}" srcOrd="0" destOrd="0" presId="urn:microsoft.com/office/officeart/2005/8/layout/cycle6"/>
    <dgm:cxn modelId="{4C6AB0DA-202D-47E8-A87C-9F73A8C89000}" srcId="{AFAAFDB7-388A-434C-B917-3F04B5A6B03D}" destId="{BBE0996C-709C-4388-BB8B-36CA0B6ED7A9}" srcOrd="4" destOrd="0" parTransId="{6B726E0F-9CFE-4A89-A586-7A60228C8416}" sibTransId="{558126CE-9D18-4E1B-B993-E7A2F41AB8AD}"/>
    <dgm:cxn modelId="{04AF2129-5C4D-4BBD-9CDA-95A37118276B}" type="presOf" srcId="{BBE0996C-709C-4388-BB8B-36CA0B6ED7A9}" destId="{410E6532-7FDD-4A03-8BF4-5AC53E8F41D2}" srcOrd="0" destOrd="0" presId="urn:microsoft.com/office/officeart/2005/8/layout/cycle6"/>
    <dgm:cxn modelId="{D743295F-7AE8-4D6A-906F-522EA282FAC5}" srcId="{AFAAFDB7-388A-434C-B917-3F04B5A6B03D}" destId="{4BB2AF9E-7BDA-46D9-A32B-E0C5DBD04941}" srcOrd="3" destOrd="0" parTransId="{989788DC-6F66-43B2-AACC-3ACF661A2F39}" sibTransId="{F26C7CEC-1546-40EE-BA04-94FAF19C8C8B}"/>
    <dgm:cxn modelId="{BF1CE884-2937-460F-9667-E074C890C261}" type="presOf" srcId="{AFAAFDB7-388A-434C-B917-3F04B5A6B03D}" destId="{13A49A7C-B14E-42F1-8A7C-930C02A63162}" srcOrd="0" destOrd="0" presId="urn:microsoft.com/office/officeart/2005/8/layout/cycle6"/>
    <dgm:cxn modelId="{0874CADC-79DD-4624-AC0E-AB854B339274}" srcId="{AFAAFDB7-388A-434C-B917-3F04B5A6B03D}" destId="{354F201A-A681-469B-97E8-983F79080B71}" srcOrd="0" destOrd="0" parTransId="{9E0D7214-A917-4D16-8B96-34A8E0B6352F}" sibTransId="{DA00C1C3-E644-4374-81C9-97ADE09339A4}"/>
    <dgm:cxn modelId="{2817340D-1EE2-41F9-8C22-977FDCC2AD0F}" type="presOf" srcId="{354F201A-A681-469B-97E8-983F79080B71}" destId="{7BACDAD3-F87B-4503-8A7B-FD1B80134B6F}" srcOrd="0" destOrd="0" presId="urn:microsoft.com/office/officeart/2005/8/layout/cycle6"/>
    <dgm:cxn modelId="{4A8A7267-013B-410E-A1A0-EC089BCCE92F}" type="presOf" srcId="{558126CE-9D18-4E1B-B993-E7A2F41AB8AD}" destId="{69033534-90F9-4D83-9CEC-C44255723AC3}" srcOrd="0" destOrd="0" presId="urn:microsoft.com/office/officeart/2005/8/layout/cycle6"/>
    <dgm:cxn modelId="{F6CCD725-2105-4F62-9B33-D7210DCD5391}" type="presOf" srcId="{B1FF56CD-6398-42DA-975A-206F2D5D7156}" destId="{FC861E2F-9912-43DF-9F31-A1D13D44BD80}" srcOrd="0" destOrd="0" presId="urn:microsoft.com/office/officeart/2005/8/layout/cycle6"/>
    <dgm:cxn modelId="{7D95CF35-E958-4AFA-9721-CB43F36C82A5}" type="presOf" srcId="{91E83B6B-2984-4F2A-9639-63427873A74E}" destId="{A07E730E-0FEA-4BE6-B2B5-5D25ABE08443}" srcOrd="0" destOrd="0" presId="urn:microsoft.com/office/officeart/2005/8/layout/cycle6"/>
    <dgm:cxn modelId="{213520B3-FAF1-4151-A9EE-6F9D9D678F8D}" type="presParOf" srcId="{13A49A7C-B14E-42F1-8A7C-930C02A63162}" destId="{7BACDAD3-F87B-4503-8A7B-FD1B80134B6F}" srcOrd="0" destOrd="0" presId="urn:microsoft.com/office/officeart/2005/8/layout/cycle6"/>
    <dgm:cxn modelId="{793F3C36-E3DB-47AD-B4DE-F43304A5682B}" type="presParOf" srcId="{13A49A7C-B14E-42F1-8A7C-930C02A63162}" destId="{23BC4D52-5CA6-404D-9CF2-D1E4FFB8FDE8}" srcOrd="1" destOrd="0" presId="urn:microsoft.com/office/officeart/2005/8/layout/cycle6"/>
    <dgm:cxn modelId="{D82C0602-A229-4C13-85D1-25F23667F89B}" type="presParOf" srcId="{13A49A7C-B14E-42F1-8A7C-930C02A63162}" destId="{726CF8AE-AC47-4B6F-94B2-247EE97DA504}" srcOrd="2" destOrd="0" presId="urn:microsoft.com/office/officeart/2005/8/layout/cycle6"/>
    <dgm:cxn modelId="{D57B2875-4332-4F82-B1C9-F3167C0628AA}" type="presParOf" srcId="{13A49A7C-B14E-42F1-8A7C-930C02A63162}" destId="{FC861E2F-9912-43DF-9F31-A1D13D44BD80}" srcOrd="3" destOrd="0" presId="urn:microsoft.com/office/officeart/2005/8/layout/cycle6"/>
    <dgm:cxn modelId="{B666BF4F-CAA3-4A46-B142-C3B1218F36E6}" type="presParOf" srcId="{13A49A7C-B14E-42F1-8A7C-930C02A63162}" destId="{DFEB8186-605D-464B-8587-550C62D863C7}" srcOrd="4" destOrd="0" presId="urn:microsoft.com/office/officeart/2005/8/layout/cycle6"/>
    <dgm:cxn modelId="{8FEF9720-CF29-474A-87FC-D89A0A5E55DD}" type="presParOf" srcId="{13A49A7C-B14E-42F1-8A7C-930C02A63162}" destId="{A07E730E-0FEA-4BE6-B2B5-5D25ABE08443}" srcOrd="5" destOrd="0" presId="urn:microsoft.com/office/officeart/2005/8/layout/cycle6"/>
    <dgm:cxn modelId="{268737A4-DD56-4E43-83D2-6C27D154A0DC}" type="presParOf" srcId="{13A49A7C-B14E-42F1-8A7C-930C02A63162}" destId="{1D66EB76-ACBE-4726-A117-59CF27FB423F}" srcOrd="6" destOrd="0" presId="urn:microsoft.com/office/officeart/2005/8/layout/cycle6"/>
    <dgm:cxn modelId="{9A51DD41-CE23-4545-8B3F-32AE74E2290B}" type="presParOf" srcId="{13A49A7C-B14E-42F1-8A7C-930C02A63162}" destId="{41D602F1-B8CA-40F0-A1DC-DDB3F42777B0}" srcOrd="7" destOrd="0" presId="urn:microsoft.com/office/officeart/2005/8/layout/cycle6"/>
    <dgm:cxn modelId="{2C2F802C-8A29-4F6F-9198-9ADE7D386E89}" type="presParOf" srcId="{13A49A7C-B14E-42F1-8A7C-930C02A63162}" destId="{F635A48C-CB0C-4FBF-BD1E-5A267F521470}" srcOrd="8" destOrd="0" presId="urn:microsoft.com/office/officeart/2005/8/layout/cycle6"/>
    <dgm:cxn modelId="{56D2212A-0086-4413-A3EC-7926E14E220F}" type="presParOf" srcId="{13A49A7C-B14E-42F1-8A7C-930C02A63162}" destId="{3D21536D-A4CD-4382-82E8-F82D4B542C4E}" srcOrd="9" destOrd="0" presId="urn:microsoft.com/office/officeart/2005/8/layout/cycle6"/>
    <dgm:cxn modelId="{DB1D3FD6-0BA7-45B6-A1F4-F23A086671D1}" type="presParOf" srcId="{13A49A7C-B14E-42F1-8A7C-930C02A63162}" destId="{144DBF15-1231-4A01-9677-0009240893EC}" srcOrd="10" destOrd="0" presId="urn:microsoft.com/office/officeart/2005/8/layout/cycle6"/>
    <dgm:cxn modelId="{A575C6C9-ADAD-4A37-B45C-BC5D34BA22DF}" type="presParOf" srcId="{13A49A7C-B14E-42F1-8A7C-930C02A63162}" destId="{35E0F75B-AC16-4257-B98B-16A07758E389}" srcOrd="11" destOrd="0" presId="urn:microsoft.com/office/officeart/2005/8/layout/cycle6"/>
    <dgm:cxn modelId="{A469C4AE-222F-4A71-85D8-6AD693010AD2}" type="presParOf" srcId="{13A49A7C-B14E-42F1-8A7C-930C02A63162}" destId="{410E6532-7FDD-4A03-8BF4-5AC53E8F41D2}" srcOrd="12" destOrd="0" presId="urn:microsoft.com/office/officeart/2005/8/layout/cycle6"/>
    <dgm:cxn modelId="{1A4B7CD2-B2EC-4BA9-9DD1-C13346804857}" type="presParOf" srcId="{13A49A7C-B14E-42F1-8A7C-930C02A63162}" destId="{67E8185F-8B70-47AD-B059-B9C5B45B5A55}" srcOrd="13" destOrd="0" presId="urn:microsoft.com/office/officeart/2005/8/layout/cycle6"/>
    <dgm:cxn modelId="{638C28EB-5F66-407E-B952-E418C5A3AA1E}" type="presParOf" srcId="{13A49A7C-B14E-42F1-8A7C-930C02A63162}" destId="{69033534-90F9-4D83-9CEC-C44255723AC3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ED16282-2F81-439A-BA2F-E9F061098C8F}" type="doc">
      <dgm:prSet loTypeId="urn:microsoft.com/office/officeart/2005/8/layout/chevron1" loCatId="process" qsTypeId="urn:microsoft.com/office/officeart/2005/8/quickstyle/simple1" qsCatId="simple" csTypeId="urn:microsoft.com/office/officeart/2005/8/colors/accent4_3" csCatId="accent4" phldr="1"/>
      <dgm:spPr/>
    </dgm:pt>
    <dgm:pt modelId="{F1CA6891-E2BD-41B6-AEC7-9757E9A3FA30}">
      <dgm:prSet phldrT="[Text]"/>
      <dgm:spPr/>
      <dgm:t>
        <a:bodyPr/>
        <a:lstStyle/>
        <a:p>
          <a:r>
            <a:rPr lang="en-US" dirty="0">
              <a:latin typeface="Footlight MT Light" pitchFamily="18" charset="0"/>
            </a:rPr>
            <a:t>Situation</a:t>
          </a:r>
        </a:p>
      </dgm:t>
    </dgm:pt>
    <dgm:pt modelId="{494C0C4E-883E-40BC-87ED-F433BC0EDE3A}" type="parTrans" cxnId="{8D1FB463-5D4F-447E-BA62-7B7EBFE95A84}">
      <dgm:prSet/>
      <dgm:spPr/>
      <dgm:t>
        <a:bodyPr/>
        <a:lstStyle/>
        <a:p>
          <a:endParaRPr lang="en-US"/>
        </a:p>
      </dgm:t>
    </dgm:pt>
    <dgm:pt modelId="{7206D84B-AD83-493D-8610-4BFFAFFF60CC}" type="sibTrans" cxnId="{8D1FB463-5D4F-447E-BA62-7B7EBFE95A84}">
      <dgm:prSet/>
      <dgm:spPr/>
      <dgm:t>
        <a:bodyPr/>
        <a:lstStyle/>
        <a:p>
          <a:endParaRPr lang="en-US"/>
        </a:p>
      </dgm:t>
    </dgm:pt>
    <dgm:pt modelId="{9362DB87-6B20-47E3-A75C-6FAFB4EB17FF}">
      <dgm:prSet phldrT="[Text]"/>
      <dgm:spPr/>
      <dgm:t>
        <a:bodyPr/>
        <a:lstStyle/>
        <a:p>
          <a:r>
            <a:rPr lang="en-US" dirty="0">
              <a:latin typeface="Footlight MT Light" pitchFamily="18" charset="0"/>
            </a:rPr>
            <a:t>Context</a:t>
          </a:r>
        </a:p>
      </dgm:t>
    </dgm:pt>
    <dgm:pt modelId="{D7C54D7D-3656-4932-AE67-5D8B5DCCEFE1}" type="parTrans" cxnId="{BC495557-6B12-42CD-9BBE-4B7209253A0D}">
      <dgm:prSet/>
      <dgm:spPr/>
      <dgm:t>
        <a:bodyPr/>
        <a:lstStyle/>
        <a:p>
          <a:endParaRPr lang="en-US"/>
        </a:p>
      </dgm:t>
    </dgm:pt>
    <dgm:pt modelId="{EC26FAD0-0D6C-4D60-9035-4DB0013C28DB}" type="sibTrans" cxnId="{BC495557-6B12-42CD-9BBE-4B7209253A0D}">
      <dgm:prSet/>
      <dgm:spPr/>
      <dgm:t>
        <a:bodyPr/>
        <a:lstStyle/>
        <a:p>
          <a:endParaRPr lang="en-US"/>
        </a:p>
      </dgm:t>
    </dgm:pt>
    <dgm:pt modelId="{233E8498-6247-45A4-A945-0F52869440F5}">
      <dgm:prSet phldrT="[Text]"/>
      <dgm:spPr/>
      <dgm:t>
        <a:bodyPr/>
        <a:lstStyle/>
        <a:p>
          <a:r>
            <a:rPr lang="en-US" dirty="0">
              <a:latin typeface="Footlight MT Light" pitchFamily="18" charset="0"/>
            </a:rPr>
            <a:t>Location</a:t>
          </a:r>
        </a:p>
      </dgm:t>
    </dgm:pt>
    <dgm:pt modelId="{24FD342E-D04D-48D2-9D05-FDEBCE9BD698}" type="parTrans" cxnId="{6EC4335B-2540-4AF6-9FA1-D8D2C3EE2DF0}">
      <dgm:prSet/>
      <dgm:spPr/>
      <dgm:t>
        <a:bodyPr/>
        <a:lstStyle/>
        <a:p>
          <a:endParaRPr lang="en-US"/>
        </a:p>
      </dgm:t>
    </dgm:pt>
    <dgm:pt modelId="{B684028D-0114-4E3F-9C1D-8F70FAB78F91}" type="sibTrans" cxnId="{6EC4335B-2540-4AF6-9FA1-D8D2C3EE2DF0}">
      <dgm:prSet/>
      <dgm:spPr/>
      <dgm:t>
        <a:bodyPr/>
        <a:lstStyle/>
        <a:p>
          <a:endParaRPr lang="en-US"/>
        </a:p>
      </dgm:t>
    </dgm:pt>
    <dgm:pt modelId="{B28597E5-B299-48A0-B1D7-7E1ACC0B5966}" type="pres">
      <dgm:prSet presAssocID="{2ED16282-2F81-439A-BA2F-E9F061098C8F}" presName="Name0" presStyleCnt="0">
        <dgm:presLayoutVars>
          <dgm:dir/>
          <dgm:animLvl val="lvl"/>
          <dgm:resizeHandles val="exact"/>
        </dgm:presLayoutVars>
      </dgm:prSet>
      <dgm:spPr/>
    </dgm:pt>
    <dgm:pt modelId="{D526B936-4702-4B6C-871D-F7FDF45FFB0C}" type="pres">
      <dgm:prSet presAssocID="{F1CA6891-E2BD-41B6-AEC7-9757E9A3FA3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4BA5E4-D1F5-408E-8D74-70E12F3F8E91}" type="pres">
      <dgm:prSet presAssocID="{7206D84B-AD83-493D-8610-4BFFAFFF60CC}" presName="parTxOnlySpace" presStyleCnt="0"/>
      <dgm:spPr/>
    </dgm:pt>
    <dgm:pt modelId="{99E726D4-D0D2-479D-8F21-577A69406995}" type="pres">
      <dgm:prSet presAssocID="{9362DB87-6B20-47E3-A75C-6FAFB4EB17FF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C3AA13F-1F04-4870-9905-D6AA72989AEB}" type="pres">
      <dgm:prSet presAssocID="{EC26FAD0-0D6C-4D60-9035-4DB0013C28DB}" presName="parTxOnlySpace" presStyleCnt="0"/>
      <dgm:spPr/>
    </dgm:pt>
    <dgm:pt modelId="{7289DED6-8399-448A-ACBE-01775B0AE7AA}" type="pres">
      <dgm:prSet presAssocID="{233E8498-6247-45A4-A945-0F52869440F5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C495557-6B12-42CD-9BBE-4B7209253A0D}" srcId="{2ED16282-2F81-439A-BA2F-E9F061098C8F}" destId="{9362DB87-6B20-47E3-A75C-6FAFB4EB17FF}" srcOrd="1" destOrd="0" parTransId="{D7C54D7D-3656-4932-AE67-5D8B5DCCEFE1}" sibTransId="{EC26FAD0-0D6C-4D60-9035-4DB0013C28DB}"/>
    <dgm:cxn modelId="{8D1FB463-5D4F-447E-BA62-7B7EBFE95A84}" srcId="{2ED16282-2F81-439A-BA2F-E9F061098C8F}" destId="{F1CA6891-E2BD-41B6-AEC7-9757E9A3FA30}" srcOrd="0" destOrd="0" parTransId="{494C0C4E-883E-40BC-87ED-F433BC0EDE3A}" sibTransId="{7206D84B-AD83-493D-8610-4BFFAFFF60CC}"/>
    <dgm:cxn modelId="{6EC4335B-2540-4AF6-9FA1-D8D2C3EE2DF0}" srcId="{2ED16282-2F81-439A-BA2F-E9F061098C8F}" destId="{233E8498-6247-45A4-A945-0F52869440F5}" srcOrd="2" destOrd="0" parTransId="{24FD342E-D04D-48D2-9D05-FDEBCE9BD698}" sibTransId="{B684028D-0114-4E3F-9C1D-8F70FAB78F91}"/>
    <dgm:cxn modelId="{F668DC39-B301-41BB-869A-6783271D1588}" type="presOf" srcId="{233E8498-6247-45A4-A945-0F52869440F5}" destId="{7289DED6-8399-448A-ACBE-01775B0AE7AA}" srcOrd="0" destOrd="0" presId="urn:microsoft.com/office/officeart/2005/8/layout/chevron1"/>
    <dgm:cxn modelId="{8AA6B79F-5004-4323-BCE9-0BD00EA3DCB0}" type="presOf" srcId="{2ED16282-2F81-439A-BA2F-E9F061098C8F}" destId="{B28597E5-B299-48A0-B1D7-7E1ACC0B5966}" srcOrd="0" destOrd="0" presId="urn:microsoft.com/office/officeart/2005/8/layout/chevron1"/>
    <dgm:cxn modelId="{2BF16ABC-4FAC-4154-B21B-9430A388F6DA}" type="presOf" srcId="{F1CA6891-E2BD-41B6-AEC7-9757E9A3FA30}" destId="{D526B936-4702-4B6C-871D-F7FDF45FFB0C}" srcOrd="0" destOrd="0" presId="urn:microsoft.com/office/officeart/2005/8/layout/chevron1"/>
    <dgm:cxn modelId="{F80DE908-F5FB-4465-BF11-CCB54A1901E0}" type="presOf" srcId="{9362DB87-6B20-47E3-A75C-6FAFB4EB17FF}" destId="{99E726D4-D0D2-479D-8F21-577A69406995}" srcOrd="0" destOrd="0" presId="urn:microsoft.com/office/officeart/2005/8/layout/chevron1"/>
    <dgm:cxn modelId="{5F8842E0-4E4D-4439-BF8D-327D5021FC4B}" type="presParOf" srcId="{B28597E5-B299-48A0-B1D7-7E1ACC0B5966}" destId="{D526B936-4702-4B6C-871D-F7FDF45FFB0C}" srcOrd="0" destOrd="0" presId="urn:microsoft.com/office/officeart/2005/8/layout/chevron1"/>
    <dgm:cxn modelId="{7CDA354B-89B4-4B4E-AB2A-66282DEE8280}" type="presParOf" srcId="{B28597E5-B299-48A0-B1D7-7E1ACC0B5966}" destId="{2A4BA5E4-D1F5-408E-8D74-70E12F3F8E91}" srcOrd="1" destOrd="0" presId="urn:microsoft.com/office/officeart/2005/8/layout/chevron1"/>
    <dgm:cxn modelId="{7CDF6D0B-F129-4E87-9E44-8F8B159D1973}" type="presParOf" srcId="{B28597E5-B299-48A0-B1D7-7E1ACC0B5966}" destId="{99E726D4-D0D2-479D-8F21-577A69406995}" srcOrd="2" destOrd="0" presId="urn:microsoft.com/office/officeart/2005/8/layout/chevron1"/>
    <dgm:cxn modelId="{B8EA23F3-4372-4836-9A8D-51DDC576C94D}" type="presParOf" srcId="{B28597E5-B299-48A0-B1D7-7E1ACC0B5966}" destId="{3C3AA13F-1F04-4870-9905-D6AA72989AEB}" srcOrd="3" destOrd="0" presId="urn:microsoft.com/office/officeart/2005/8/layout/chevron1"/>
    <dgm:cxn modelId="{A1F1D171-00F4-42EE-8463-F5FC00C2B98F}" type="presParOf" srcId="{B28597E5-B299-48A0-B1D7-7E1ACC0B5966}" destId="{7289DED6-8399-448A-ACBE-01775B0AE7AA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4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AEB6BD0-F217-443C-9548-DA6A2689B94B}" type="doc">
      <dgm:prSet loTypeId="urn:microsoft.com/office/officeart/2005/8/layout/chevron1" loCatId="process" qsTypeId="urn:microsoft.com/office/officeart/2005/8/quickstyle/simple1" qsCatId="simple" csTypeId="urn:microsoft.com/office/officeart/2005/8/colors/accent2_3" csCatId="accent2" phldr="1"/>
      <dgm:spPr/>
    </dgm:pt>
    <dgm:pt modelId="{90DD23B0-FDB0-45AE-83DA-B382E03EEC9F}">
      <dgm:prSet phldrT="[Text]"/>
      <dgm:spPr/>
      <dgm:t>
        <a:bodyPr/>
        <a:lstStyle/>
        <a:p>
          <a:r>
            <a:rPr lang="en-US" dirty="0">
              <a:latin typeface="Footlight MT Light" pitchFamily="18" charset="0"/>
            </a:rPr>
            <a:t>Following a woman</a:t>
          </a:r>
        </a:p>
      </dgm:t>
    </dgm:pt>
    <dgm:pt modelId="{729B12FD-ED07-475C-913C-A650B6802BDC}" type="parTrans" cxnId="{4AC61874-5812-4699-AF7D-E894E3217450}">
      <dgm:prSet/>
      <dgm:spPr/>
      <dgm:t>
        <a:bodyPr/>
        <a:lstStyle/>
        <a:p>
          <a:endParaRPr lang="en-US"/>
        </a:p>
      </dgm:t>
    </dgm:pt>
    <dgm:pt modelId="{8445A6FB-E918-4D50-9549-5243A7D4A68E}" type="sibTrans" cxnId="{4AC61874-5812-4699-AF7D-E894E3217450}">
      <dgm:prSet/>
      <dgm:spPr/>
      <dgm:t>
        <a:bodyPr/>
        <a:lstStyle/>
        <a:p>
          <a:endParaRPr lang="en-US"/>
        </a:p>
      </dgm:t>
    </dgm:pt>
    <dgm:pt modelId="{FFE47D0A-AE16-4AE7-9289-AF2670B26FF0}">
      <dgm:prSet phldrT="[Text]"/>
      <dgm:spPr/>
      <dgm:t>
        <a:bodyPr/>
        <a:lstStyle/>
        <a:p>
          <a:r>
            <a:rPr lang="en-US" dirty="0">
              <a:latin typeface="Footlight MT Light" pitchFamily="18" charset="0"/>
            </a:rPr>
            <a:t>A stalker follows woman</a:t>
          </a:r>
        </a:p>
      </dgm:t>
    </dgm:pt>
    <dgm:pt modelId="{C1335857-3FE7-4EC1-AD21-B1284076BF87}" type="parTrans" cxnId="{BF15E991-E228-417F-9F5D-180B88DDA895}">
      <dgm:prSet/>
      <dgm:spPr/>
      <dgm:t>
        <a:bodyPr/>
        <a:lstStyle/>
        <a:p>
          <a:endParaRPr lang="en-US"/>
        </a:p>
      </dgm:t>
    </dgm:pt>
    <dgm:pt modelId="{77185374-0801-4332-8EF9-E4BA4BAD96C5}" type="sibTrans" cxnId="{BF15E991-E228-417F-9F5D-180B88DDA895}">
      <dgm:prSet/>
      <dgm:spPr/>
      <dgm:t>
        <a:bodyPr/>
        <a:lstStyle/>
        <a:p>
          <a:endParaRPr lang="en-US"/>
        </a:p>
      </dgm:t>
    </dgm:pt>
    <dgm:pt modelId="{CAE84BA1-1DF8-4229-A862-47754197AA81}">
      <dgm:prSet phldrT="[Text]"/>
      <dgm:spPr/>
      <dgm:t>
        <a:bodyPr/>
        <a:lstStyle/>
        <a:p>
          <a:r>
            <a:rPr lang="en-US" dirty="0">
              <a:latin typeface="Footlight MT Light" pitchFamily="18" charset="0"/>
            </a:rPr>
            <a:t>On a street.</a:t>
          </a:r>
        </a:p>
      </dgm:t>
    </dgm:pt>
    <dgm:pt modelId="{8F8FD4FA-C2C9-4907-8D7B-D9CA615FF90A}" type="parTrans" cxnId="{6B39F363-52D7-419C-88C9-1A827AAA2FDF}">
      <dgm:prSet/>
      <dgm:spPr/>
      <dgm:t>
        <a:bodyPr/>
        <a:lstStyle/>
        <a:p>
          <a:endParaRPr lang="en-US"/>
        </a:p>
      </dgm:t>
    </dgm:pt>
    <dgm:pt modelId="{D7952DEA-95E6-4C7F-B12A-26EAAB2CA6D3}" type="sibTrans" cxnId="{6B39F363-52D7-419C-88C9-1A827AAA2FDF}">
      <dgm:prSet/>
      <dgm:spPr/>
      <dgm:t>
        <a:bodyPr/>
        <a:lstStyle/>
        <a:p>
          <a:endParaRPr lang="en-US"/>
        </a:p>
      </dgm:t>
    </dgm:pt>
    <dgm:pt modelId="{488D7865-A79D-437A-A7D8-3752CDDBEC53}" type="pres">
      <dgm:prSet presAssocID="{EAEB6BD0-F217-443C-9548-DA6A2689B94B}" presName="Name0" presStyleCnt="0">
        <dgm:presLayoutVars>
          <dgm:dir/>
          <dgm:animLvl val="lvl"/>
          <dgm:resizeHandles val="exact"/>
        </dgm:presLayoutVars>
      </dgm:prSet>
      <dgm:spPr/>
    </dgm:pt>
    <dgm:pt modelId="{6955F1F9-D8C4-47F6-93B8-3704D3F1740F}" type="pres">
      <dgm:prSet presAssocID="{90DD23B0-FDB0-45AE-83DA-B382E03EEC9F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7D3ED0A-1D05-4442-925C-1DFB799863AA}" type="pres">
      <dgm:prSet presAssocID="{8445A6FB-E918-4D50-9549-5243A7D4A68E}" presName="parTxOnlySpace" presStyleCnt="0"/>
      <dgm:spPr/>
    </dgm:pt>
    <dgm:pt modelId="{C026FBE3-49E6-41BE-B099-843EDA6E66B8}" type="pres">
      <dgm:prSet presAssocID="{FFE47D0A-AE16-4AE7-9289-AF2670B26FF0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4BD2D89-EA20-4AB0-9B4D-E44CAD99445C}" type="pres">
      <dgm:prSet presAssocID="{77185374-0801-4332-8EF9-E4BA4BAD96C5}" presName="parTxOnlySpace" presStyleCnt="0"/>
      <dgm:spPr/>
    </dgm:pt>
    <dgm:pt modelId="{3AB2E7EE-735C-484B-8415-D959321D40DE}" type="pres">
      <dgm:prSet presAssocID="{CAE84BA1-1DF8-4229-A862-47754197AA81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4F9D880-EB7F-4212-8BFF-EF2865F903D2}" type="presOf" srcId="{90DD23B0-FDB0-45AE-83DA-B382E03EEC9F}" destId="{6955F1F9-D8C4-47F6-93B8-3704D3F1740F}" srcOrd="0" destOrd="0" presId="urn:microsoft.com/office/officeart/2005/8/layout/chevron1"/>
    <dgm:cxn modelId="{BF15E991-E228-417F-9F5D-180B88DDA895}" srcId="{EAEB6BD0-F217-443C-9548-DA6A2689B94B}" destId="{FFE47D0A-AE16-4AE7-9289-AF2670B26FF0}" srcOrd="1" destOrd="0" parTransId="{C1335857-3FE7-4EC1-AD21-B1284076BF87}" sibTransId="{77185374-0801-4332-8EF9-E4BA4BAD96C5}"/>
    <dgm:cxn modelId="{36B16FFE-5DB0-4932-A364-BBF8E385F86D}" type="presOf" srcId="{CAE84BA1-1DF8-4229-A862-47754197AA81}" destId="{3AB2E7EE-735C-484B-8415-D959321D40DE}" srcOrd="0" destOrd="0" presId="urn:microsoft.com/office/officeart/2005/8/layout/chevron1"/>
    <dgm:cxn modelId="{82252F05-9883-4B39-BFB7-E484D52EE7AE}" type="presOf" srcId="{EAEB6BD0-F217-443C-9548-DA6A2689B94B}" destId="{488D7865-A79D-437A-A7D8-3752CDDBEC53}" srcOrd="0" destOrd="0" presId="urn:microsoft.com/office/officeart/2005/8/layout/chevron1"/>
    <dgm:cxn modelId="{4AC61874-5812-4699-AF7D-E894E3217450}" srcId="{EAEB6BD0-F217-443C-9548-DA6A2689B94B}" destId="{90DD23B0-FDB0-45AE-83DA-B382E03EEC9F}" srcOrd="0" destOrd="0" parTransId="{729B12FD-ED07-475C-913C-A650B6802BDC}" sibTransId="{8445A6FB-E918-4D50-9549-5243A7D4A68E}"/>
    <dgm:cxn modelId="{609B540E-325B-4242-ACD9-3AA035A76889}" type="presOf" srcId="{FFE47D0A-AE16-4AE7-9289-AF2670B26FF0}" destId="{C026FBE3-49E6-41BE-B099-843EDA6E66B8}" srcOrd="0" destOrd="0" presId="urn:microsoft.com/office/officeart/2005/8/layout/chevron1"/>
    <dgm:cxn modelId="{6B39F363-52D7-419C-88C9-1A827AAA2FDF}" srcId="{EAEB6BD0-F217-443C-9548-DA6A2689B94B}" destId="{CAE84BA1-1DF8-4229-A862-47754197AA81}" srcOrd="2" destOrd="0" parTransId="{8F8FD4FA-C2C9-4907-8D7B-D9CA615FF90A}" sibTransId="{D7952DEA-95E6-4C7F-B12A-26EAAB2CA6D3}"/>
    <dgm:cxn modelId="{6769BFA9-245C-433B-8AD1-B2C81EB30CAE}" type="presParOf" srcId="{488D7865-A79D-437A-A7D8-3752CDDBEC53}" destId="{6955F1F9-D8C4-47F6-93B8-3704D3F1740F}" srcOrd="0" destOrd="0" presId="urn:microsoft.com/office/officeart/2005/8/layout/chevron1"/>
    <dgm:cxn modelId="{5DA68081-B360-4C37-9B51-A71A4D40FEF8}" type="presParOf" srcId="{488D7865-A79D-437A-A7D8-3752CDDBEC53}" destId="{67D3ED0A-1D05-4442-925C-1DFB799863AA}" srcOrd="1" destOrd="0" presId="urn:microsoft.com/office/officeart/2005/8/layout/chevron1"/>
    <dgm:cxn modelId="{3130534F-378A-41F2-A5FC-2E4683BF58CD}" type="presParOf" srcId="{488D7865-A79D-437A-A7D8-3752CDDBEC53}" destId="{C026FBE3-49E6-41BE-B099-843EDA6E66B8}" srcOrd="2" destOrd="0" presId="urn:microsoft.com/office/officeart/2005/8/layout/chevron1"/>
    <dgm:cxn modelId="{CAC09A7A-345D-4672-BBB9-FC661D182EA0}" type="presParOf" srcId="{488D7865-A79D-437A-A7D8-3752CDDBEC53}" destId="{24BD2D89-EA20-4AB0-9B4D-E44CAD99445C}" srcOrd="3" destOrd="0" presId="urn:microsoft.com/office/officeart/2005/8/layout/chevron1"/>
    <dgm:cxn modelId="{B888A2D5-745C-4DC9-B8F1-FDC3E42E72A8}" type="presParOf" srcId="{488D7865-A79D-437A-A7D8-3752CDDBEC53}" destId="{3AB2E7EE-735C-484B-8415-D959321D40DE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19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DB72448-D48C-4687-9276-18BAA0DFB6D1}" type="doc">
      <dgm:prSet loTypeId="urn:microsoft.com/office/officeart/2005/8/layout/chevron1" loCatId="process" qsTypeId="urn:microsoft.com/office/officeart/2005/8/quickstyle/simple1" qsCatId="simple" csTypeId="urn:microsoft.com/office/officeart/2005/8/colors/accent2_2" csCatId="accent2" phldr="1"/>
      <dgm:spPr/>
    </dgm:pt>
    <dgm:pt modelId="{7F64357B-74C0-4A95-89B8-F17CD9EE07BA}">
      <dgm:prSet phldrT="[Text]"/>
      <dgm:spPr/>
      <dgm:t>
        <a:bodyPr/>
        <a:lstStyle/>
        <a:p>
          <a:r>
            <a:rPr lang="en-US" dirty="0">
              <a:latin typeface="Footlight MT Light" pitchFamily="18" charset="0"/>
            </a:rPr>
            <a:t>Misbehave with a woman</a:t>
          </a:r>
        </a:p>
      </dgm:t>
    </dgm:pt>
    <dgm:pt modelId="{4756FC52-AC7C-4548-99D5-B1BA33325486}" type="parTrans" cxnId="{78121DB0-5DDA-4E28-B3B4-FD20CA195E01}">
      <dgm:prSet/>
      <dgm:spPr/>
      <dgm:t>
        <a:bodyPr/>
        <a:lstStyle/>
        <a:p>
          <a:endParaRPr lang="en-US"/>
        </a:p>
      </dgm:t>
    </dgm:pt>
    <dgm:pt modelId="{4BBC0B1F-7EBA-4EBE-AF75-7B330249B0F5}" type="sibTrans" cxnId="{78121DB0-5DDA-4E28-B3B4-FD20CA195E01}">
      <dgm:prSet/>
      <dgm:spPr/>
      <dgm:t>
        <a:bodyPr/>
        <a:lstStyle/>
        <a:p>
          <a:endParaRPr lang="en-US"/>
        </a:p>
      </dgm:t>
    </dgm:pt>
    <dgm:pt modelId="{6D435314-DF32-4A1D-B0AA-1561F4248037}">
      <dgm:prSet phldrT="[Text]"/>
      <dgm:spPr/>
      <dgm:t>
        <a:bodyPr/>
        <a:lstStyle/>
        <a:p>
          <a:r>
            <a:rPr lang="en-US" dirty="0">
              <a:latin typeface="Footlight MT Light" pitchFamily="18" charset="0"/>
            </a:rPr>
            <a:t>Group of men harassing a woman</a:t>
          </a:r>
        </a:p>
      </dgm:t>
    </dgm:pt>
    <dgm:pt modelId="{24104DEF-4ED6-4F4A-B969-000BF14DFC27}" type="parTrans" cxnId="{B59139CD-132B-4FB2-85E3-415A778B14E8}">
      <dgm:prSet/>
      <dgm:spPr/>
      <dgm:t>
        <a:bodyPr/>
        <a:lstStyle/>
        <a:p>
          <a:endParaRPr lang="en-US"/>
        </a:p>
      </dgm:t>
    </dgm:pt>
    <dgm:pt modelId="{81AE872E-2A1E-4DC2-8B15-0DC820ECC2D2}" type="sibTrans" cxnId="{B59139CD-132B-4FB2-85E3-415A778B14E8}">
      <dgm:prSet/>
      <dgm:spPr/>
      <dgm:t>
        <a:bodyPr/>
        <a:lstStyle/>
        <a:p>
          <a:endParaRPr lang="en-US"/>
        </a:p>
      </dgm:t>
    </dgm:pt>
    <dgm:pt modelId="{C5CC898C-E20D-4F74-83D1-9C1F8310E973}">
      <dgm:prSet phldrT="[Text]"/>
      <dgm:spPr/>
      <dgm:t>
        <a:bodyPr/>
        <a:lstStyle/>
        <a:p>
          <a:r>
            <a:rPr lang="en-US" dirty="0">
              <a:latin typeface="Footlight MT Light" pitchFamily="18" charset="0"/>
            </a:rPr>
            <a:t>Outside of woman’s workplace</a:t>
          </a:r>
        </a:p>
      </dgm:t>
    </dgm:pt>
    <dgm:pt modelId="{2F6497D9-3E8D-47C3-9025-A87D030B8553}" type="parTrans" cxnId="{18B027D5-74A1-4107-9FD0-C2B692DA0C24}">
      <dgm:prSet/>
      <dgm:spPr/>
      <dgm:t>
        <a:bodyPr/>
        <a:lstStyle/>
        <a:p>
          <a:endParaRPr lang="en-US"/>
        </a:p>
      </dgm:t>
    </dgm:pt>
    <dgm:pt modelId="{3086333F-EFBF-40DA-A235-8AE52BD166F0}" type="sibTrans" cxnId="{18B027D5-74A1-4107-9FD0-C2B692DA0C24}">
      <dgm:prSet/>
      <dgm:spPr/>
      <dgm:t>
        <a:bodyPr/>
        <a:lstStyle/>
        <a:p>
          <a:endParaRPr lang="en-US"/>
        </a:p>
      </dgm:t>
    </dgm:pt>
    <dgm:pt modelId="{7AEDEC58-148E-45EF-B47D-6555339E1137}" type="pres">
      <dgm:prSet presAssocID="{DDB72448-D48C-4687-9276-18BAA0DFB6D1}" presName="Name0" presStyleCnt="0">
        <dgm:presLayoutVars>
          <dgm:dir/>
          <dgm:animLvl val="lvl"/>
          <dgm:resizeHandles val="exact"/>
        </dgm:presLayoutVars>
      </dgm:prSet>
      <dgm:spPr/>
    </dgm:pt>
    <dgm:pt modelId="{5CE78E58-7E52-4E71-8BE6-E8766E266B37}" type="pres">
      <dgm:prSet presAssocID="{7F64357B-74C0-4A95-89B8-F17CD9EE07BA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DC5AFBD-C539-401D-AA85-6AEB73EF2963}" type="pres">
      <dgm:prSet presAssocID="{4BBC0B1F-7EBA-4EBE-AF75-7B330249B0F5}" presName="parTxOnlySpace" presStyleCnt="0"/>
      <dgm:spPr/>
    </dgm:pt>
    <dgm:pt modelId="{9884BDFF-D50E-4D22-AAED-137511FC41D1}" type="pres">
      <dgm:prSet presAssocID="{6D435314-DF32-4A1D-B0AA-1561F4248037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8359B07-9E4E-48F8-88EE-67FE1E422B28}" type="pres">
      <dgm:prSet presAssocID="{81AE872E-2A1E-4DC2-8B15-0DC820ECC2D2}" presName="parTxOnlySpace" presStyleCnt="0"/>
      <dgm:spPr/>
    </dgm:pt>
    <dgm:pt modelId="{4881B383-FE06-4ED8-A9CD-C1270922D3E9}" type="pres">
      <dgm:prSet presAssocID="{C5CC898C-E20D-4F74-83D1-9C1F8310E973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135F258-B32D-409C-9130-85BDE10195FD}" type="presOf" srcId="{6D435314-DF32-4A1D-B0AA-1561F4248037}" destId="{9884BDFF-D50E-4D22-AAED-137511FC41D1}" srcOrd="0" destOrd="0" presId="urn:microsoft.com/office/officeart/2005/8/layout/chevron1"/>
    <dgm:cxn modelId="{78121DB0-5DDA-4E28-B3B4-FD20CA195E01}" srcId="{DDB72448-D48C-4687-9276-18BAA0DFB6D1}" destId="{7F64357B-74C0-4A95-89B8-F17CD9EE07BA}" srcOrd="0" destOrd="0" parTransId="{4756FC52-AC7C-4548-99D5-B1BA33325486}" sibTransId="{4BBC0B1F-7EBA-4EBE-AF75-7B330249B0F5}"/>
    <dgm:cxn modelId="{18B027D5-74A1-4107-9FD0-C2B692DA0C24}" srcId="{DDB72448-D48C-4687-9276-18BAA0DFB6D1}" destId="{C5CC898C-E20D-4F74-83D1-9C1F8310E973}" srcOrd="2" destOrd="0" parTransId="{2F6497D9-3E8D-47C3-9025-A87D030B8553}" sibTransId="{3086333F-EFBF-40DA-A235-8AE52BD166F0}"/>
    <dgm:cxn modelId="{B59139CD-132B-4FB2-85E3-415A778B14E8}" srcId="{DDB72448-D48C-4687-9276-18BAA0DFB6D1}" destId="{6D435314-DF32-4A1D-B0AA-1561F4248037}" srcOrd="1" destOrd="0" parTransId="{24104DEF-4ED6-4F4A-B969-000BF14DFC27}" sibTransId="{81AE872E-2A1E-4DC2-8B15-0DC820ECC2D2}"/>
    <dgm:cxn modelId="{87D830A8-30DB-4EAF-84AF-C351569765AD}" type="presOf" srcId="{C5CC898C-E20D-4F74-83D1-9C1F8310E973}" destId="{4881B383-FE06-4ED8-A9CD-C1270922D3E9}" srcOrd="0" destOrd="0" presId="urn:microsoft.com/office/officeart/2005/8/layout/chevron1"/>
    <dgm:cxn modelId="{B5A2C126-354C-4A41-9890-9F8612684169}" type="presOf" srcId="{7F64357B-74C0-4A95-89B8-F17CD9EE07BA}" destId="{5CE78E58-7E52-4E71-8BE6-E8766E266B37}" srcOrd="0" destOrd="0" presId="urn:microsoft.com/office/officeart/2005/8/layout/chevron1"/>
    <dgm:cxn modelId="{468BBBE6-CC2B-42EE-83DD-145225C6F1D2}" type="presOf" srcId="{DDB72448-D48C-4687-9276-18BAA0DFB6D1}" destId="{7AEDEC58-148E-45EF-B47D-6555339E1137}" srcOrd="0" destOrd="0" presId="urn:microsoft.com/office/officeart/2005/8/layout/chevron1"/>
    <dgm:cxn modelId="{34C8313B-6382-4306-801C-468EBE7FB092}" type="presParOf" srcId="{7AEDEC58-148E-45EF-B47D-6555339E1137}" destId="{5CE78E58-7E52-4E71-8BE6-E8766E266B37}" srcOrd="0" destOrd="0" presId="urn:microsoft.com/office/officeart/2005/8/layout/chevron1"/>
    <dgm:cxn modelId="{7F737871-B407-4A9C-882E-4613B8CE76F1}" type="presParOf" srcId="{7AEDEC58-148E-45EF-B47D-6555339E1137}" destId="{EDC5AFBD-C539-401D-AA85-6AEB73EF2963}" srcOrd="1" destOrd="0" presId="urn:microsoft.com/office/officeart/2005/8/layout/chevron1"/>
    <dgm:cxn modelId="{E4AA5528-29A4-4719-ABBD-2CB3DA20C856}" type="presParOf" srcId="{7AEDEC58-148E-45EF-B47D-6555339E1137}" destId="{9884BDFF-D50E-4D22-AAED-137511FC41D1}" srcOrd="2" destOrd="0" presId="urn:microsoft.com/office/officeart/2005/8/layout/chevron1"/>
    <dgm:cxn modelId="{BD99B1BE-E0C9-4270-AD88-7553A4DD00F3}" type="presParOf" srcId="{7AEDEC58-148E-45EF-B47D-6555339E1137}" destId="{78359B07-9E4E-48F8-88EE-67FE1E422B28}" srcOrd="3" destOrd="0" presId="urn:microsoft.com/office/officeart/2005/8/layout/chevron1"/>
    <dgm:cxn modelId="{78E589BF-98BA-4BC3-B469-0F47B50E3246}" type="presParOf" srcId="{7AEDEC58-148E-45EF-B47D-6555339E1137}" destId="{4881B383-FE06-4ED8-A9CD-C1270922D3E9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24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56080C7-F3BB-4635-9522-EE12FB5EB949}" type="doc">
      <dgm:prSet loTypeId="urn:microsoft.com/office/officeart/2005/8/layout/chevron1" loCatId="process" qsTypeId="urn:microsoft.com/office/officeart/2005/8/quickstyle/simple1" qsCatId="simple" csTypeId="urn:microsoft.com/office/officeart/2005/8/colors/accent6_5" csCatId="accent6" phldr="1"/>
      <dgm:spPr/>
    </dgm:pt>
    <dgm:pt modelId="{49AF9B1B-97FD-4769-B57B-F4314E980890}">
      <dgm:prSet phldrT="[Text]"/>
      <dgm:spPr/>
      <dgm:t>
        <a:bodyPr/>
        <a:lstStyle/>
        <a:p>
          <a:r>
            <a:rPr lang="en-US" dirty="0">
              <a:latin typeface="Footlight MT Light" pitchFamily="18" charset="0"/>
            </a:rPr>
            <a:t>Cyber harassment</a:t>
          </a:r>
        </a:p>
      </dgm:t>
    </dgm:pt>
    <dgm:pt modelId="{349A33D8-BAE0-4278-BA70-8DDD130E9B34}" type="parTrans" cxnId="{107F600C-E6D1-4136-B0C1-AC3E237E2233}">
      <dgm:prSet/>
      <dgm:spPr/>
      <dgm:t>
        <a:bodyPr/>
        <a:lstStyle/>
        <a:p>
          <a:endParaRPr lang="en-US"/>
        </a:p>
      </dgm:t>
    </dgm:pt>
    <dgm:pt modelId="{56D684E1-8214-4266-A20D-83B7D98FF1B9}" type="sibTrans" cxnId="{107F600C-E6D1-4136-B0C1-AC3E237E2233}">
      <dgm:prSet/>
      <dgm:spPr/>
      <dgm:t>
        <a:bodyPr/>
        <a:lstStyle/>
        <a:p>
          <a:endParaRPr lang="en-US"/>
        </a:p>
      </dgm:t>
    </dgm:pt>
    <dgm:pt modelId="{34FD1F4D-7A42-4BC9-B3BA-AAF0916603D2}">
      <dgm:prSet phldrT="[Text]"/>
      <dgm:spPr/>
      <dgm:t>
        <a:bodyPr/>
        <a:lstStyle/>
        <a:p>
          <a:r>
            <a:rPr lang="en-US" dirty="0">
              <a:latin typeface="Footlight MT Light" pitchFamily="18" charset="0"/>
            </a:rPr>
            <a:t>A guy harassing a woman online</a:t>
          </a:r>
        </a:p>
      </dgm:t>
    </dgm:pt>
    <dgm:pt modelId="{F73447D3-C6DB-42D2-AAD9-65B33833DAAE}" type="parTrans" cxnId="{4C2DD144-C82C-467E-87C2-97C44CD8DA08}">
      <dgm:prSet/>
      <dgm:spPr/>
      <dgm:t>
        <a:bodyPr/>
        <a:lstStyle/>
        <a:p>
          <a:endParaRPr lang="en-US"/>
        </a:p>
      </dgm:t>
    </dgm:pt>
    <dgm:pt modelId="{358AF9F3-276B-44C6-A80E-E114F1111B4D}" type="sibTrans" cxnId="{4C2DD144-C82C-467E-87C2-97C44CD8DA08}">
      <dgm:prSet/>
      <dgm:spPr/>
      <dgm:t>
        <a:bodyPr/>
        <a:lstStyle/>
        <a:p>
          <a:endParaRPr lang="en-US"/>
        </a:p>
      </dgm:t>
    </dgm:pt>
    <dgm:pt modelId="{BC2067FB-C57B-4F06-BCD5-93B147F4D2F4}">
      <dgm:prSet phldrT="[Text]"/>
      <dgm:spPr/>
      <dgm:t>
        <a:bodyPr/>
        <a:lstStyle/>
        <a:p>
          <a:r>
            <a:rPr lang="en-US" dirty="0">
              <a:latin typeface="Footlight MT Light" pitchFamily="18" charset="0"/>
            </a:rPr>
            <a:t>On a social media platform</a:t>
          </a:r>
        </a:p>
      </dgm:t>
    </dgm:pt>
    <dgm:pt modelId="{90659984-FBA4-4131-BF21-29BD6C80F17F}" type="parTrans" cxnId="{5FE940B1-881C-4011-B92C-FEB4DC51EDD3}">
      <dgm:prSet/>
      <dgm:spPr/>
      <dgm:t>
        <a:bodyPr/>
        <a:lstStyle/>
        <a:p>
          <a:endParaRPr lang="en-US"/>
        </a:p>
      </dgm:t>
    </dgm:pt>
    <dgm:pt modelId="{B4EBC7B9-AA05-47B2-BF3D-4AAFE819717D}" type="sibTrans" cxnId="{5FE940B1-881C-4011-B92C-FEB4DC51EDD3}">
      <dgm:prSet/>
      <dgm:spPr/>
      <dgm:t>
        <a:bodyPr/>
        <a:lstStyle/>
        <a:p>
          <a:endParaRPr lang="en-US"/>
        </a:p>
      </dgm:t>
    </dgm:pt>
    <dgm:pt modelId="{CDF6AFFA-01B7-428E-9C26-99584613E5E3}" type="pres">
      <dgm:prSet presAssocID="{756080C7-F3BB-4635-9522-EE12FB5EB949}" presName="Name0" presStyleCnt="0">
        <dgm:presLayoutVars>
          <dgm:dir/>
          <dgm:animLvl val="lvl"/>
          <dgm:resizeHandles val="exact"/>
        </dgm:presLayoutVars>
      </dgm:prSet>
      <dgm:spPr/>
    </dgm:pt>
    <dgm:pt modelId="{64EB0539-7B0F-4F5E-A50E-6109A4481AA8}" type="pres">
      <dgm:prSet presAssocID="{49AF9B1B-97FD-4769-B57B-F4314E980890}" presName="parTxOnly" presStyleLbl="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23A928-1E3B-46F9-BF5A-CC8391FFDD2D}" type="pres">
      <dgm:prSet presAssocID="{56D684E1-8214-4266-A20D-83B7D98FF1B9}" presName="parTxOnlySpace" presStyleCnt="0"/>
      <dgm:spPr/>
    </dgm:pt>
    <dgm:pt modelId="{6B13F824-9CC7-42FB-BD53-6432A1856F42}" type="pres">
      <dgm:prSet presAssocID="{34FD1F4D-7A42-4BC9-B3BA-AAF0916603D2}" presName="parTxOnly" presStyleLbl="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3EB6AF7-D963-4183-B9FC-02FBB39C01D3}" type="pres">
      <dgm:prSet presAssocID="{358AF9F3-276B-44C6-A80E-E114F1111B4D}" presName="parTxOnlySpace" presStyleCnt="0"/>
      <dgm:spPr/>
    </dgm:pt>
    <dgm:pt modelId="{76EE06DE-214B-47DE-BCC3-F19B52EECC26}" type="pres">
      <dgm:prSet presAssocID="{BC2067FB-C57B-4F06-BCD5-93B147F4D2F4}" presName="parTxOnly" presStyleLbl="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C2DD144-C82C-467E-87C2-97C44CD8DA08}" srcId="{756080C7-F3BB-4635-9522-EE12FB5EB949}" destId="{34FD1F4D-7A42-4BC9-B3BA-AAF0916603D2}" srcOrd="1" destOrd="0" parTransId="{F73447D3-C6DB-42D2-AAD9-65B33833DAAE}" sibTransId="{358AF9F3-276B-44C6-A80E-E114F1111B4D}"/>
    <dgm:cxn modelId="{DD33009B-413C-460B-9FF6-9EEA1DB2D2B8}" type="presOf" srcId="{49AF9B1B-97FD-4769-B57B-F4314E980890}" destId="{64EB0539-7B0F-4F5E-A50E-6109A4481AA8}" srcOrd="0" destOrd="0" presId="urn:microsoft.com/office/officeart/2005/8/layout/chevron1"/>
    <dgm:cxn modelId="{66ADE642-3360-4089-A997-8AC50CE3CF72}" type="presOf" srcId="{BC2067FB-C57B-4F06-BCD5-93B147F4D2F4}" destId="{76EE06DE-214B-47DE-BCC3-F19B52EECC26}" srcOrd="0" destOrd="0" presId="urn:microsoft.com/office/officeart/2005/8/layout/chevron1"/>
    <dgm:cxn modelId="{85ED8F2E-4F57-47DB-AE2A-0E7DC020D162}" type="presOf" srcId="{34FD1F4D-7A42-4BC9-B3BA-AAF0916603D2}" destId="{6B13F824-9CC7-42FB-BD53-6432A1856F42}" srcOrd="0" destOrd="0" presId="urn:microsoft.com/office/officeart/2005/8/layout/chevron1"/>
    <dgm:cxn modelId="{107F600C-E6D1-4136-B0C1-AC3E237E2233}" srcId="{756080C7-F3BB-4635-9522-EE12FB5EB949}" destId="{49AF9B1B-97FD-4769-B57B-F4314E980890}" srcOrd="0" destOrd="0" parTransId="{349A33D8-BAE0-4278-BA70-8DDD130E9B34}" sibTransId="{56D684E1-8214-4266-A20D-83B7D98FF1B9}"/>
    <dgm:cxn modelId="{5FE940B1-881C-4011-B92C-FEB4DC51EDD3}" srcId="{756080C7-F3BB-4635-9522-EE12FB5EB949}" destId="{BC2067FB-C57B-4F06-BCD5-93B147F4D2F4}" srcOrd="2" destOrd="0" parTransId="{90659984-FBA4-4131-BF21-29BD6C80F17F}" sibTransId="{B4EBC7B9-AA05-47B2-BF3D-4AAFE819717D}"/>
    <dgm:cxn modelId="{74DBAA58-7EC7-4298-93FD-D674DE8332FE}" type="presOf" srcId="{756080C7-F3BB-4635-9522-EE12FB5EB949}" destId="{CDF6AFFA-01B7-428E-9C26-99584613E5E3}" srcOrd="0" destOrd="0" presId="urn:microsoft.com/office/officeart/2005/8/layout/chevron1"/>
    <dgm:cxn modelId="{F7B4FFF2-4A9A-47C7-8E6F-32FD29C5F8C8}" type="presParOf" srcId="{CDF6AFFA-01B7-428E-9C26-99584613E5E3}" destId="{64EB0539-7B0F-4F5E-A50E-6109A4481AA8}" srcOrd="0" destOrd="0" presId="urn:microsoft.com/office/officeart/2005/8/layout/chevron1"/>
    <dgm:cxn modelId="{24F32742-8770-476A-A64F-8BAB8A648647}" type="presParOf" srcId="{CDF6AFFA-01B7-428E-9C26-99584613E5E3}" destId="{F223A928-1E3B-46F9-BF5A-CC8391FFDD2D}" srcOrd="1" destOrd="0" presId="urn:microsoft.com/office/officeart/2005/8/layout/chevron1"/>
    <dgm:cxn modelId="{3F554CF8-5A7D-459F-987A-32F21A5107F7}" type="presParOf" srcId="{CDF6AFFA-01B7-428E-9C26-99584613E5E3}" destId="{6B13F824-9CC7-42FB-BD53-6432A1856F42}" srcOrd="2" destOrd="0" presId="urn:microsoft.com/office/officeart/2005/8/layout/chevron1"/>
    <dgm:cxn modelId="{F39668F1-041A-421D-AF0B-CD220AA31BE3}" type="presParOf" srcId="{CDF6AFFA-01B7-428E-9C26-99584613E5E3}" destId="{13EB6AF7-D963-4183-B9FC-02FBB39C01D3}" srcOrd="3" destOrd="0" presId="urn:microsoft.com/office/officeart/2005/8/layout/chevron1"/>
    <dgm:cxn modelId="{B455A399-1987-4D01-8484-A54B81169787}" type="presParOf" srcId="{CDF6AFFA-01B7-428E-9C26-99584613E5E3}" destId="{76EE06DE-214B-47DE-BCC3-F19B52EECC26}" srcOrd="4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xmlns="" relId="rId2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06E8DA8-90AF-4A49-8C7D-01D9E8B1296C}" type="doc">
      <dgm:prSet loTypeId="urn:microsoft.com/office/officeart/2005/8/layout/arrow1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C9B83B4D-D0D0-4139-9722-AD9A3B7049D8}">
      <dgm:prSet phldrT="[Text]"/>
      <dgm:spPr/>
      <dgm:t>
        <a:bodyPr/>
        <a:lstStyle/>
        <a:p>
          <a:r>
            <a:rPr lang="en-US" dirty="0">
              <a:latin typeface="Footlight MT Light" pitchFamily="18" charset="0"/>
            </a:rPr>
            <a:t>Home</a:t>
          </a:r>
        </a:p>
        <a:p>
          <a:r>
            <a:rPr lang="en-US" dirty="0">
              <a:latin typeface="Footlight MT Light" pitchFamily="18" charset="0"/>
            </a:rPr>
            <a:t>Screen</a:t>
          </a:r>
        </a:p>
      </dgm:t>
    </dgm:pt>
    <dgm:pt modelId="{419CA8B5-E33B-4F8B-9193-1602BA09429E}" type="parTrans" cxnId="{80CE242E-9E7D-47C9-9464-1BB4D2179213}">
      <dgm:prSet/>
      <dgm:spPr/>
      <dgm:t>
        <a:bodyPr/>
        <a:lstStyle/>
        <a:p>
          <a:endParaRPr lang="en-US"/>
        </a:p>
      </dgm:t>
    </dgm:pt>
    <dgm:pt modelId="{69F3449E-D724-4232-9288-EFFB36472051}" type="sibTrans" cxnId="{80CE242E-9E7D-47C9-9464-1BB4D2179213}">
      <dgm:prSet/>
      <dgm:spPr/>
      <dgm:t>
        <a:bodyPr/>
        <a:lstStyle/>
        <a:p>
          <a:endParaRPr lang="en-US"/>
        </a:p>
      </dgm:t>
    </dgm:pt>
    <dgm:pt modelId="{FCA8CB3E-32EE-4909-B5CB-E7D79B66F760}">
      <dgm:prSet phldrT="[Text]"/>
      <dgm:spPr/>
      <dgm:t>
        <a:bodyPr/>
        <a:lstStyle/>
        <a:p>
          <a:r>
            <a:rPr lang="en-US" dirty="0">
              <a:latin typeface="Footlight MT Light" pitchFamily="18" charset="0"/>
            </a:rPr>
            <a:t>SOS Screen</a:t>
          </a:r>
        </a:p>
      </dgm:t>
    </dgm:pt>
    <dgm:pt modelId="{92C7C355-40AB-47FE-85D1-CCF29270938A}" type="parTrans" cxnId="{D064ACFB-4312-4E6A-A9A8-6FBF3A3D2410}">
      <dgm:prSet/>
      <dgm:spPr/>
      <dgm:t>
        <a:bodyPr/>
        <a:lstStyle/>
        <a:p>
          <a:endParaRPr lang="en-US"/>
        </a:p>
      </dgm:t>
    </dgm:pt>
    <dgm:pt modelId="{4A8F432F-81D5-4C74-955B-A45DA5E8B04A}" type="sibTrans" cxnId="{D064ACFB-4312-4E6A-A9A8-6FBF3A3D2410}">
      <dgm:prSet/>
      <dgm:spPr/>
      <dgm:t>
        <a:bodyPr/>
        <a:lstStyle/>
        <a:p>
          <a:endParaRPr lang="en-US"/>
        </a:p>
      </dgm:t>
    </dgm:pt>
    <dgm:pt modelId="{BF010CB8-6039-4473-8199-B9530CD64407}" type="pres">
      <dgm:prSet presAssocID="{806E8DA8-90AF-4A49-8C7D-01D9E8B1296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DB4874B-3372-44A7-B63F-FD6E01F7BC77}" type="pres">
      <dgm:prSet presAssocID="{C9B83B4D-D0D0-4139-9722-AD9A3B7049D8}" presName="arrow" presStyleLbl="node1" presStyleIdx="0" presStyleCnt="2" custRadScaleRad="199443" custRadScaleInc="-103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55CE3DF-3CEC-4E2D-AAE9-C0B4665CC30D}" type="pres">
      <dgm:prSet presAssocID="{FCA8CB3E-32EE-4909-B5CB-E7D79B66F760}" presName="arrow" presStyleLbl="node1" presStyleIdx="1" presStyleCnt="2" custRadScaleRad="10241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31AFC4C-1499-40C1-AF95-0EBC34AEE3C2}" type="presOf" srcId="{FCA8CB3E-32EE-4909-B5CB-E7D79B66F760}" destId="{455CE3DF-3CEC-4E2D-AAE9-C0B4665CC30D}" srcOrd="0" destOrd="0" presId="urn:microsoft.com/office/officeart/2005/8/layout/arrow1"/>
    <dgm:cxn modelId="{28035C08-865E-46DE-97D3-A9ADC04D8538}" type="presOf" srcId="{C9B83B4D-D0D0-4139-9722-AD9A3B7049D8}" destId="{8DB4874B-3372-44A7-B63F-FD6E01F7BC77}" srcOrd="0" destOrd="0" presId="urn:microsoft.com/office/officeart/2005/8/layout/arrow1"/>
    <dgm:cxn modelId="{80CE242E-9E7D-47C9-9464-1BB4D2179213}" srcId="{806E8DA8-90AF-4A49-8C7D-01D9E8B1296C}" destId="{C9B83B4D-D0D0-4139-9722-AD9A3B7049D8}" srcOrd="0" destOrd="0" parTransId="{419CA8B5-E33B-4F8B-9193-1602BA09429E}" sibTransId="{69F3449E-D724-4232-9288-EFFB36472051}"/>
    <dgm:cxn modelId="{D064ACFB-4312-4E6A-A9A8-6FBF3A3D2410}" srcId="{806E8DA8-90AF-4A49-8C7D-01D9E8B1296C}" destId="{FCA8CB3E-32EE-4909-B5CB-E7D79B66F760}" srcOrd="1" destOrd="0" parTransId="{92C7C355-40AB-47FE-85D1-CCF29270938A}" sibTransId="{4A8F432F-81D5-4C74-955B-A45DA5E8B04A}"/>
    <dgm:cxn modelId="{0836670A-AE78-45B4-9CDC-E53B4BEDB6E1}" type="presOf" srcId="{806E8DA8-90AF-4A49-8C7D-01D9E8B1296C}" destId="{BF010CB8-6039-4473-8199-B9530CD64407}" srcOrd="0" destOrd="0" presId="urn:microsoft.com/office/officeart/2005/8/layout/arrow1"/>
    <dgm:cxn modelId="{36B07F44-123C-4C43-882A-F833407B1AA1}" type="presParOf" srcId="{BF010CB8-6039-4473-8199-B9530CD64407}" destId="{8DB4874B-3372-44A7-B63F-FD6E01F7BC77}" srcOrd="0" destOrd="0" presId="urn:microsoft.com/office/officeart/2005/8/layout/arrow1"/>
    <dgm:cxn modelId="{53A1516D-196B-438F-B118-E8B9C8976FD0}" type="presParOf" srcId="{BF010CB8-6039-4473-8199-B9530CD64407}" destId="{455CE3DF-3CEC-4E2D-AAE9-C0B4665CC30D}" srcOrd="1" destOrd="0" presId="urn:microsoft.com/office/officeart/2005/8/layout/arrow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ACDAD3-F87B-4503-8A7B-FD1B80134B6F}">
      <dsp:nvSpPr>
        <dsp:cNvPr id="0" name=""/>
        <dsp:cNvSpPr/>
      </dsp:nvSpPr>
      <dsp:spPr>
        <a:xfrm>
          <a:off x="2555090" y="2562"/>
          <a:ext cx="1457532" cy="947395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Footlight MT Light" pitchFamily="18" charset="0"/>
            </a:rPr>
            <a:t>Activities</a:t>
          </a:r>
          <a:endParaRPr lang="en-US" sz="1800" kern="1200" dirty="0">
            <a:latin typeface="Footlight MT Light" pitchFamily="18" charset="0"/>
          </a:endParaRPr>
        </a:p>
      </dsp:txBody>
      <dsp:txXfrm>
        <a:off x="2601338" y="48810"/>
        <a:ext cx="1365036" cy="854899"/>
      </dsp:txXfrm>
    </dsp:sp>
    <dsp:sp modelId="{726CF8AE-AC47-4B6F-94B2-247EE97DA504}">
      <dsp:nvSpPr>
        <dsp:cNvPr id="0" name=""/>
        <dsp:cNvSpPr/>
      </dsp:nvSpPr>
      <dsp:spPr>
        <a:xfrm>
          <a:off x="1390639" y="476260"/>
          <a:ext cx="3786434" cy="3786434"/>
        </a:xfrm>
        <a:custGeom>
          <a:avLst/>
          <a:gdLst/>
          <a:ahLst/>
          <a:cxnLst/>
          <a:rect l="0" t="0" r="0" b="0"/>
          <a:pathLst>
            <a:path>
              <a:moveTo>
                <a:pt x="2632001" y="150096"/>
              </a:moveTo>
              <a:arcTo wR="1893217" hR="1893217" stAng="17578117" swAng="1962017"/>
            </a:path>
          </a:pathLst>
        </a:custGeom>
        <a:noFill/>
        <a:ln w="6350" cap="flat" cmpd="sng" algn="ctr">
          <a:solidFill>
            <a:schemeClr val="accent2">
              <a:shade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861E2F-9912-43DF-9F31-A1D13D44BD80}">
      <dsp:nvSpPr>
        <dsp:cNvPr id="0" name=""/>
        <dsp:cNvSpPr/>
      </dsp:nvSpPr>
      <dsp:spPr>
        <a:xfrm>
          <a:off x="4355647" y="1310743"/>
          <a:ext cx="1457532" cy="947395"/>
        </a:xfrm>
        <a:prstGeom prst="roundRect">
          <a:avLst/>
        </a:prstGeom>
        <a:solidFill>
          <a:schemeClr val="accent2">
            <a:shade val="80000"/>
            <a:hueOff val="-31068"/>
            <a:satOff val="-3410"/>
            <a:lumOff val="995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Footlight MT Light" pitchFamily="18" charset="0"/>
            </a:rPr>
            <a:t>Environment</a:t>
          </a:r>
          <a:endParaRPr lang="en-US" sz="1800" kern="1200" dirty="0">
            <a:latin typeface="Footlight MT Light" pitchFamily="18" charset="0"/>
          </a:endParaRPr>
        </a:p>
      </dsp:txBody>
      <dsp:txXfrm>
        <a:off x="4401895" y="1356991"/>
        <a:ext cx="1365036" cy="854899"/>
      </dsp:txXfrm>
    </dsp:sp>
    <dsp:sp modelId="{A07E730E-0FEA-4BE6-B2B5-5D25ABE08443}">
      <dsp:nvSpPr>
        <dsp:cNvPr id="0" name=""/>
        <dsp:cNvSpPr/>
      </dsp:nvSpPr>
      <dsp:spPr>
        <a:xfrm>
          <a:off x="1390639" y="476260"/>
          <a:ext cx="3786434" cy="3786434"/>
        </a:xfrm>
        <a:custGeom>
          <a:avLst/>
          <a:gdLst/>
          <a:ahLst/>
          <a:cxnLst/>
          <a:rect l="0" t="0" r="0" b="0"/>
          <a:pathLst>
            <a:path>
              <a:moveTo>
                <a:pt x="3783831" y="1793982"/>
              </a:moveTo>
              <a:arcTo wR="1893217" hR="1893217" stAng="21419725" swAng="2196671"/>
            </a:path>
          </a:pathLst>
        </a:custGeom>
        <a:noFill/>
        <a:ln w="6350" cap="flat" cmpd="sng" algn="ctr">
          <a:solidFill>
            <a:schemeClr val="accent2">
              <a:shade val="90000"/>
              <a:hueOff val="-30805"/>
              <a:satOff val="-3361"/>
              <a:lumOff val="96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66EB76-ACBE-4726-A117-59CF27FB423F}">
      <dsp:nvSpPr>
        <dsp:cNvPr id="0" name=""/>
        <dsp:cNvSpPr/>
      </dsp:nvSpPr>
      <dsp:spPr>
        <a:xfrm>
          <a:off x="3667895" y="3427424"/>
          <a:ext cx="1457532" cy="947395"/>
        </a:xfrm>
        <a:prstGeom prst="roundRect">
          <a:avLst/>
        </a:prstGeom>
        <a:solidFill>
          <a:schemeClr val="accent2">
            <a:shade val="80000"/>
            <a:hueOff val="-62135"/>
            <a:satOff val="-6820"/>
            <a:lumOff val="199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Footlight MT Light" pitchFamily="18" charset="0"/>
            </a:rPr>
            <a:t>Interactions</a:t>
          </a:r>
          <a:endParaRPr lang="en-US" sz="1800" kern="1200" dirty="0">
            <a:latin typeface="Footlight MT Light" pitchFamily="18" charset="0"/>
          </a:endParaRPr>
        </a:p>
      </dsp:txBody>
      <dsp:txXfrm>
        <a:off x="3714143" y="3473672"/>
        <a:ext cx="1365036" cy="854899"/>
      </dsp:txXfrm>
    </dsp:sp>
    <dsp:sp modelId="{F635A48C-CB0C-4FBF-BD1E-5A267F521470}">
      <dsp:nvSpPr>
        <dsp:cNvPr id="0" name=""/>
        <dsp:cNvSpPr/>
      </dsp:nvSpPr>
      <dsp:spPr>
        <a:xfrm>
          <a:off x="1390639" y="476260"/>
          <a:ext cx="3786434" cy="3786434"/>
        </a:xfrm>
        <a:custGeom>
          <a:avLst/>
          <a:gdLst/>
          <a:ahLst/>
          <a:cxnLst/>
          <a:rect l="0" t="0" r="0" b="0"/>
          <a:pathLst>
            <a:path>
              <a:moveTo>
                <a:pt x="2269731" y="3748616"/>
              </a:moveTo>
              <a:arcTo wR="1893217" hR="1893217" stAng="4711727" swAng="1376546"/>
            </a:path>
          </a:pathLst>
        </a:custGeom>
        <a:noFill/>
        <a:ln w="6350" cap="flat" cmpd="sng" algn="ctr">
          <a:solidFill>
            <a:schemeClr val="accent2">
              <a:shade val="90000"/>
              <a:hueOff val="-61610"/>
              <a:satOff val="-6721"/>
              <a:lumOff val="1922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21536D-A4CD-4382-82E8-F82D4B542C4E}">
      <dsp:nvSpPr>
        <dsp:cNvPr id="0" name=""/>
        <dsp:cNvSpPr/>
      </dsp:nvSpPr>
      <dsp:spPr>
        <a:xfrm>
          <a:off x="1442285" y="3427424"/>
          <a:ext cx="1457532" cy="947395"/>
        </a:xfrm>
        <a:prstGeom prst="roundRect">
          <a:avLst/>
        </a:prstGeom>
        <a:solidFill>
          <a:schemeClr val="accent2">
            <a:shade val="80000"/>
            <a:hueOff val="-93203"/>
            <a:satOff val="-10230"/>
            <a:lumOff val="2986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Footlight MT Light" pitchFamily="18" charset="0"/>
            </a:rPr>
            <a:t>Objects</a:t>
          </a:r>
          <a:endParaRPr lang="en-US" sz="1800" kern="1200" dirty="0">
            <a:latin typeface="Footlight MT Light" pitchFamily="18" charset="0"/>
          </a:endParaRPr>
        </a:p>
      </dsp:txBody>
      <dsp:txXfrm>
        <a:off x="1488533" y="3473672"/>
        <a:ext cx="1365036" cy="854899"/>
      </dsp:txXfrm>
    </dsp:sp>
    <dsp:sp modelId="{35E0F75B-AC16-4257-B98B-16A07758E389}">
      <dsp:nvSpPr>
        <dsp:cNvPr id="0" name=""/>
        <dsp:cNvSpPr/>
      </dsp:nvSpPr>
      <dsp:spPr>
        <a:xfrm>
          <a:off x="1390639" y="476260"/>
          <a:ext cx="3786434" cy="3786434"/>
        </a:xfrm>
        <a:custGeom>
          <a:avLst/>
          <a:gdLst/>
          <a:ahLst/>
          <a:cxnLst/>
          <a:rect l="0" t="0" r="0" b="0"/>
          <a:pathLst>
            <a:path>
              <a:moveTo>
                <a:pt x="316437" y="2941089"/>
              </a:moveTo>
              <a:arcTo wR="1893217" hR="1893217" stAng="8783604" swAng="2196671"/>
            </a:path>
          </a:pathLst>
        </a:custGeom>
        <a:noFill/>
        <a:ln w="6350" cap="flat" cmpd="sng" algn="ctr">
          <a:solidFill>
            <a:schemeClr val="accent2">
              <a:shade val="90000"/>
              <a:hueOff val="-92415"/>
              <a:satOff val="-10082"/>
              <a:lumOff val="2884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0E6532-7FDD-4A03-8BF4-5AC53E8F41D2}">
      <dsp:nvSpPr>
        <dsp:cNvPr id="0" name=""/>
        <dsp:cNvSpPr/>
      </dsp:nvSpPr>
      <dsp:spPr>
        <a:xfrm>
          <a:off x="754534" y="1310743"/>
          <a:ext cx="1457532" cy="947395"/>
        </a:xfrm>
        <a:prstGeom prst="roundRect">
          <a:avLst/>
        </a:prstGeom>
        <a:solidFill>
          <a:schemeClr val="accent2">
            <a:shade val="80000"/>
            <a:hueOff val="-124271"/>
            <a:satOff val="-13640"/>
            <a:lumOff val="39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Footlight MT Light" pitchFamily="18" charset="0"/>
            </a:rPr>
            <a:t>Users</a:t>
          </a:r>
          <a:endParaRPr lang="en-US" sz="1800" kern="1200" dirty="0">
            <a:latin typeface="Footlight MT Light" pitchFamily="18" charset="0"/>
          </a:endParaRPr>
        </a:p>
      </dsp:txBody>
      <dsp:txXfrm>
        <a:off x="800782" y="1356991"/>
        <a:ext cx="1365036" cy="854899"/>
      </dsp:txXfrm>
    </dsp:sp>
    <dsp:sp modelId="{69033534-90F9-4D83-9CEC-C44255723AC3}">
      <dsp:nvSpPr>
        <dsp:cNvPr id="0" name=""/>
        <dsp:cNvSpPr/>
      </dsp:nvSpPr>
      <dsp:spPr>
        <a:xfrm>
          <a:off x="1390639" y="476260"/>
          <a:ext cx="3786434" cy="3786434"/>
        </a:xfrm>
        <a:custGeom>
          <a:avLst/>
          <a:gdLst/>
          <a:ahLst/>
          <a:cxnLst/>
          <a:rect l="0" t="0" r="0" b="0"/>
          <a:pathLst>
            <a:path>
              <a:moveTo>
                <a:pt x="329813" y="825491"/>
              </a:moveTo>
              <a:arcTo wR="1893217" hR="1893217" stAng="12859866" swAng="1962017"/>
            </a:path>
          </a:pathLst>
        </a:custGeom>
        <a:noFill/>
        <a:ln w="6350" cap="flat" cmpd="sng" algn="ctr">
          <a:solidFill>
            <a:schemeClr val="accent2">
              <a:shade val="90000"/>
              <a:hueOff val="-123220"/>
              <a:satOff val="-13443"/>
              <a:lumOff val="38459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26B936-4702-4B6C-871D-F7FDF45FFB0C}">
      <dsp:nvSpPr>
        <dsp:cNvPr id="0" name=""/>
        <dsp:cNvSpPr/>
      </dsp:nvSpPr>
      <dsp:spPr>
        <a:xfrm>
          <a:off x="1318" y="1623823"/>
          <a:ext cx="1606968" cy="642787"/>
        </a:xfrm>
        <a:prstGeom prst="chevron">
          <a:avLst/>
        </a:prstGeom>
        <a:solidFill>
          <a:schemeClr val="accent4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Footlight MT Light" pitchFamily="18" charset="0"/>
            </a:rPr>
            <a:t>Situation</a:t>
          </a:r>
        </a:p>
      </dsp:txBody>
      <dsp:txXfrm>
        <a:off x="322712" y="1623823"/>
        <a:ext cx="964181" cy="642787"/>
      </dsp:txXfrm>
    </dsp:sp>
    <dsp:sp modelId="{99E726D4-D0D2-479D-8F21-577A69406995}">
      <dsp:nvSpPr>
        <dsp:cNvPr id="0" name=""/>
        <dsp:cNvSpPr/>
      </dsp:nvSpPr>
      <dsp:spPr>
        <a:xfrm>
          <a:off x="1447590" y="1623823"/>
          <a:ext cx="1606968" cy="642787"/>
        </a:xfrm>
        <a:prstGeom prst="chevron">
          <a:avLst/>
        </a:prstGeom>
        <a:solidFill>
          <a:schemeClr val="accent4">
            <a:shade val="80000"/>
            <a:hueOff val="-34159"/>
            <a:satOff val="946"/>
            <a:lumOff val="96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Footlight MT Light" pitchFamily="18" charset="0"/>
            </a:rPr>
            <a:t>Context</a:t>
          </a:r>
        </a:p>
      </dsp:txBody>
      <dsp:txXfrm>
        <a:off x="1768984" y="1623823"/>
        <a:ext cx="964181" cy="642787"/>
      </dsp:txXfrm>
    </dsp:sp>
    <dsp:sp modelId="{7289DED6-8399-448A-ACBE-01775B0AE7AA}">
      <dsp:nvSpPr>
        <dsp:cNvPr id="0" name=""/>
        <dsp:cNvSpPr/>
      </dsp:nvSpPr>
      <dsp:spPr>
        <a:xfrm>
          <a:off x="2893862" y="1623823"/>
          <a:ext cx="1606968" cy="642787"/>
        </a:xfrm>
        <a:prstGeom prst="chevron">
          <a:avLst/>
        </a:prstGeom>
        <a:solidFill>
          <a:schemeClr val="accent4">
            <a:shade val="80000"/>
            <a:hueOff val="-68318"/>
            <a:satOff val="1892"/>
            <a:lumOff val="193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009" tIns="24003" rIns="24003" bIns="24003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Footlight MT Light" pitchFamily="18" charset="0"/>
            </a:rPr>
            <a:t>Location</a:t>
          </a:r>
        </a:p>
      </dsp:txBody>
      <dsp:txXfrm>
        <a:off x="3215256" y="1623823"/>
        <a:ext cx="964181" cy="64278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55F1F9-D8C4-47F6-93B8-3704D3F1740F}">
      <dsp:nvSpPr>
        <dsp:cNvPr id="0" name=""/>
        <dsp:cNvSpPr/>
      </dsp:nvSpPr>
      <dsp:spPr>
        <a:xfrm>
          <a:off x="1353" y="1570458"/>
          <a:ext cx="1648899" cy="659559"/>
        </a:xfrm>
        <a:prstGeom prst="chevron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Footlight MT Light" pitchFamily="18" charset="0"/>
            </a:rPr>
            <a:t>Following a woman</a:t>
          </a:r>
        </a:p>
      </dsp:txBody>
      <dsp:txXfrm>
        <a:off x="331133" y="1570458"/>
        <a:ext cx="989340" cy="659559"/>
      </dsp:txXfrm>
    </dsp:sp>
    <dsp:sp modelId="{C026FBE3-49E6-41BE-B099-843EDA6E66B8}">
      <dsp:nvSpPr>
        <dsp:cNvPr id="0" name=""/>
        <dsp:cNvSpPr/>
      </dsp:nvSpPr>
      <dsp:spPr>
        <a:xfrm>
          <a:off x="1485362" y="1570458"/>
          <a:ext cx="1648899" cy="659559"/>
        </a:xfrm>
        <a:prstGeom prst="chevron">
          <a:avLst/>
        </a:prstGeom>
        <a:solidFill>
          <a:schemeClr val="accent2">
            <a:shade val="80000"/>
            <a:hueOff val="-62135"/>
            <a:satOff val="-6820"/>
            <a:lumOff val="199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Footlight MT Light" pitchFamily="18" charset="0"/>
            </a:rPr>
            <a:t>A stalker follows woman</a:t>
          </a:r>
        </a:p>
      </dsp:txBody>
      <dsp:txXfrm>
        <a:off x="1815142" y="1570458"/>
        <a:ext cx="989340" cy="659559"/>
      </dsp:txXfrm>
    </dsp:sp>
    <dsp:sp modelId="{3AB2E7EE-735C-484B-8415-D959321D40DE}">
      <dsp:nvSpPr>
        <dsp:cNvPr id="0" name=""/>
        <dsp:cNvSpPr/>
      </dsp:nvSpPr>
      <dsp:spPr>
        <a:xfrm>
          <a:off x="2969372" y="1570458"/>
          <a:ext cx="1648899" cy="659559"/>
        </a:xfrm>
        <a:prstGeom prst="chevron">
          <a:avLst/>
        </a:prstGeom>
        <a:solidFill>
          <a:schemeClr val="accent2">
            <a:shade val="80000"/>
            <a:hueOff val="-124271"/>
            <a:satOff val="-13640"/>
            <a:lumOff val="3981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Footlight MT Light" pitchFamily="18" charset="0"/>
            </a:rPr>
            <a:t>On a street.</a:t>
          </a:r>
        </a:p>
      </dsp:txBody>
      <dsp:txXfrm>
        <a:off x="3299152" y="1570458"/>
        <a:ext cx="989340" cy="659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78E58-7E52-4E71-8BE6-E8766E266B37}">
      <dsp:nvSpPr>
        <dsp:cNvPr id="0" name=""/>
        <dsp:cNvSpPr/>
      </dsp:nvSpPr>
      <dsp:spPr>
        <a:xfrm>
          <a:off x="1356" y="1286144"/>
          <a:ext cx="1652298" cy="66091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Footlight MT Light" pitchFamily="18" charset="0"/>
            </a:rPr>
            <a:t>Misbehave with a woman</a:t>
          </a:r>
        </a:p>
      </dsp:txBody>
      <dsp:txXfrm>
        <a:off x="331816" y="1286144"/>
        <a:ext cx="991379" cy="660919"/>
      </dsp:txXfrm>
    </dsp:sp>
    <dsp:sp modelId="{9884BDFF-D50E-4D22-AAED-137511FC41D1}">
      <dsp:nvSpPr>
        <dsp:cNvPr id="0" name=""/>
        <dsp:cNvSpPr/>
      </dsp:nvSpPr>
      <dsp:spPr>
        <a:xfrm>
          <a:off x="1488425" y="1286144"/>
          <a:ext cx="1652298" cy="66091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Footlight MT Light" pitchFamily="18" charset="0"/>
            </a:rPr>
            <a:t>Group of men harassing a woman</a:t>
          </a:r>
        </a:p>
      </dsp:txBody>
      <dsp:txXfrm>
        <a:off x="1818885" y="1286144"/>
        <a:ext cx="991379" cy="660919"/>
      </dsp:txXfrm>
    </dsp:sp>
    <dsp:sp modelId="{4881B383-FE06-4ED8-A9CD-C1270922D3E9}">
      <dsp:nvSpPr>
        <dsp:cNvPr id="0" name=""/>
        <dsp:cNvSpPr/>
      </dsp:nvSpPr>
      <dsp:spPr>
        <a:xfrm>
          <a:off x="2975494" y="1286144"/>
          <a:ext cx="1652298" cy="660919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Footlight MT Light" pitchFamily="18" charset="0"/>
            </a:rPr>
            <a:t>Outside of woman’s workplace</a:t>
          </a:r>
        </a:p>
      </dsp:txBody>
      <dsp:txXfrm>
        <a:off x="3305954" y="1286144"/>
        <a:ext cx="991379" cy="66091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EB0539-7B0F-4F5E-A50E-6109A4481AA8}">
      <dsp:nvSpPr>
        <dsp:cNvPr id="0" name=""/>
        <dsp:cNvSpPr/>
      </dsp:nvSpPr>
      <dsp:spPr>
        <a:xfrm>
          <a:off x="1303" y="1379176"/>
          <a:ext cx="1587703" cy="635081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Footlight MT Light" pitchFamily="18" charset="0"/>
            </a:rPr>
            <a:t>Cyber harassment</a:t>
          </a:r>
        </a:p>
      </dsp:txBody>
      <dsp:txXfrm>
        <a:off x="318844" y="1379176"/>
        <a:ext cx="952622" cy="635081"/>
      </dsp:txXfrm>
    </dsp:sp>
    <dsp:sp modelId="{6B13F824-9CC7-42FB-BD53-6432A1856F42}">
      <dsp:nvSpPr>
        <dsp:cNvPr id="0" name=""/>
        <dsp:cNvSpPr/>
      </dsp:nvSpPr>
      <dsp:spPr>
        <a:xfrm>
          <a:off x="1430235" y="1379176"/>
          <a:ext cx="1587703" cy="635081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Footlight MT Light" pitchFamily="18" charset="0"/>
            </a:rPr>
            <a:t>A guy harassing a woman online</a:t>
          </a:r>
        </a:p>
      </dsp:txBody>
      <dsp:txXfrm>
        <a:off x="1747776" y="1379176"/>
        <a:ext cx="952622" cy="635081"/>
      </dsp:txXfrm>
    </dsp:sp>
    <dsp:sp modelId="{76EE06DE-214B-47DE-BCC3-F19B52EECC26}">
      <dsp:nvSpPr>
        <dsp:cNvPr id="0" name=""/>
        <dsp:cNvSpPr/>
      </dsp:nvSpPr>
      <dsp:spPr>
        <a:xfrm>
          <a:off x="2859168" y="1379176"/>
          <a:ext cx="1587703" cy="635081"/>
        </a:xfrm>
        <a:prstGeom prst="chevron">
          <a:avLst/>
        </a:prstGeom>
        <a:solidFill>
          <a:schemeClr val="accent6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>
              <a:latin typeface="Footlight MT Light" pitchFamily="18" charset="0"/>
            </a:rPr>
            <a:t>On a social media platform</a:t>
          </a:r>
        </a:p>
      </dsp:txBody>
      <dsp:txXfrm>
        <a:off x="3176709" y="1379176"/>
        <a:ext cx="952622" cy="6350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B4874B-3372-44A7-B63F-FD6E01F7BC77}">
      <dsp:nvSpPr>
        <dsp:cNvPr id="0" name=""/>
        <dsp:cNvSpPr/>
      </dsp:nvSpPr>
      <dsp:spPr>
        <a:xfrm rot="16200000">
          <a:off x="0" y="6850"/>
          <a:ext cx="1431423" cy="1431423"/>
        </a:xfrm>
        <a:prstGeom prst="upArrow">
          <a:avLst>
            <a:gd name="adj1" fmla="val 50000"/>
            <a:gd name="adj2" fmla="val 3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Footlight MT Light" pitchFamily="18" charset="0"/>
            </a:rPr>
            <a:t>Home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Footlight MT Light" pitchFamily="18" charset="0"/>
            </a:rPr>
            <a:t>Screen</a:t>
          </a:r>
        </a:p>
      </dsp:txBody>
      <dsp:txXfrm rot="5400000">
        <a:off x="250500" y="364705"/>
        <a:ext cx="1180924" cy="715711"/>
      </dsp:txXfrm>
    </dsp:sp>
    <dsp:sp modelId="{455CE3DF-3CEC-4E2D-AAE9-C0B4665CC30D}">
      <dsp:nvSpPr>
        <dsp:cNvPr id="0" name=""/>
        <dsp:cNvSpPr/>
      </dsp:nvSpPr>
      <dsp:spPr>
        <a:xfrm rot="5400000">
          <a:off x="1575300" y="3425"/>
          <a:ext cx="1431423" cy="1431423"/>
        </a:xfrm>
        <a:prstGeom prst="upArrow">
          <a:avLst>
            <a:gd name="adj1" fmla="val 50000"/>
            <a:gd name="adj2" fmla="val 35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latin typeface="Footlight MT Light" pitchFamily="18" charset="0"/>
            </a:rPr>
            <a:t>SOS Screen</a:t>
          </a:r>
        </a:p>
      </dsp:txBody>
      <dsp:txXfrm rot="-5400000">
        <a:off x="1575301" y="361281"/>
        <a:ext cx="1180924" cy="7157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arrow1">
  <dgm:title val=""/>
  <dgm:desc val=""/>
  <dgm:catLst>
    <dgm:cat type="relationship" pri="7000"/>
    <dgm:cat type="process" pri="3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axis="ch" ptType="node" func="cnt" op="equ" val="2">
        <dgm:choose name="Name2">
          <dgm:if name="Name3" func="var" arg="dir" op="equ" val="norm">
            <dgm:alg type="cycle">
              <dgm:param type="rotPath" val="alongPath"/>
              <dgm:param type="stAng" val="270"/>
            </dgm:alg>
          </dgm:if>
          <dgm:else name="Name4">
            <dgm:alg type="cycle">
              <dgm:param type="rotPath" val="alongPath"/>
              <dgm:param type="stAng" val="90"/>
              <dgm:param type="spanAng" val="-360"/>
            </dgm:alg>
          </dgm:else>
        </dgm:choose>
      </dgm:if>
      <dgm:else name="Name5">
        <dgm:choose name="Name6">
          <dgm:if name="Name7" func="var" arg="dir" op="equ" val="norm">
            <dgm:alg type="cycle">
              <dgm:param type="rotPath" val="alongPath"/>
            </dgm:alg>
          </dgm:if>
          <dgm:else name="Name8">
            <dgm:alg type="cycle">
              <dgm:param type="rotPath" val="alongPath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2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0.1"/>
          <dgm:constr type="diam" refType="w" refFor="ch" refPtType="node" fact="1.1"/>
        </dgm:constrLst>
      </dgm:if>
      <dgm:if name="Name11" axis="ch" ptType="node" func="cnt" op="equ" val="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if name="Name12" axis="ch" ptType="node" func="cnt" op="equ" val="6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2"/>
        </dgm:constrLst>
      </dgm:if>
      <dgm:if name="Name13" axis="ch" ptType="node" func="cnt" op="equ" val="8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15"/>
        </dgm:constrLst>
      </dgm:if>
      <dgm:if name="Name14" axis="ch" ptType="node" func="cnt" op="equ" val="10">
        <dgm:constrLst>
          <dgm:constr type="primFontSz" for="ch" ptType="node" op="lte" val="65"/>
          <dgm:constr type="w" for="ch" ptType="node" refType="w"/>
          <dgm:constr type="h" for="ch" ptType="node" refType="w" refFor="ch" refPtType="node"/>
          <dgm:constr type="sibSp" refType="w" refFor="ch" refPtType="node" fact="-0.24"/>
        </dgm:constrLst>
      </dgm:if>
      <dgm:else name="Name15">
        <dgm:constrLst>
          <dgm:constr type="primFontSz" for="ch" ptType="node" op="equ" val="65"/>
          <dgm:constr type="w" for="ch" ptType="node" refType="w"/>
          <dgm:constr type="h" for="ch" ptType="node" refType="w" refFor="ch" refPtType="node"/>
          <dgm:constr type="sibSp" refType="w" refFor="ch" refPtType="node" fact="-0.35"/>
        </dgm:constrLst>
      </dgm:else>
    </dgm:choose>
    <dgm:ruleLst/>
    <dgm:forEach name="Name16" axis="ch" ptType="node">
      <dgm:layoutNode name="arrow">
        <dgm:varLst>
          <dgm:bulletEnabled val="1"/>
        </dgm:varLst>
        <dgm:alg type="tx"/>
        <dgm:shape xmlns:r="http://schemas.openxmlformats.org/officeDocument/2006/relationships" type="upArrow" r:blip="">
          <dgm:adjLst>
            <dgm:adj idx="2" val="0.35"/>
          </dgm:adjLst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26648-F114-4402-B049-AA57EA7F2020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815FE-BC4D-474E-9AA3-6983BC3D87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3559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0177DF1D-D731-86FC-22F9-00221AD8C22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89143" y="440217"/>
            <a:ext cx="9613711" cy="2327086"/>
          </a:xfrm>
          <a:ln w="15875">
            <a:solidFill>
              <a:schemeClr val="accent1"/>
            </a:solidFill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C7A4FE67-D925-EFE3-2BA5-C28DA7C030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3236976"/>
            <a:ext cx="6867144" cy="2386584"/>
          </a:xfrm>
        </p:spPr>
        <p:txBody>
          <a:bodyPr anchor="b">
            <a:noAutofit/>
          </a:bodyPr>
          <a:lstStyle>
            <a:lvl1pPr algn="l"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3D58524-513B-3FD2-4ED0-CB0CA3A3DF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7648" y="5971032"/>
            <a:ext cx="3776472" cy="530352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accent1"/>
                </a:solidFill>
                <a:latin typeface="Gill Sans Nova Light" panose="020B03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AAA2A54F-058C-EF24-C892-91614AF2D7E8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1A313A15-57C2-5BD9-DE2B-442792010C5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09D750DB-651A-3C95-E822-712897C2D5A4}"/>
              </a:ext>
            </a:extLst>
          </p:cNvPr>
          <p:cNvCxnSpPr>
            <a:cxnSpLocks/>
          </p:cNvCxnSpPr>
          <p:nvPr userDrawn="1"/>
        </p:nvCxnSpPr>
        <p:spPr>
          <a:xfrm>
            <a:off x="398366" y="3226467"/>
            <a:ext cx="11395267" cy="443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6136281F-EE75-A92A-B85E-00B02B5C0B67}"/>
              </a:ext>
            </a:extLst>
          </p:cNvPr>
          <p:cNvCxnSpPr>
            <a:cxnSpLocks/>
          </p:cNvCxnSpPr>
          <p:nvPr userDrawn="1"/>
        </p:nvCxnSpPr>
        <p:spPr>
          <a:xfrm>
            <a:off x="-11430" y="6165891"/>
            <a:ext cx="6339792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F5B98AA9-64E2-C5F9-3E90-D02F312EDC52}"/>
              </a:ext>
            </a:extLst>
          </p:cNvPr>
          <p:cNvCxnSpPr>
            <a:cxnSpLocks/>
          </p:cNvCxnSpPr>
          <p:nvPr userDrawn="1"/>
        </p:nvCxnSpPr>
        <p:spPr>
          <a:xfrm>
            <a:off x="10103564" y="6165891"/>
            <a:ext cx="208843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676440359"/>
      </p:ext>
    </p:extLst>
  </p:cSld>
  <p:clrMapOvr>
    <a:masterClrMapping/>
  </p:clrMapOvr>
  <p:transition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2FEDE488-304D-8F7B-7181-CB5794855926}"/>
              </a:ext>
            </a:extLst>
          </p:cNvPr>
          <p:cNvCxnSpPr>
            <a:cxnSpLocks/>
          </p:cNvCxnSpPr>
          <p:nvPr userDrawn="1"/>
        </p:nvCxnSpPr>
        <p:spPr>
          <a:xfrm>
            <a:off x="1565155" y="1983947"/>
            <a:ext cx="10626845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73152"/>
            <a:ext cx="3227832" cy="969264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xmlns="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9436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51206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xmlns="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01752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2916936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2916936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xmlns="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440680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535838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535838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xmlns="" id="{8AC38C98-F011-6729-EA3D-B9F72D88DBB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44968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xmlns="" id="{01D32DAF-E8E7-6294-0961-BC9CCFB6F413}"/>
              </a:ext>
            </a:extLst>
          </p:cNvPr>
          <p:cNvSpPr>
            <a:spLocks noGrp="1"/>
          </p:cNvSpPr>
          <p:nvPr>
            <p:ph type="body" idx="16"/>
          </p:nvPr>
        </p:nvSpPr>
        <p:spPr>
          <a:xfrm>
            <a:off x="764438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xmlns="" id="{C9875650-BD0D-32C5-3819-F8C14365B414}"/>
              </a:ext>
            </a:extLst>
          </p:cNvPr>
          <p:cNvSpPr>
            <a:spLocks noGrp="1"/>
          </p:cNvSpPr>
          <p:nvPr>
            <p:ph type="body" idx="21"/>
          </p:nvPr>
        </p:nvSpPr>
        <p:spPr>
          <a:xfrm>
            <a:off x="764438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xmlns="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0204704" y="1481328"/>
            <a:ext cx="969264" cy="96926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xmlns="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0113264" y="2743200"/>
            <a:ext cx="1389888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xmlns="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113264" y="3218688"/>
            <a:ext cx="1801368" cy="1481328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DEEA677E-8DEA-5E75-BA4B-23D1BA7F8E99}"/>
              </a:ext>
            </a:extLst>
          </p:cNvPr>
          <p:cNvCxnSpPr>
            <a:cxnSpLocks/>
          </p:cNvCxnSpPr>
          <p:nvPr userDrawn="1"/>
        </p:nvCxnSpPr>
        <p:spPr>
          <a:xfrm>
            <a:off x="3866404" y="522548"/>
            <a:ext cx="832559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3B3319DB-4A46-5428-C6CC-D0751895D66F}"/>
              </a:ext>
            </a:extLst>
          </p:cNvPr>
          <p:cNvCxnSpPr>
            <a:cxnSpLocks/>
          </p:cNvCxnSpPr>
          <p:nvPr userDrawn="1"/>
        </p:nvCxnSpPr>
        <p:spPr>
          <a:xfrm>
            <a:off x="0" y="5757057"/>
            <a:ext cx="8504858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262B810B-B523-F767-647B-12432989B2E9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xmlns="" id="{2A089CB3-1FD6-52E9-890B-0C5EC799D8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36655" y="5143104"/>
            <a:ext cx="3355345" cy="1252728"/>
          </a:xfrm>
        </p:spPr>
        <p:txBody>
          <a:bodyPr anchor="ctr"/>
          <a:lstStyle>
            <a:lvl1pPr marL="0" indent="0">
              <a:buNone/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961278214"/>
      </p:ext>
    </p:extLst>
  </p:cSld>
  <p:clrMapOvr>
    <a:masterClrMapping/>
  </p:clrMapOvr>
  <p:transition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50672C-3B98-424B-3047-A14FF403A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36576"/>
            <a:ext cx="5294376" cy="969264"/>
          </a:xfrm>
        </p:spPr>
        <p:txBody>
          <a:bodyPr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Picture Placeholder 20">
            <a:extLst>
              <a:ext uri="{FF2B5EF4-FFF2-40B4-BE49-F238E27FC236}">
                <a16:creationId xmlns:a16="http://schemas.microsoft.com/office/drawing/2014/main" xmlns="" id="{656258F0-1496-C756-9648-B7772E2B111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4501" y="1592221"/>
            <a:ext cx="5207000" cy="4292599"/>
          </a:xfrm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9399D7D-8B9F-47AD-ACF1-0FAA45069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65392" y="740664"/>
            <a:ext cx="5157787" cy="466344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D2E9DC0-11F7-BF92-00BF-7C7E94670C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65392" y="1417320"/>
            <a:ext cx="5157787" cy="2029968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A110F4B-383C-979A-7C67-60731A902C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65392" y="3941064"/>
            <a:ext cx="5183188" cy="466344"/>
          </a:xfrm>
        </p:spPr>
        <p:txBody>
          <a:bodyPr anchor="ctr"/>
          <a:lstStyle>
            <a:lvl1pPr marL="0" indent="0">
              <a:buNone/>
              <a:defRPr sz="2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758E51B-C92F-F9B7-5D67-2EE0685CCF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65392" y="4485555"/>
            <a:ext cx="5183188" cy="1197864"/>
          </a:xfrm>
        </p:spPr>
        <p:txBody>
          <a:bodyPr/>
          <a:lstStyle>
            <a:lvl1pPr>
              <a:lnSpc>
                <a:spcPct val="100000"/>
              </a:lnSpc>
              <a:spcBef>
                <a:spcPts val="1800"/>
              </a:spcBef>
              <a:defRPr sz="18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defRPr sz="1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defRPr sz="14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F376A9B-4626-290B-917F-B57D35120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147E33F-E2CD-B99B-7A79-CDC2550A1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427C822-3603-1035-6BD5-07AEADACE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BE816DB4-C374-189A-F1F8-5F1B43EC2B71}"/>
              </a:ext>
            </a:extLst>
          </p:cNvPr>
          <p:cNvCxnSpPr>
            <a:cxnSpLocks/>
          </p:cNvCxnSpPr>
          <p:nvPr userDrawn="1"/>
        </p:nvCxnSpPr>
        <p:spPr>
          <a:xfrm>
            <a:off x="0" y="1037557"/>
            <a:ext cx="6096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4FEC7540-FB09-0AE1-04FF-3706800F4DB6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0"/>
            <a:ext cx="0" cy="6439485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D69421D4-0B4D-95CB-4FCB-E139DCBAD9BB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47848926"/>
      </p:ext>
    </p:extLst>
  </p:cSld>
  <p:clrMapOvr>
    <a:masterClrMapping/>
  </p:clrMapOvr>
  <p:transition>
    <p:rand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1B0F0B75-DD75-7194-E40A-3AA5DD203B15}"/>
              </a:ext>
            </a:extLst>
          </p:cNvPr>
          <p:cNvSpPr/>
          <p:nvPr userDrawn="1"/>
        </p:nvSpPr>
        <p:spPr>
          <a:xfrm>
            <a:off x="3886830" y="1031243"/>
            <a:ext cx="7906804" cy="540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AEB85F28-9AE2-01CA-E801-96F2F2ACC4FE}"/>
              </a:ext>
            </a:extLst>
          </p:cNvPr>
          <p:cNvSpPr/>
          <p:nvPr userDrawn="1"/>
        </p:nvSpPr>
        <p:spPr>
          <a:xfrm>
            <a:off x="409046" y="1042071"/>
            <a:ext cx="3455590" cy="5395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64008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77B3A0F7-4877-4804-831D-E094CB4C49B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7512" y="1673352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307592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xmlns="" id="{5160F9ED-11F2-C22D-919C-AD28524B130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7512" y="3452264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xmlns="" id="{8C5B491A-910D-96D7-7910-D672B6313334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4123102" y="3086504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xmlns="" id="{C7845D54-C197-EEDA-099F-45ED6EC803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512" y="5288457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xmlns="" id="{B00C50B6-D96C-CEAF-4897-329D7DBC41E1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114800" y="4922697"/>
            <a:ext cx="7598664" cy="1197864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B8A273E5-D639-4F22-9056-01A62C38E224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869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596F1646-E658-90F3-D203-86B50D2F5DEF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8793165-641B-DB78-F1A5-573C6041DE9A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B4121FCC-C1AD-FD70-0727-3D611AEFAAD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23890A2E-4E9B-29B4-124F-FBBCB462EB7C}"/>
              </a:ext>
            </a:extLst>
          </p:cNvPr>
          <p:cNvCxnSpPr>
            <a:cxnSpLocks/>
          </p:cNvCxnSpPr>
          <p:nvPr userDrawn="1"/>
        </p:nvCxnSpPr>
        <p:spPr>
          <a:xfrm>
            <a:off x="398366" y="2767098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256AAD6-732C-A795-FCB1-69CE94E3F1C4}"/>
              </a:ext>
            </a:extLst>
          </p:cNvPr>
          <p:cNvCxnSpPr>
            <a:cxnSpLocks/>
          </p:cNvCxnSpPr>
          <p:nvPr userDrawn="1"/>
        </p:nvCxnSpPr>
        <p:spPr>
          <a:xfrm>
            <a:off x="398366" y="4603773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F2162417-AD43-4C6C-A3F2-EC7D979B702A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4636" y="1031243"/>
            <a:ext cx="0" cy="540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2297348704"/>
      </p:ext>
    </p:extLst>
  </p:cSld>
  <p:clrMapOvr>
    <a:masterClrMapping/>
  </p:clrMapOvr>
  <p:transition>
    <p:rand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A5A4D4F6-5B85-FBD0-E507-B32E94BF2066}"/>
              </a:ext>
            </a:extLst>
          </p:cNvPr>
          <p:cNvSpPr/>
          <p:nvPr userDrawn="1"/>
        </p:nvSpPr>
        <p:spPr>
          <a:xfrm>
            <a:off x="3886830" y="1031243"/>
            <a:ext cx="7906804" cy="54062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FD7666C5-50ED-BD11-EBB3-5068C0F8FE27}"/>
              </a:ext>
            </a:extLst>
          </p:cNvPr>
          <p:cNvSpPr/>
          <p:nvPr userDrawn="1"/>
        </p:nvSpPr>
        <p:spPr>
          <a:xfrm>
            <a:off x="409046" y="1042071"/>
            <a:ext cx="3455590" cy="53954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xmlns="" id="{2EAF0B87-8A17-7C9D-202E-F0AC8A92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64008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xmlns="" id="{C766325D-8175-9B95-4BB6-87E3195AAD33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667512" y="2155720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xmlns="" id="{5F9AFE21-B015-59CC-B869-6CA584CD8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283336"/>
            <a:ext cx="7598664" cy="2211112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xmlns="" id="{81CCD754-FDAD-02A0-CC23-AE197F4DA1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7512" y="4856116"/>
            <a:ext cx="2907792" cy="466344"/>
          </a:xfrm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xmlns="" id="{8DA3CBCD-145A-E531-00B6-F66E3BB91D36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114800" y="3983732"/>
            <a:ext cx="7598664" cy="2211112"/>
          </a:xfrm>
        </p:spPr>
        <p:txBody>
          <a:bodyPr anchor="ctr"/>
          <a:lstStyle>
            <a:lvl1pPr marL="283464"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600"/>
            </a:lvl2pPr>
            <a:lvl3pPr>
              <a:lnSpc>
                <a:spcPct val="100000"/>
              </a:lnSpc>
              <a:spcBef>
                <a:spcPts val="0"/>
              </a:spcBef>
              <a:defRPr sz="1400"/>
            </a:lvl3pPr>
            <a:lvl4pPr>
              <a:lnSpc>
                <a:spcPct val="100000"/>
              </a:lnSpc>
              <a:spcBef>
                <a:spcPts val="0"/>
              </a:spcBef>
              <a:defRPr sz="1200"/>
            </a:lvl4pPr>
            <a:lvl5pPr>
              <a:lnSpc>
                <a:spcPct val="100000"/>
              </a:lnSpc>
              <a:spcBef>
                <a:spcPts val="0"/>
              </a:spcBef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xmlns="" id="{C8C7A88B-B5E6-DF17-298C-3F1D6F2BB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6" name="Footer Placeholder 4">
            <a:extLst>
              <a:ext uri="{FF2B5EF4-FFF2-40B4-BE49-F238E27FC236}">
                <a16:creationId xmlns:a16="http://schemas.microsoft.com/office/drawing/2014/main" xmlns="" id="{F6BF98F2-CC55-EA67-AFEB-3B9BDA92B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xmlns="" id="{80D6DCDD-07F4-F7F0-12E1-CAF3B5CCCE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2471" y="6517634"/>
            <a:ext cx="950260" cy="274320"/>
          </a:xfrm>
        </p:spPr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xmlns="" id="{F526EBCF-823D-784A-BF8D-A377758CEB81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869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9D6E25F4-4D19-CCBB-9F09-7369C86AAD57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56A4D074-D2CA-D6E0-115B-1CEDA471F0F3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xmlns="" id="{DB039A31-257E-2036-4142-307DD91B05CC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xmlns="" id="{139C06B9-E1A2-A881-C800-86FBB69963F9}"/>
              </a:ext>
            </a:extLst>
          </p:cNvPr>
          <p:cNvCxnSpPr>
            <a:cxnSpLocks/>
          </p:cNvCxnSpPr>
          <p:nvPr userDrawn="1"/>
        </p:nvCxnSpPr>
        <p:spPr>
          <a:xfrm>
            <a:off x="398366" y="3739090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xmlns="" id="{DDDBBDAB-1770-6117-02A2-DF798EAD6320}"/>
              </a:ext>
            </a:extLst>
          </p:cNvPr>
          <p:cNvCxnSpPr>
            <a:cxnSpLocks/>
          </p:cNvCxnSpPr>
          <p:nvPr userDrawn="1"/>
        </p:nvCxnSpPr>
        <p:spPr>
          <a:xfrm flipV="1">
            <a:off x="3864636" y="1031243"/>
            <a:ext cx="0" cy="54072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47785142"/>
      </p:ext>
    </p:extLst>
  </p:cSld>
  <p:clrMapOvr>
    <a:masterClrMapping/>
  </p:clrMapOvr>
  <p:transition>
    <p:rand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3872" y="4389120"/>
            <a:ext cx="4709160" cy="1645920"/>
          </a:xfrm>
        </p:spPr>
        <p:txBody>
          <a:bodyPr/>
          <a:lstStyle>
            <a:lvl1pPr algn="ctr"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xmlns="" id="{FD728F67-F092-A253-7F58-A329D8F43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1680" y="2130552"/>
            <a:ext cx="8165592" cy="175564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  <a:lvl2pPr marL="566928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solidFill>
                  <a:schemeClr val="accent1"/>
                </a:solidFill>
              </a:defRPr>
            </a:lvl2pPr>
            <a:lvl3pPr marL="850392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3pPr>
            <a:lvl4pPr marL="1133856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4pPr>
            <a:lvl5pPr marL="1417320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B9E5CB43-9C58-7065-8F71-3D1335DCA2E8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xmlns="" id="{D7C51743-4A18-4275-9C86-2A02654EB16B}"/>
              </a:ext>
            </a:extLst>
          </p:cNvPr>
          <p:cNvSpPr/>
          <p:nvPr userDrawn="1"/>
        </p:nvSpPr>
        <p:spPr>
          <a:xfrm>
            <a:off x="1509823" y="1188365"/>
            <a:ext cx="9172353" cy="4481269"/>
          </a:xfrm>
          <a:prstGeom prst="rect">
            <a:avLst/>
          </a:prstGeom>
          <a:noFill/>
          <a:ln w="158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50105206-25D5-CAFF-D01A-6C366A0DDD06}"/>
              </a:ext>
            </a:extLst>
          </p:cNvPr>
          <p:cNvCxnSpPr>
            <a:cxnSpLocks/>
          </p:cNvCxnSpPr>
          <p:nvPr userDrawn="1"/>
        </p:nvCxnSpPr>
        <p:spPr>
          <a:xfrm>
            <a:off x="0" y="5208047"/>
            <a:ext cx="583775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xmlns="" id="{F568D0A6-8634-2DEB-AE13-929FDDFD954E}"/>
              </a:ext>
            </a:extLst>
          </p:cNvPr>
          <p:cNvCxnSpPr>
            <a:cxnSpLocks/>
          </p:cNvCxnSpPr>
          <p:nvPr userDrawn="1"/>
        </p:nvCxnSpPr>
        <p:spPr>
          <a:xfrm>
            <a:off x="10546079" y="5220132"/>
            <a:ext cx="1645921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17668005"/>
      </p:ext>
    </p:extLst>
  </p:cSld>
  <p:clrMapOvr>
    <a:masterClrMapping/>
  </p:clrMapOvr>
  <p:transition>
    <p:rand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4" y="731520"/>
            <a:ext cx="5952744" cy="1645920"/>
          </a:xfrm>
        </p:spPr>
        <p:txBody>
          <a:bodyPr/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2AA6941D-E239-2A54-E6C1-1574E59717D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4872540" cy="6858000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644C3332-D605-38F6-7D05-D7B329747768}"/>
              </a:ext>
            </a:extLst>
          </p:cNvPr>
          <p:cNvCxnSpPr>
            <a:cxnSpLocks/>
          </p:cNvCxnSpPr>
          <p:nvPr userDrawn="1"/>
        </p:nvCxnSpPr>
        <p:spPr>
          <a:xfrm>
            <a:off x="4863079" y="4150757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67B2C081-8C69-001E-872F-68A1B1E48B94}"/>
              </a:ext>
            </a:extLst>
          </p:cNvPr>
          <p:cNvCxnSpPr>
            <a:cxnSpLocks/>
          </p:cNvCxnSpPr>
          <p:nvPr userDrawn="1"/>
        </p:nvCxnSpPr>
        <p:spPr>
          <a:xfrm>
            <a:off x="4872540" y="5515589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D5613557-EA43-56E7-5DE1-8A9813B2D7EB}"/>
              </a:ext>
            </a:extLst>
          </p:cNvPr>
          <p:cNvCxnSpPr>
            <a:cxnSpLocks/>
          </p:cNvCxnSpPr>
          <p:nvPr userDrawn="1"/>
        </p:nvCxnSpPr>
        <p:spPr>
          <a:xfrm>
            <a:off x="4872540" y="2766534"/>
            <a:ext cx="732892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>
            <a:extLst>
              <a:ext uri="{FF2B5EF4-FFF2-40B4-BE49-F238E27FC236}">
                <a16:creationId xmlns:a16="http://schemas.microsoft.com/office/drawing/2014/main" xmlns="" id="{0CA79F44-DB47-D961-5554-E6CEF0F31D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95545" y="3191256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21">
            <a:extLst>
              <a:ext uri="{FF2B5EF4-FFF2-40B4-BE49-F238E27FC236}">
                <a16:creationId xmlns:a16="http://schemas.microsoft.com/office/drawing/2014/main" xmlns="" id="{D8CB894C-EA47-EEFE-AB8C-A9B9B10EDFA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494782" y="4498848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xmlns="" id="{B3C09B13-9367-B435-A76A-9DBB1332FC5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494782" y="5797296"/>
            <a:ext cx="5953506" cy="73152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aseline="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1614101259"/>
      </p:ext>
    </p:extLst>
  </p:cSld>
  <p:clrMapOvr>
    <a:masterClrMapping/>
  </p:clrMapOvr>
  <p:transition>
    <p:rand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xmlns="" id="{F77913A3-071A-44D9-E59A-B9C86D99F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9A67C02-F658-3749-9924-99BDA9C11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B7120C0-232E-AD3B-138D-B65A7AD49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110ABD4-B26A-0940-A80F-399F8FCA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394864F6-8550-2BFC-DC03-2BB296DF2E95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4D95A92E-7815-7546-3201-42AEFA654F4C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xmlns="" id="{0FF23430-1681-F3A4-F071-7C338746014B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47B44D2F-F976-B752-100E-E994C9F0206A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30943945"/>
      </p:ext>
    </p:extLst>
  </p:cSld>
  <p:clrMapOvr>
    <a:masterClrMapping/>
  </p:clrMapOvr>
  <p:transition>
    <p:rand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DAC1505-F26B-3039-38E3-3A7F7CC7F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962C2A94-01A4-034C-9AE7-87CF12383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E45BEB7-6CEE-98EF-C00B-19BF6407E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xmlns="" id="{74912249-F431-4F6C-4213-30FF47C81741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10187535"/>
      </p:ext>
    </p:extLst>
  </p:cSld>
  <p:clrMapOvr>
    <a:masterClrMapping/>
  </p:clrMapOvr>
  <p:transition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4" y="0"/>
            <a:ext cx="4370832" cy="2194560"/>
          </a:xfrm>
        </p:spPr>
        <p:txBody>
          <a:bodyPr/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xmlns="" id="{54A61420-31F3-2DF5-A319-19A8896350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3810"/>
            <a:ext cx="4856184" cy="6850379"/>
          </a:xfrm>
          <a:ln w="15875">
            <a:solidFill>
              <a:schemeClr val="tx1"/>
            </a:solidFill>
          </a:ln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6185" y="2212849"/>
            <a:ext cx="7335814" cy="4645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xmlns="" val="616354756"/>
      </p:ext>
    </p:extLst>
  </p:cSld>
  <p:clrMapOvr>
    <a:masterClrMapping/>
  </p:clrMapOvr>
  <p:transition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xmlns="" id="{F32D5F1B-4B4F-5C42-0EFC-AE54D2C4EC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63A1AE-C2A2-3984-EE25-E51E8DD6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0" y="1188720"/>
            <a:ext cx="9171432" cy="4480560"/>
          </a:xfrm>
          <a:ln w="15875">
            <a:solidFill>
              <a:schemeClr val="accent1"/>
            </a:solidFill>
          </a:ln>
        </p:spPr>
        <p:txBody>
          <a:bodyPr lIns="365760" bIns="640080" anchor="ctr"/>
          <a:lstStyle>
            <a:lvl1pPr>
              <a:defRPr sz="7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27A141F-6D41-3734-9073-FB0B24ECB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5976" y="5102352"/>
            <a:ext cx="2889504" cy="365760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xmlns="" val="3941374294"/>
      </p:ext>
    </p:extLst>
  </p:cSld>
  <p:clrMapOvr>
    <a:masterClrMapping/>
  </p:clrMapOvr>
  <p:transition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picture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xmlns="" id="{B66CC86A-5147-8A3A-D69B-E3F6DBACAE9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36301" y="928122"/>
            <a:ext cx="3251199" cy="5001754"/>
          </a:xfrm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1225296"/>
            <a:ext cx="4718304" cy="1645920"/>
          </a:xfrm>
        </p:spPr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0" y="2898648"/>
            <a:ext cx="4370832" cy="2029968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accent1"/>
                </a:solidFill>
              </a:defRPr>
            </a:lvl1pPr>
            <a:lvl2pPr marL="566928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600">
                <a:solidFill>
                  <a:schemeClr val="accent1"/>
                </a:solidFill>
              </a:defRPr>
            </a:lvl2pPr>
            <a:lvl3pPr marL="850392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400">
                <a:solidFill>
                  <a:schemeClr val="accent1"/>
                </a:solidFill>
              </a:defRPr>
            </a:lvl3pPr>
            <a:lvl4pPr marL="1133856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4pPr>
            <a:lvl5pPr marL="1417320" indent="-283464">
              <a:lnSpc>
                <a:spcPct val="100000"/>
              </a:lnSpc>
              <a:buFont typeface="Wingdings" panose="05000000000000000000" pitchFamily="2" charset="2"/>
              <a:buChar char="§"/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011CC225-384C-A7E8-AFBF-89D35684100D}"/>
              </a:ext>
            </a:extLst>
          </p:cNvPr>
          <p:cNvCxnSpPr>
            <a:cxnSpLocks/>
          </p:cNvCxnSpPr>
          <p:nvPr userDrawn="1"/>
        </p:nvCxnSpPr>
        <p:spPr>
          <a:xfrm>
            <a:off x="0" y="395159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959E07A8-FF17-EE00-CEAE-9071F30D748F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D352F90E-8B45-B50A-6BB9-250D96DE376E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D3915D5E-49E8-33A0-1B5E-9B7880A4BC60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CE56D179-21F4-E208-F1F2-385E53DC3F00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395159"/>
            <a:ext cx="0" cy="6044326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7345589"/>
      </p:ext>
    </p:extLst>
  </p:cSld>
  <p:clrMapOvr>
    <a:masterClrMapping/>
  </p:clrMapOvr>
  <p:transition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54864"/>
            <a:ext cx="8165592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7552" y="1444752"/>
            <a:ext cx="10287000" cy="45628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61B47E35-6C3A-C32C-9037-4D421B7FAE15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31955"/>
            <a:ext cx="113952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B8DBFA4F-F38F-EF0F-7457-5210BB03F444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568DEE4A-F4AB-FB9A-FDD7-3AFBB5A2740B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EC921DE1-D458-FC03-01B4-9ECBDF8B6F27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10492642"/>
      </p:ext>
    </p:extLst>
  </p:cSld>
  <p:clrMapOvr>
    <a:masterClrMapping/>
  </p:clrMapOvr>
  <p:transition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66344"/>
            <a:ext cx="3236976" cy="996696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584448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483096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xmlns="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528048" y="1618488"/>
            <a:ext cx="1819656" cy="466344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630936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584448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483096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xmlns="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528048" y="2414016"/>
            <a:ext cx="2167128" cy="310896"/>
          </a:xfrm>
        </p:spPr>
        <p:txBody>
          <a:bodyPr anchor="t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xmlns="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40664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xmlns="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685032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xmlns="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601968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xmlns="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546336" y="2852928"/>
            <a:ext cx="1892808" cy="2715768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xmlns="" id="{0E26C148-CFEE-21C0-96F3-EBC299FD2285}"/>
              </a:ext>
            </a:extLst>
          </p:cNvPr>
          <p:cNvCxnSpPr>
            <a:cxnSpLocks/>
          </p:cNvCxnSpPr>
          <p:nvPr userDrawn="1"/>
        </p:nvCxnSpPr>
        <p:spPr>
          <a:xfrm>
            <a:off x="6585357" y="2355475"/>
            <a:ext cx="1925203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xmlns="" id="{65BFA673-0676-EDA2-B7AA-6FA05B486C17}"/>
              </a:ext>
            </a:extLst>
          </p:cNvPr>
          <p:cNvCxnSpPr>
            <a:cxnSpLocks/>
          </p:cNvCxnSpPr>
          <p:nvPr userDrawn="1"/>
        </p:nvCxnSpPr>
        <p:spPr>
          <a:xfrm>
            <a:off x="9628632" y="2361693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xmlns="" id="{75B0A4BB-506D-F90C-BF18-B86999FDC27A}"/>
              </a:ext>
            </a:extLst>
          </p:cNvPr>
          <p:cNvCxnSpPr>
            <a:cxnSpLocks/>
          </p:cNvCxnSpPr>
          <p:nvPr userDrawn="1"/>
        </p:nvCxnSpPr>
        <p:spPr>
          <a:xfrm>
            <a:off x="729735" y="2354726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xmlns="" id="{1E4F1002-8ECA-FF8D-84D1-D74BB9C00127}"/>
              </a:ext>
            </a:extLst>
          </p:cNvPr>
          <p:cNvCxnSpPr>
            <a:cxnSpLocks/>
          </p:cNvCxnSpPr>
          <p:nvPr userDrawn="1"/>
        </p:nvCxnSpPr>
        <p:spPr>
          <a:xfrm>
            <a:off x="3672459" y="2349116"/>
            <a:ext cx="1929384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C60493A2-A97C-AF3D-B912-358EF45F61BD}"/>
              </a:ext>
            </a:extLst>
          </p:cNvPr>
          <p:cNvCxnSpPr>
            <a:cxnSpLocks/>
          </p:cNvCxnSpPr>
          <p:nvPr userDrawn="1"/>
        </p:nvCxnSpPr>
        <p:spPr>
          <a:xfrm>
            <a:off x="3866404" y="929468"/>
            <a:ext cx="8325596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835BFB79-CBB3-07C6-9054-B6A67EB74CD0}"/>
              </a:ext>
            </a:extLst>
          </p:cNvPr>
          <p:cNvCxnSpPr>
            <a:cxnSpLocks/>
          </p:cNvCxnSpPr>
          <p:nvPr userDrawn="1"/>
        </p:nvCxnSpPr>
        <p:spPr>
          <a:xfrm>
            <a:off x="0" y="39708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xmlns="" id="{92D070E1-5B92-2362-47F1-B8BCB4EFFA48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566930157"/>
      </p:ext>
    </p:extLst>
  </p:cSld>
  <p:clrMapOvr>
    <a:masterClrMapping/>
  </p:clrMapOvr>
  <p:transition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9112" y="192024"/>
            <a:ext cx="8165592" cy="722376"/>
          </a:xfrm>
        </p:spPr>
        <p:txBody>
          <a:bodyPr/>
          <a:lstStyle>
            <a:lvl1pPr algn="ctr"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xmlns="" id="{87F13219-232C-C38C-7D86-D48FAC7D827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101852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xmlns="" id="{CB1722C2-4C66-F8BA-B3DD-6199116EF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92124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xmlns="" id="{68F906E4-47B1-BEE5-E30F-146C6869BF2D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1060704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31">
            <a:extLst>
              <a:ext uri="{FF2B5EF4-FFF2-40B4-BE49-F238E27FC236}">
                <a16:creationId xmlns:a16="http://schemas.microsoft.com/office/drawing/2014/main" xmlns="" id="{19E34216-9950-3FAF-F3B8-AB91DE92628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101852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xmlns="" id="{C3F46F42-C5D7-B0CE-E3C5-46117B70A93B}"/>
              </a:ext>
            </a:extLst>
          </p:cNvPr>
          <p:cNvSpPr>
            <a:spLocks noGrp="1"/>
          </p:cNvSpPr>
          <p:nvPr>
            <p:ph type="body" idx="35"/>
          </p:nvPr>
        </p:nvSpPr>
        <p:spPr>
          <a:xfrm>
            <a:off x="978408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xmlns="" id="{F01F58CE-C433-DC58-1D16-405DC2D82D88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1060704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xmlns="" id="{F8C639A8-0897-2015-9829-94E98335DF2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962764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xmlns="" id="{EEF857FA-9C5E-BED3-1ABB-A734EE39340B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3853036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xmlns="" id="{5C6EFDC5-2080-3126-AB93-FB89817B2C28}"/>
              </a:ext>
            </a:extLst>
          </p:cNvPr>
          <p:cNvSpPr>
            <a:spLocks noGrp="1"/>
          </p:cNvSpPr>
          <p:nvPr>
            <p:ph type="body" idx="19"/>
          </p:nvPr>
        </p:nvSpPr>
        <p:spPr>
          <a:xfrm>
            <a:off x="3921616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xmlns="" id="{D8E671C2-9C83-AF2B-0C7A-D8CE1420463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962764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xmlns="" id="{1E0C8150-95EC-3B89-D427-0C4AD56ABB9E}"/>
              </a:ext>
            </a:extLst>
          </p:cNvPr>
          <p:cNvSpPr>
            <a:spLocks noGrp="1"/>
          </p:cNvSpPr>
          <p:nvPr>
            <p:ph type="body" idx="37"/>
          </p:nvPr>
        </p:nvSpPr>
        <p:spPr>
          <a:xfrm>
            <a:off x="3839320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xmlns="" id="{8B6CA730-8E8F-2283-CFDB-358748B1ED30}"/>
              </a:ext>
            </a:extLst>
          </p:cNvPr>
          <p:cNvSpPr>
            <a:spLocks noGrp="1"/>
          </p:cNvSpPr>
          <p:nvPr>
            <p:ph type="body" idx="33"/>
          </p:nvPr>
        </p:nvSpPr>
        <p:spPr>
          <a:xfrm>
            <a:off x="3921616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xmlns="" id="{6CBA6ABC-D5D1-9758-59EA-8DE549CC612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841853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xmlns="" id="{F990F14B-1D1F-AA8D-BB23-FA8F7EEF666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6732125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xmlns="" id="{D6CD9CDA-E122-F6EB-30B5-26D7E17771AB}"/>
              </a:ext>
            </a:extLst>
          </p:cNvPr>
          <p:cNvSpPr>
            <a:spLocks noGrp="1"/>
          </p:cNvSpPr>
          <p:nvPr>
            <p:ph type="body" idx="20"/>
          </p:nvPr>
        </p:nvSpPr>
        <p:spPr>
          <a:xfrm>
            <a:off x="6800705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Picture Placeholder 31">
            <a:extLst>
              <a:ext uri="{FF2B5EF4-FFF2-40B4-BE49-F238E27FC236}">
                <a16:creationId xmlns:a16="http://schemas.microsoft.com/office/drawing/2014/main" xmlns="" id="{385AF281-7DED-566C-E62C-76BBF2A795A8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6841853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xmlns="" id="{D1C2E707-78B6-51F1-8B2D-EA2147D58C21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718409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xmlns="" id="{9E91D85A-CBAB-980E-5BD9-3BCF8CEAC7EA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800705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Picture Placeholder 31">
            <a:extLst>
              <a:ext uri="{FF2B5EF4-FFF2-40B4-BE49-F238E27FC236}">
                <a16:creationId xmlns:a16="http://schemas.microsoft.com/office/drawing/2014/main" xmlns="" id="{40E68EB8-B0D8-E5D4-CE19-45219E4D7038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685057" y="1261872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xmlns="" id="{7D1D0610-E513-F5EA-0393-622F692CA0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575329" y="2889504"/>
            <a:ext cx="1828800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xmlns="" id="{3BF37293-4E33-5570-29ED-04EB525DD19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643909" y="315468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0" name="Picture Placeholder 31">
            <a:extLst>
              <a:ext uri="{FF2B5EF4-FFF2-40B4-BE49-F238E27FC236}">
                <a16:creationId xmlns:a16="http://schemas.microsoft.com/office/drawing/2014/main" xmlns="" id="{5993608C-B818-3AD4-B4D3-28D2DF627D0D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9685057" y="3877056"/>
            <a:ext cx="1609344" cy="1609344"/>
          </a:xfrm>
          <a:solidFill>
            <a:schemeClr val="tx2">
              <a:lumMod val="60000"/>
              <a:lumOff val="40000"/>
            </a:schemeClr>
          </a:solidFill>
          <a:ln w="15875">
            <a:solidFill>
              <a:schemeClr val="bg1"/>
            </a:solidFill>
          </a:ln>
        </p:spPr>
        <p:txBody>
          <a:bodyPr anchor="ctr"/>
          <a:lstStyle>
            <a:lvl1pPr marL="0" indent="0" algn="ctr">
              <a:buNone/>
              <a:defRPr sz="1200"/>
            </a:lvl1pPr>
          </a:lstStyle>
          <a:p>
            <a:endParaRPr lang="en-US" dirty="0"/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xmlns="" id="{0E307E95-A0E7-5F5C-DFF3-F33EF29FFC3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561613" y="5477256"/>
            <a:ext cx="1856232" cy="310896"/>
          </a:xfrm>
        </p:spPr>
        <p:txBody>
          <a:bodyPr lIns="0" rIns="0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xmlns="" id="{93D6B271-D0F0-7CDA-BE9D-BD03B6C47B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9643909" y="5760720"/>
            <a:ext cx="1691640" cy="466344"/>
          </a:xfrm>
          <a:solidFill>
            <a:schemeClr val="accent2"/>
          </a:solidFill>
        </p:spPr>
        <p:txBody>
          <a:bodyPr lIns="0" rIns="0" anchor="t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BB211C01-E0D3-34B5-C635-7ED6C7C89E9C}"/>
              </a:ext>
            </a:extLst>
          </p:cNvPr>
          <p:cNvCxnSpPr>
            <a:cxnSpLocks/>
          </p:cNvCxnSpPr>
          <p:nvPr userDrawn="1"/>
        </p:nvCxnSpPr>
        <p:spPr>
          <a:xfrm>
            <a:off x="0" y="3300220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4D4CCE68-630E-A4CE-AF43-3FB81EADDF21}"/>
              </a:ext>
            </a:extLst>
          </p:cNvPr>
          <p:cNvCxnSpPr>
            <a:cxnSpLocks/>
          </p:cNvCxnSpPr>
          <p:nvPr userDrawn="1"/>
        </p:nvCxnSpPr>
        <p:spPr>
          <a:xfrm>
            <a:off x="398366" y="1042465"/>
            <a:ext cx="11395267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E40AA902-F568-9A37-2C1B-1E3659DBE780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794CF9AA-8029-6D34-457C-9FC583E8DFD4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xmlns="" id="{94CAFEB8-8359-AC67-8760-CFF0FC604D80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xmlns="" id="{67E393C7-F0CA-6CFE-7A57-82D059DF9D96}"/>
              </a:ext>
            </a:extLst>
          </p:cNvPr>
          <p:cNvCxnSpPr>
            <a:cxnSpLocks/>
          </p:cNvCxnSpPr>
          <p:nvPr userDrawn="1"/>
        </p:nvCxnSpPr>
        <p:spPr>
          <a:xfrm>
            <a:off x="0" y="5915157"/>
            <a:ext cx="12192000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782972500"/>
      </p:ext>
    </p:extLst>
  </p:cSld>
  <p:clrMapOvr>
    <a:masterClrMapping/>
  </p:clrMapOvr>
  <p:transition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832" y="1005840"/>
            <a:ext cx="7187184" cy="4251960"/>
          </a:xfrm>
        </p:spPr>
        <p:txBody>
          <a:bodyPr anchor="b"/>
          <a:lstStyle>
            <a:lvl1pPr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xmlns="" id="{BE3754CA-7CD5-66C6-9A94-42B6D2AEC1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41832" y="5312664"/>
            <a:ext cx="2889504" cy="365760"/>
          </a:xfrm>
          <a:solidFill>
            <a:schemeClr val="accent3"/>
          </a:solidFill>
        </p:spPr>
        <p:txBody>
          <a:bodyPr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xmlns="" id="{47150B01-E47B-1FE6-D289-46641618F6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37714" y="1028362"/>
            <a:ext cx="2451100" cy="4800597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52C5A325-67B4-EB21-61D9-11A62C1149D0}"/>
              </a:ext>
            </a:extLst>
          </p:cNvPr>
          <p:cNvCxnSpPr>
            <a:cxnSpLocks/>
          </p:cNvCxnSpPr>
          <p:nvPr userDrawn="1"/>
        </p:nvCxnSpPr>
        <p:spPr>
          <a:xfrm>
            <a:off x="0" y="395159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7966DF71-8DDC-0AE8-6067-6C8BDF66AEE6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xmlns="" id="{8D53E1C8-4CA4-75B1-C371-4A379986E7A8}"/>
              </a:ext>
            </a:extLst>
          </p:cNvPr>
          <p:cNvCxnSpPr>
            <a:cxnSpLocks/>
          </p:cNvCxnSpPr>
          <p:nvPr userDrawn="1"/>
        </p:nvCxnSpPr>
        <p:spPr>
          <a:xfrm flipV="1">
            <a:off x="398367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74A3361-4A2D-2ED2-946A-46EA9B3FCC96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93633" y="0"/>
            <a:ext cx="0" cy="6858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99A1A3AD-F519-2787-F127-4698F8E5CA39}"/>
              </a:ext>
            </a:extLst>
          </p:cNvPr>
          <p:cNvCxnSpPr>
            <a:cxnSpLocks/>
          </p:cNvCxnSpPr>
          <p:nvPr userDrawn="1"/>
        </p:nvCxnSpPr>
        <p:spPr>
          <a:xfrm>
            <a:off x="0" y="5516519"/>
            <a:ext cx="9144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765322AF-E7A0-773B-0886-72337FA4AC8E}"/>
              </a:ext>
            </a:extLst>
          </p:cNvPr>
          <p:cNvCxnSpPr>
            <a:cxnSpLocks/>
            <a:stCxn id="19" idx="3"/>
          </p:cNvCxnSpPr>
          <p:nvPr userDrawn="1"/>
        </p:nvCxnSpPr>
        <p:spPr>
          <a:xfrm>
            <a:off x="3831336" y="5495544"/>
            <a:ext cx="8360664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3144389"/>
      </p:ext>
    </p:extLst>
  </p:cSld>
  <p:clrMapOvr>
    <a:masterClrMapping/>
  </p:clrMapOvr>
  <p:transition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ultiple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39">
            <a:extLst>
              <a:ext uri="{FF2B5EF4-FFF2-40B4-BE49-F238E27FC236}">
                <a16:creationId xmlns:a16="http://schemas.microsoft.com/office/drawing/2014/main" xmlns="" id="{5CCC7076-FFA4-750E-431A-0BE2B1B6F2EB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47796" y="1652080"/>
            <a:ext cx="4406901" cy="3124681"/>
          </a:xfrm>
          <a:ln w="15875">
            <a:solidFill>
              <a:schemeClr val="tx1"/>
            </a:solidFill>
          </a:ln>
        </p:spPr>
        <p:txBody>
          <a:bodyPr anchor="ctr"/>
          <a:lstStyle>
            <a:lvl1pPr marL="0" indent="0" algn="ctr">
              <a:buNone/>
              <a:defRPr sz="1800"/>
            </a:lvl1pPr>
          </a:lstStyle>
          <a:p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EBF410FA-6919-A95F-E465-F3650BC704A5}"/>
              </a:ext>
            </a:extLst>
          </p:cNvPr>
          <p:cNvCxnSpPr>
            <a:cxnSpLocks/>
          </p:cNvCxnSpPr>
          <p:nvPr userDrawn="1"/>
        </p:nvCxnSpPr>
        <p:spPr>
          <a:xfrm>
            <a:off x="0" y="1037308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xmlns="" id="{056D016C-FD2C-0B4B-A727-8A7CAF4A9846}"/>
              </a:ext>
            </a:extLst>
          </p:cNvPr>
          <p:cNvCxnSpPr>
            <a:cxnSpLocks/>
          </p:cNvCxnSpPr>
          <p:nvPr userDrawn="1"/>
        </p:nvCxnSpPr>
        <p:spPr>
          <a:xfrm flipV="1">
            <a:off x="5476731" y="1037308"/>
            <a:ext cx="0" cy="540217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xmlns="" id="{7A79FE8F-AD7E-5CA6-4AC2-165DA0C9BEF5}"/>
              </a:ext>
            </a:extLst>
          </p:cNvPr>
          <p:cNvCxnSpPr>
            <a:cxnSpLocks/>
          </p:cNvCxnSpPr>
          <p:nvPr userDrawn="1"/>
        </p:nvCxnSpPr>
        <p:spPr>
          <a:xfrm flipV="1">
            <a:off x="8792556" y="1027906"/>
            <a:ext cx="0" cy="541157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xmlns="" id="{31AA6A48-79F7-A000-AA19-3EB390EBAFAF}"/>
              </a:ext>
            </a:extLst>
          </p:cNvPr>
          <p:cNvCxnSpPr>
            <a:cxnSpLocks/>
          </p:cNvCxnSpPr>
          <p:nvPr userDrawn="1"/>
        </p:nvCxnSpPr>
        <p:spPr>
          <a:xfrm>
            <a:off x="5476731" y="3833413"/>
            <a:ext cx="671526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xmlns="" id="{1D2FB9E0-941D-A849-6C69-C8A3BDD784D2}"/>
              </a:ext>
            </a:extLst>
          </p:cNvPr>
          <p:cNvCxnSpPr>
            <a:cxnSpLocks/>
          </p:cNvCxnSpPr>
          <p:nvPr userDrawn="1"/>
        </p:nvCxnSpPr>
        <p:spPr>
          <a:xfrm>
            <a:off x="0" y="6439485"/>
            <a:ext cx="12192000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A0BD26-4C3C-C934-E3C5-C4ABD369E6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868" y="54864"/>
            <a:ext cx="11256264" cy="96926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53F374C-57DC-E207-D494-6986428A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23483" y="1802860"/>
            <a:ext cx="2843784" cy="182734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A514D0E-ED92-E1A4-0E78-546375A0A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6C5317-E14C-8E61-2C1E-0430778E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101ABA6-5EA3-1AE9-0825-523073F78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/>
          <a:lstStyle/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xmlns="" id="{F9E7CC0C-0A82-6C16-C499-CE38E6A5E1A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634474" y="1802860"/>
            <a:ext cx="2843784" cy="182734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xmlns="" id="{57CEC54D-1FD6-3F78-8B9D-D145F9B1C3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634474" y="1279472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2" name="Text Placeholder 30">
            <a:extLst>
              <a:ext uri="{FF2B5EF4-FFF2-40B4-BE49-F238E27FC236}">
                <a16:creationId xmlns:a16="http://schemas.microsoft.com/office/drawing/2014/main" xmlns="" id="{A61EC6ED-86B0-89B9-F4F3-A17A7F150D1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9023483" y="1278001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xmlns="" id="{3D51AA82-3529-805D-5461-E1C5DC523EBF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9023483" y="4599432"/>
            <a:ext cx="2843784" cy="16459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xmlns="" id="{52A58E13-B509-86DD-D9FA-FE6B76B706CE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5634474" y="4599432"/>
            <a:ext cx="2843784" cy="16459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Text Placeholder 30">
            <a:extLst>
              <a:ext uri="{FF2B5EF4-FFF2-40B4-BE49-F238E27FC236}">
                <a16:creationId xmlns:a16="http://schemas.microsoft.com/office/drawing/2014/main" xmlns="" id="{D3275BA4-1A29-81A8-890F-A2019D6AD1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634474" y="4078224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6" name="Text Placeholder 30">
            <a:extLst>
              <a:ext uri="{FF2B5EF4-FFF2-40B4-BE49-F238E27FC236}">
                <a16:creationId xmlns:a16="http://schemas.microsoft.com/office/drawing/2014/main" xmlns="" id="{97742C31-A952-F092-74D6-5D432DBE495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023483" y="4078224"/>
            <a:ext cx="2843784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xmlns="" id="{1AF03A42-3FAC-6EF4-3C19-01EADE20F3D9}"/>
              </a:ext>
            </a:extLst>
          </p:cNvPr>
          <p:cNvSpPr>
            <a:spLocks noGrp="1"/>
          </p:cNvSpPr>
          <p:nvPr>
            <p:ph idx="21"/>
          </p:nvPr>
        </p:nvSpPr>
        <p:spPr>
          <a:xfrm>
            <a:off x="1207008" y="5788152"/>
            <a:ext cx="3858768" cy="532461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Text Placeholder 30">
            <a:extLst>
              <a:ext uri="{FF2B5EF4-FFF2-40B4-BE49-F238E27FC236}">
                <a16:creationId xmlns:a16="http://schemas.microsoft.com/office/drawing/2014/main" xmlns="" id="{D4A2DF13-0ACD-F5E4-200D-EF0469F75D0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207008" y="5266944"/>
            <a:ext cx="3858768" cy="466344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xmlns="" id="{7B805FCC-6D7A-F1CC-3B04-A84A068DBB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695176" y="3310128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5" name="Text Placeholder 43">
            <a:extLst>
              <a:ext uri="{FF2B5EF4-FFF2-40B4-BE49-F238E27FC236}">
                <a16:creationId xmlns:a16="http://schemas.microsoft.com/office/drawing/2014/main" xmlns="" id="{FEE3F2FF-41FC-A05B-F6EB-A97A7D1B064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695176" y="5897880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6" name="Text Placeholder 43">
            <a:extLst>
              <a:ext uri="{FF2B5EF4-FFF2-40B4-BE49-F238E27FC236}">
                <a16:creationId xmlns:a16="http://schemas.microsoft.com/office/drawing/2014/main" xmlns="" id="{271E6249-39AB-A674-474B-129F0FC28F0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93608" y="3310128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7" name="Text Placeholder 43">
            <a:extLst>
              <a:ext uri="{FF2B5EF4-FFF2-40B4-BE49-F238E27FC236}">
                <a16:creationId xmlns:a16="http://schemas.microsoft.com/office/drawing/2014/main" xmlns="" id="{1743218C-8B3C-DC33-5CD2-D82FA77A52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293608" y="5897880"/>
            <a:ext cx="292608" cy="292608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  <p:sp>
        <p:nvSpPr>
          <p:cNvPr id="48" name="Text Placeholder 43">
            <a:extLst>
              <a:ext uri="{FF2B5EF4-FFF2-40B4-BE49-F238E27FC236}">
                <a16:creationId xmlns:a16="http://schemas.microsoft.com/office/drawing/2014/main" xmlns="" id="{6018CAD3-E7B7-16B7-5631-0C3F7C38C53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48640" y="5330952"/>
            <a:ext cx="512064" cy="512064"/>
          </a:xfrm>
          <a:prstGeom prst="ellipse">
            <a:avLst/>
          </a:prstGeom>
          <a:ln w="15875">
            <a:solidFill>
              <a:schemeClr val="tx1"/>
            </a:solidFill>
          </a:ln>
        </p:spPr>
        <p:txBody>
          <a:bodyPr lIns="0" tIns="0" rIns="0" bIns="0" anchor="ctr"/>
          <a:lstStyle>
            <a:lvl1pPr marL="0" indent="0" algn="ctr">
              <a:buNone/>
              <a:defRPr sz="1600">
                <a:latin typeface="+mj-lt"/>
              </a:defRPr>
            </a:lvl1pPr>
          </a:lstStyle>
          <a:p>
            <a:pPr lvl="0"/>
            <a:r>
              <a:rPr lang="en-US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xmlns="" val="654059591"/>
      </p:ext>
    </p:extLst>
  </p:cSld>
  <p:clrMapOvr>
    <a:masterClrMapping/>
  </p:clrMapOvr>
  <p:transition>
    <p:rand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15AA5F-2C28-9886-0D00-5D18198ECE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622471" y="6517634"/>
            <a:ext cx="95026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3922ECB-9F56-BDF6-8792-01F55B2EA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B62B5B1-8D0B-68C6-B628-3FF8E5DCD2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EF9CC0-D93B-C416-BCCE-87441F99C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16640" y="6517634"/>
            <a:ext cx="950258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fld id="{84D792B7-0397-C047-AE12-1A03F7E3DC8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xmlns="" id="{54253F60-8B31-6272-41B3-5C95D6A908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08250" y="6517634"/>
            <a:ext cx="257287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spc="300" baseline="0">
                <a:solidFill>
                  <a:schemeClr val="tx1"/>
                </a:solidFill>
                <a:latin typeface="Gill Sans Nova Light" panose="020B0302020104020203" pitchFamily="34" charset="0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53202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51" r:id="rId3"/>
    <p:sldLayoutId id="2147483660" r:id="rId4"/>
    <p:sldLayoutId id="2147483670" r:id="rId5"/>
    <p:sldLayoutId id="2147483668" r:id="rId6"/>
    <p:sldLayoutId id="2147483669" r:id="rId7"/>
    <p:sldLayoutId id="2147483667" r:id="rId8"/>
    <p:sldLayoutId id="2147483666" r:id="rId9"/>
    <p:sldLayoutId id="2147483665" r:id="rId10"/>
    <p:sldLayoutId id="2147483653" r:id="rId11"/>
    <p:sldLayoutId id="2147483664" r:id="rId12"/>
    <p:sldLayoutId id="2147483671" r:id="rId13"/>
    <p:sldLayoutId id="2147483663" r:id="rId14"/>
    <p:sldLayoutId id="2147483662" r:id="rId15"/>
    <p:sldLayoutId id="2147483654" r:id="rId16"/>
    <p:sldLayoutId id="2147483655" r:id="rId17"/>
  </p:sldLayoutIdLst>
  <p:transition>
    <p:random/>
  </p:transition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50392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33856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17320" indent="-283464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diagramColors" Target="../diagrams/colors2.xml"/><Relationship Id="rId18" Type="http://schemas.openxmlformats.org/officeDocument/2006/relationships/diagramData" Target="../diagrams/data4.xml"/><Relationship Id="rId26" Type="http://schemas.openxmlformats.org/officeDocument/2006/relationships/image" Target="../media/image16.jpeg"/><Relationship Id="rId3" Type="http://schemas.openxmlformats.org/officeDocument/2006/relationships/image" Target="../media/image9.svg"/><Relationship Id="rId21" Type="http://schemas.openxmlformats.org/officeDocument/2006/relationships/diagramColors" Target="../diagrams/colors4.xml"/><Relationship Id="rId7" Type="http://schemas.openxmlformats.org/officeDocument/2006/relationships/image" Target="../media/image13.svg"/><Relationship Id="rId12" Type="http://schemas.openxmlformats.org/officeDocument/2006/relationships/diagramQuickStyle" Target="../diagrams/quickStyle2.xml"/><Relationship Id="rId17" Type="http://schemas.openxmlformats.org/officeDocument/2006/relationships/diagramColors" Target="../diagrams/colors3.xml"/><Relationship Id="rId25" Type="http://schemas.openxmlformats.org/officeDocument/2006/relationships/diagramColors" Target="../diagrams/colors5.xml"/><Relationship Id="rId2" Type="http://schemas.openxmlformats.org/officeDocument/2006/relationships/image" Target="../media/image12.png"/><Relationship Id="rId16" Type="http://schemas.openxmlformats.org/officeDocument/2006/relationships/diagramQuickStyle" Target="../diagrams/quickStyle3.xml"/><Relationship Id="rId20" Type="http://schemas.openxmlformats.org/officeDocument/2006/relationships/diagramQuickStyle" Target="../diagrams/quickStyle4.xml"/><Relationship Id="rId29" Type="http://schemas.microsoft.com/office/2007/relationships/diagramDrawing" Target="../diagrams/drawing5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.png"/><Relationship Id="rId11" Type="http://schemas.openxmlformats.org/officeDocument/2006/relationships/diagramLayout" Target="../diagrams/layout2.xml"/><Relationship Id="rId24" Type="http://schemas.openxmlformats.org/officeDocument/2006/relationships/diagramQuickStyle" Target="../diagrams/quickStyle5.xml"/><Relationship Id="rId32" Type="http://schemas.microsoft.com/office/2007/relationships/diagramDrawing" Target="../diagrams/drawing2.xml"/><Relationship Id="rId5" Type="http://schemas.openxmlformats.org/officeDocument/2006/relationships/image" Target="../media/image11.svg"/><Relationship Id="rId15" Type="http://schemas.openxmlformats.org/officeDocument/2006/relationships/diagramLayout" Target="../diagrams/layout3.xml"/><Relationship Id="rId23" Type="http://schemas.openxmlformats.org/officeDocument/2006/relationships/diagramLayout" Target="../diagrams/layout5.xml"/><Relationship Id="rId10" Type="http://schemas.openxmlformats.org/officeDocument/2006/relationships/diagramData" Target="../diagrams/data2.xml"/><Relationship Id="rId19" Type="http://schemas.openxmlformats.org/officeDocument/2006/relationships/diagramLayout" Target="../diagrams/layout4.xml"/><Relationship Id="rId31" Type="http://schemas.microsoft.com/office/2007/relationships/diagramDrawing" Target="../diagrams/drawing3.xml"/><Relationship Id="rId4" Type="http://schemas.openxmlformats.org/officeDocument/2006/relationships/image" Target="../media/image13.png"/><Relationship Id="rId9" Type="http://schemas.openxmlformats.org/officeDocument/2006/relationships/image" Target="../media/image15.svg"/><Relationship Id="rId14" Type="http://schemas.openxmlformats.org/officeDocument/2006/relationships/diagramData" Target="../diagrams/data3.xml"/><Relationship Id="rId22" Type="http://schemas.openxmlformats.org/officeDocument/2006/relationships/diagramData" Target="../diagrams/data5.xml"/><Relationship Id="rId30" Type="http://schemas.microsoft.com/office/2007/relationships/diagramDrawing" Target="../diagrams/drawing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diagramLayout" Target="../diagrams/layout6.xml"/><Relationship Id="rId7" Type="http://schemas.openxmlformats.org/officeDocument/2006/relationships/image" Target="../media/image19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8.jpeg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microsoft.com/office/2007/relationships/diagramDrawing" Target="../diagrams/drawing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9.jpeg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47B1341B-74CE-99E1-8A79-DB717AB6EA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" y="3206496"/>
            <a:ext cx="4991100" cy="2386584"/>
          </a:xfrm>
        </p:spPr>
        <p:txBody>
          <a:bodyPr/>
          <a:lstStyle/>
          <a:p>
            <a:r>
              <a:rPr lang="en-US" sz="6000" dirty="0">
                <a:cs typeface="Times New Roman" pitchFamily="18" charset="0"/>
              </a:rPr>
              <a:t>Woman Safety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D1867331-230D-9C0A-257F-D767A3E56A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Presentation by team Survivors</a:t>
            </a:r>
          </a:p>
          <a:p>
            <a:endParaRPr lang="en-US" dirty="0"/>
          </a:p>
        </p:txBody>
      </p:sp>
      <p:pic>
        <p:nvPicPr>
          <p:cNvPr id="9" name="Picture 8" descr="OIP (5)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6820" y="411480"/>
            <a:ext cx="2541270" cy="2491740"/>
          </a:xfrm>
          <a:prstGeom prst="rect">
            <a:avLst/>
          </a:prstGeom>
        </p:spPr>
      </p:pic>
      <p:pic>
        <p:nvPicPr>
          <p:cNvPr id="10" name="Picture 9" descr="th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9570"/>
            <a:ext cx="2388870" cy="249555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98520" y="487680"/>
            <a:ext cx="5105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S.N. PATEL INSTITUTE OF TECHNOLOGY AND RESEARCH CENTRE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577840" y="3398520"/>
            <a:ext cx="602742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DESIGN ENGINEERING – 2 (b)</a:t>
            </a:r>
          </a:p>
          <a:p>
            <a:pPr algn="r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3160001</a:t>
            </a:r>
          </a:p>
          <a:p>
            <a:pPr algn="r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B.E. SEMESTER – Vi</a:t>
            </a:r>
          </a:p>
          <a:p>
            <a:pPr algn="r"/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COMPUTER SCIENCE AND ENGINEERING</a:t>
            </a:r>
          </a:p>
          <a:p>
            <a:pPr algn="r"/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+mj-lt"/>
              <a:cs typeface="Times New Roman" pitchFamily="18" charset="0"/>
            </a:endParaRPr>
          </a:p>
          <a:p>
            <a:pPr algn="r"/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Head of the dept.      </a:t>
            </a:r>
            <a:r>
              <a:rPr lang="en-US" sz="1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                                 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Project guide</a:t>
            </a: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                     </a:t>
            </a:r>
          </a:p>
          <a:p>
            <a:pPr algn="r"/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BHAVESH PATEL    </a:t>
            </a:r>
            <a:r>
              <a:rPr lang="en-US" sz="1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                         PROF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. </a:t>
            </a:r>
            <a:r>
              <a:rPr lang="en-US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ritesh</a:t>
            </a:r>
            <a:r>
              <a:rPr lang="en-US" sz="16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 k </a:t>
            </a:r>
            <a:r>
              <a:rPr lang="en-US" sz="1600" dirty="0" err="1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chauhan</a:t>
            </a:r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47962828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  <a:alpha val="5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AEIOU CANVAS (continue..)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7018BA-623E-D51E-BE0E-F23E62CC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7A5FDE-1153-51BC-BC63-9067CD01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Woman safety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F97B505-A442-09AA-E04D-D5827560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2514" y="1184987"/>
            <a:ext cx="3825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latin typeface="Footlight MT Light" pitchFamily="18" charset="0"/>
              </a:rPr>
              <a:t> Activities: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 Patrolling by police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 Assistance services 24 x 7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 Night Jobs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 Rescue operations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 NGO activity</a:t>
            </a:r>
          </a:p>
          <a:p>
            <a:endParaRPr lang="en-US" sz="2400" dirty="0">
              <a:latin typeface="Footlight MT Light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Footlight MT Light" pitchFamily="18" charset="0"/>
              </a:rPr>
              <a:t> </a:t>
            </a:r>
            <a:r>
              <a:rPr lang="en-US" sz="2400" dirty="0" err="1">
                <a:latin typeface="Footlight MT Light" pitchFamily="18" charset="0"/>
              </a:rPr>
              <a:t>Environemnt</a:t>
            </a:r>
            <a:r>
              <a:rPr lang="en-US" sz="2400" dirty="0">
                <a:latin typeface="Footlight MT Light" pitchFamily="18" charset="0"/>
              </a:rPr>
              <a:t>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 Natural environments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 Built  Environments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 Hostile Environments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 Remote Environments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41371" y="1222310"/>
            <a:ext cx="307910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400" dirty="0">
                <a:latin typeface="Footlight MT Light" pitchFamily="18" charset="0"/>
              </a:rPr>
              <a:t> Interactions: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 Verbal Interactions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 Non- verbal Interactions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 Technological Interactions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 Informational Interactions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79094" y="1222310"/>
            <a:ext cx="383488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 </a:t>
            </a:r>
            <a:r>
              <a:rPr lang="en-US" sz="2400" dirty="0">
                <a:latin typeface="Footlight MT Light" pitchFamily="18" charset="0"/>
              </a:rPr>
              <a:t>Objects: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 Safety Equipments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 Self Defense </a:t>
            </a:r>
            <a:r>
              <a:rPr lang="en-US" sz="2400" dirty="0" err="1">
                <a:latin typeface="Footlight MT Light" pitchFamily="18" charset="0"/>
              </a:rPr>
              <a:t>Equipments</a:t>
            </a:r>
            <a:endParaRPr lang="en-US" sz="2400" dirty="0">
              <a:latin typeface="Footlight MT Light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 First Aid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 Rescue Equipments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 </a:t>
            </a:r>
            <a:r>
              <a:rPr lang="en-US" sz="2400" dirty="0" err="1">
                <a:latin typeface="Footlight MT Light" pitchFamily="18" charset="0"/>
              </a:rPr>
              <a:t>Moblie</a:t>
            </a:r>
            <a:r>
              <a:rPr lang="en-US" sz="2400" dirty="0">
                <a:latin typeface="Footlight MT Light" pitchFamily="18" charset="0"/>
              </a:rPr>
              <a:t> / walkie-talkie</a:t>
            </a:r>
          </a:p>
          <a:p>
            <a:endParaRPr lang="en-US" sz="2400" dirty="0">
              <a:latin typeface="Footlight MT Light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>
                <a:latin typeface="Footlight MT Light" pitchFamily="18" charset="0"/>
              </a:rPr>
              <a:t> Users: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 Civilians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 Authorities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 Government officials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>
                <a:latin typeface="Footlight MT Light" pitchFamily="18" charset="0"/>
              </a:rPr>
              <a:t>Family/ Friends/ Relatives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2146925108"/>
      </p:ext>
    </p:extLst>
  </p:cSld>
  <p:clrMapOvr>
    <a:masterClrMapping/>
  </p:clrMapOvr>
  <p:transition>
    <p:split orient="vert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Mind Mapping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7018BA-623E-D51E-BE0E-F23E62CC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06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7A5FDE-1153-51BC-BC63-9067CD01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WOMAN SAFETY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F97B505-A442-09AA-E04D-D5827560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pic>
        <p:nvPicPr>
          <p:cNvPr id="11" name="Picture 10" descr="mind mappin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878" y="1856794"/>
            <a:ext cx="4724399" cy="3116424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15" name="TextBox 14"/>
          <p:cNvSpPr txBox="1"/>
          <p:nvPr/>
        </p:nvSpPr>
        <p:spPr>
          <a:xfrm>
            <a:off x="4870580" y="1231641"/>
            <a:ext cx="28085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Footlight MT Light" pitchFamily="18" charset="0"/>
              </a:rPr>
              <a:t>EMERGENCY: </a:t>
            </a:r>
          </a:p>
          <a:p>
            <a:r>
              <a:rPr lang="en-US" dirty="0"/>
              <a:t> </a:t>
            </a:r>
          </a:p>
          <a:p>
            <a:r>
              <a:rPr lang="en-US" b="1" dirty="0">
                <a:latin typeface="Footlight MT Light" pitchFamily="18" charset="0"/>
              </a:rPr>
              <a:t>What are its types </a:t>
            </a:r>
            <a:r>
              <a:rPr lang="en-US" b="1" dirty="0" smtClean="0">
                <a:latin typeface="Footlight MT Light" pitchFamily="18" charset="0"/>
              </a:rPr>
              <a:t>?</a:t>
            </a:r>
            <a:r>
              <a:rPr lang="en-US" dirty="0" smtClean="0">
                <a:latin typeface="Footlight MT Light" pitchFamily="18" charset="0"/>
              </a:rPr>
              <a:t> </a:t>
            </a:r>
            <a:endParaRPr lang="en-US" dirty="0">
              <a:latin typeface="Footlight MT Light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Footlight MT Light" pitchFamily="18" charset="0"/>
              </a:rPr>
              <a:t> Accidents 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Footlight MT Light" pitchFamily="18" charset="0"/>
              </a:rPr>
              <a:t> </a:t>
            </a:r>
            <a:r>
              <a:rPr lang="en-US" dirty="0" smtClean="0">
                <a:latin typeface="Footlight MT Light" pitchFamily="18" charset="0"/>
              </a:rPr>
              <a:t>app malfunctions</a:t>
            </a:r>
            <a:endParaRPr lang="en-US" dirty="0">
              <a:latin typeface="Footlight MT Light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Footlight MT Light" pitchFamily="18" charset="0"/>
              </a:rPr>
              <a:t> Social emergencies</a:t>
            </a:r>
          </a:p>
          <a:p>
            <a:endParaRPr lang="en-US" dirty="0">
              <a:latin typeface="Footlight MT Light" pitchFamily="18" charset="0"/>
            </a:endParaRPr>
          </a:p>
          <a:p>
            <a:r>
              <a:rPr lang="en-US" b="1" dirty="0">
                <a:latin typeface="Footlight MT Light" pitchFamily="18" charset="0"/>
              </a:rPr>
              <a:t>Who will face it ?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Footlight MT Light" pitchFamily="18" charset="0"/>
              </a:rPr>
              <a:t> </a:t>
            </a:r>
            <a:r>
              <a:rPr lang="en-US" dirty="0">
                <a:latin typeface="Footlight MT Light" pitchFamily="18" charset="0"/>
              </a:rPr>
              <a:t>Injured people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Footlight MT Light" pitchFamily="18" charset="0"/>
              </a:rPr>
              <a:t> </a:t>
            </a:r>
            <a:r>
              <a:rPr lang="en-US" dirty="0">
                <a:latin typeface="Footlight MT Light" pitchFamily="18" charset="0"/>
              </a:rPr>
              <a:t>Hostages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Footlight MT Light" pitchFamily="18" charset="0"/>
              </a:rPr>
              <a:t> People in danger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Footlight MT Light" pitchFamily="18" charset="0"/>
              </a:rPr>
              <a:t> </a:t>
            </a:r>
            <a:r>
              <a:rPr lang="en-US" dirty="0">
                <a:latin typeface="Footlight MT Light" pitchFamily="18" charset="0"/>
              </a:rPr>
              <a:t>Civilians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Footlight MT Light" pitchFamily="18" charset="0"/>
              </a:rPr>
              <a:t> </a:t>
            </a:r>
            <a:r>
              <a:rPr lang="en-US" dirty="0">
                <a:latin typeface="Footlight MT Light" pitchFamily="18" charset="0"/>
              </a:rPr>
              <a:t>Workers</a:t>
            </a:r>
            <a:r>
              <a:rPr lang="en-US" b="1" dirty="0">
                <a:latin typeface="Footlight MT Light" pitchFamily="18" charset="0"/>
              </a:rPr>
              <a:t> </a:t>
            </a:r>
            <a:endParaRPr lang="en-US" dirty="0">
              <a:latin typeface="Footlight MT Light" pitchFamily="18" charset="0"/>
            </a:endParaRPr>
          </a:p>
          <a:p>
            <a:pPr>
              <a:buFont typeface="Wingdings" pitchFamily="2" charset="2"/>
              <a:buChar char="Ø"/>
            </a:pPr>
            <a:endParaRPr lang="en-US" b="1" dirty="0">
              <a:latin typeface="Footlight MT Light" pitchFamily="18" charset="0"/>
            </a:endParaRPr>
          </a:p>
          <a:p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856376" y="1884784"/>
            <a:ext cx="36482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Footlight MT Light" pitchFamily="18" charset="0"/>
              </a:rPr>
              <a:t>Who will respond it ?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Footlight MT Light" pitchFamily="18" charset="0"/>
              </a:rPr>
              <a:t> NGOs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Footlight MT Light" pitchFamily="18" charset="0"/>
              </a:rPr>
              <a:t> Government officials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Footlight MT Light" pitchFamily="18" charset="0"/>
              </a:rPr>
              <a:t> Medical staff </a:t>
            </a:r>
            <a:r>
              <a:rPr lang="en-US" dirty="0" smtClean="0">
                <a:latin typeface="Footlight MT Light" pitchFamily="18" charset="0"/>
              </a:rPr>
              <a:t> </a:t>
            </a:r>
            <a:endParaRPr lang="en-US" dirty="0">
              <a:latin typeface="Footlight MT Light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Footlight MT Light" pitchFamily="18" charset="0"/>
              </a:rPr>
              <a:t> Family and friends 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Footlight MT Light" pitchFamily="18" charset="0"/>
              </a:rPr>
              <a:t> Police force</a:t>
            </a:r>
            <a:endParaRPr lang="en-US" b="1" dirty="0">
              <a:latin typeface="Footlight MT Light" pitchFamily="18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50506" y="5271796"/>
            <a:ext cx="4077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Footlight MT Light" pitchFamily="18" charset="0"/>
              </a:rPr>
              <a:t>Mind mapping canvas help user to visually organize information by creating mind map.</a:t>
            </a:r>
          </a:p>
        </p:txBody>
      </p:sp>
    </p:spTree>
    <p:extLst>
      <p:ext uri="{BB962C8B-B14F-4D97-AF65-F5344CB8AC3E}">
        <p14:creationId xmlns:p14="http://schemas.microsoft.com/office/powerpoint/2010/main" xmlns="" val="2146925108"/>
      </p:ext>
    </p:extLst>
  </p:cSld>
  <p:clrMapOvr>
    <a:masterClrMapping/>
  </p:clrMapOvr>
  <p:transition>
    <p:circl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B7008789-8D5C-35C3-4116-40899E785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Emphathy</a:t>
            </a:r>
            <a:r>
              <a:rPr lang="en-US" dirty="0"/>
              <a:t> canvas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xmlns="" id="{591EEFEC-79B8-34B1-A486-E13D8CB1D3C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xmlns="" id="{20410F17-64F4-CE1C-23DD-9D6AB5BCDFB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algn="just"/>
            <a:r>
              <a:rPr lang="en-US" sz="1400" dirty="0"/>
              <a:t>A visual tool that helps team to understand user’s </a:t>
            </a:r>
            <a:r>
              <a:rPr lang="en-US" sz="1400" dirty="0" err="1"/>
              <a:t>behaviour</a:t>
            </a:r>
            <a:r>
              <a:rPr lang="en-US" sz="1400" dirty="0"/>
              <a:t> &amp; attitudes and develop </a:t>
            </a:r>
            <a:r>
              <a:rPr lang="en-US" sz="1400" dirty="0" err="1"/>
              <a:t>emphathy</a:t>
            </a:r>
            <a:r>
              <a:rPr lang="en-US" sz="1400" dirty="0"/>
              <a:t> for them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xmlns="" id="{89A8F527-A476-D33C-5292-F9F968A8DCB8}"/>
              </a:ext>
            </a:extLst>
          </p:cNvPr>
          <p:cNvSpPr>
            <a:spLocks noGrp="1"/>
          </p:cNvSpPr>
          <p:nvPr>
            <p:ph idx="2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xmlns="" id="{04D4D02F-6C26-0504-EA3C-656C7E0E79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xmlns="" id="{87A81DEE-36A8-8E83-7586-77EF3AA4449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Footlight MT Light" pitchFamily="18" charset="0"/>
              </a:rPr>
              <a:t>Civilians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Footlight MT Light" pitchFamily="18" charset="0"/>
              </a:rPr>
              <a:t> Authorities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Footlight MT Light" pitchFamily="18" charset="0"/>
              </a:rPr>
              <a:t> Government officials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Footlight MT Light" pitchFamily="18" charset="0"/>
              </a:rPr>
              <a:t>Family/ Friends/ Relatives </a:t>
            </a:r>
            <a:endParaRPr lang="en-US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xmlns="" id="{166BCC44-E426-778C-0072-2404FC59685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xmlns="" id="{A2FFF066-0D5B-A2B5-4C1C-3456E8FD17C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xmlns="" id="{420E684B-901E-703B-0B33-8BAA174DCF44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Footlight MT Light" pitchFamily="18" charset="0"/>
              </a:rPr>
              <a:t> Night Jobs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Footlight MT Light" pitchFamily="18" charset="0"/>
              </a:rPr>
              <a:t> Rescue </a:t>
            </a:r>
            <a:r>
              <a:rPr lang="en-US" dirty="0" smtClean="0">
                <a:latin typeface="Footlight MT Light" pitchFamily="18" charset="0"/>
              </a:rPr>
              <a:t>operations</a:t>
            </a:r>
            <a:endParaRPr lang="en-US" dirty="0">
              <a:latin typeface="Footlight MT Light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Footlight MT Light" pitchFamily="18" charset="0"/>
              </a:rPr>
              <a:t> NGO activity</a:t>
            </a:r>
            <a:endParaRPr lang="en-US" dirty="0"/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xmlns="" id="{3A18FB64-03FF-94A9-83EA-3239585DA9F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xmlns="" id="{B46A68C5-625F-D2FB-7C49-18EA59AE918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Stake holders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xmlns="" id="{40957F64-81E7-85C4-C3BA-C0E473318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Footlight MT Light" pitchFamily="18" charset="0"/>
              </a:rPr>
              <a:t>Primary stakeholders: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Footlight MT Light" pitchFamily="18" charset="0"/>
              </a:rPr>
              <a:t> </a:t>
            </a:r>
            <a:r>
              <a:rPr lang="en-US" dirty="0">
                <a:latin typeface="Footlight MT Light" pitchFamily="18" charset="0"/>
              </a:rPr>
              <a:t>Affected individuals &amp; communities.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Footlight MT Light" pitchFamily="18" charset="0"/>
              </a:rPr>
              <a:t> Assistance Responders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Footlight MT Light" pitchFamily="18" charset="0"/>
              </a:rPr>
              <a:t> Local authorities</a:t>
            </a:r>
          </a:p>
          <a:p>
            <a:pPr>
              <a:buFont typeface="Wingdings" pitchFamily="2" charset="2"/>
              <a:buChar char="Ø"/>
            </a:pPr>
            <a:r>
              <a:rPr lang="en-US" dirty="0">
                <a:latin typeface="Footlight MT Light" pitchFamily="18" charset="0"/>
              </a:rPr>
              <a:t> Emergency management agencies</a:t>
            </a:r>
          </a:p>
          <a:p>
            <a:endParaRPr lang="en-US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xmlns="" id="{BFCE275E-DEC7-8BE6-16C8-BF6EC3D7170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xmlns="" id="{294EB24C-54F5-4058-6336-82E3D10E435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958169" y="4077478"/>
            <a:ext cx="2667774" cy="2174032"/>
          </a:xfrm>
        </p:spPr>
        <p:txBody>
          <a:bodyPr/>
          <a:lstStyle/>
          <a:p>
            <a:r>
              <a:rPr lang="en-US" b="1" dirty="0"/>
              <a:t> </a:t>
            </a:r>
            <a:r>
              <a:rPr lang="en-US" sz="1800" b="1" dirty="0">
                <a:latin typeface="Footlight MT Light" pitchFamily="18" charset="0"/>
              </a:rPr>
              <a:t>Secondary stakeholders:</a:t>
            </a:r>
          </a:p>
          <a:p>
            <a:pPr>
              <a:buFont typeface="Wingdings" pitchFamily="2" charset="2"/>
              <a:buChar char="Ø"/>
            </a:pPr>
            <a:r>
              <a:rPr lang="en-US" sz="1800" b="1" dirty="0">
                <a:latin typeface="Footlight MT Light" pitchFamily="18" charset="0"/>
              </a:rPr>
              <a:t> </a:t>
            </a:r>
            <a:r>
              <a:rPr lang="en-US" sz="1800" dirty="0">
                <a:latin typeface="Footlight MT Light" pitchFamily="18" charset="0"/>
              </a:rPr>
              <a:t>Family members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Footlight MT Light" pitchFamily="18" charset="0"/>
              </a:rPr>
              <a:t> Media outlets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Footlight MT Light" pitchFamily="18" charset="0"/>
              </a:rPr>
              <a:t> Community organizations </a:t>
            </a:r>
          </a:p>
          <a:p>
            <a:pPr>
              <a:buFont typeface="Wingdings" pitchFamily="2" charset="2"/>
              <a:buChar char="Ø"/>
            </a:pPr>
            <a:r>
              <a:rPr lang="en-US" sz="1800" dirty="0">
                <a:latin typeface="Footlight MT Light" pitchFamily="18" charset="0"/>
              </a:rPr>
              <a:t> Volunteer  groups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xmlns="" id="{E43D535A-42E0-89A0-974B-6D70A6F7BFB0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xmlns="" id="{EED55D36-A275-E604-BF57-9CF0376FA99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56" name="Slide Number Placeholder 55">
            <a:extLst>
              <a:ext uri="{FF2B5EF4-FFF2-40B4-BE49-F238E27FC236}">
                <a16:creationId xmlns:a16="http://schemas.microsoft.com/office/drawing/2014/main" xmlns="" id="{E5AABDF8-B356-3937-740C-BF125AAAF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07</a:t>
            </a:r>
          </a:p>
        </p:txBody>
      </p:sp>
      <p:sp>
        <p:nvSpPr>
          <p:cNvPr id="55" name="Footer Placeholder 54">
            <a:extLst>
              <a:ext uri="{FF2B5EF4-FFF2-40B4-BE49-F238E27FC236}">
                <a16:creationId xmlns:a16="http://schemas.microsoft.com/office/drawing/2014/main" xmlns="" id="{25B37B19-234A-D79D-1288-7D8EF3995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Woman safety</a:t>
            </a:r>
          </a:p>
        </p:txBody>
      </p:sp>
      <p:sp>
        <p:nvSpPr>
          <p:cNvPr id="54" name="Date Placeholder 53">
            <a:extLst>
              <a:ext uri="{FF2B5EF4-FFF2-40B4-BE49-F238E27FC236}">
                <a16:creationId xmlns:a16="http://schemas.microsoft.com/office/drawing/2014/main" xmlns="" id="{8AA90FFA-CF1B-1CB0-D5A3-80259E0C3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F258559-0812-C20A-0572-D97FC3387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41432" y="1430548"/>
            <a:ext cx="3976036" cy="3329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99596032"/>
      </p:ext>
    </p:extLst>
  </p:cSld>
  <p:clrMapOvr>
    <a:masterClrMapping/>
  </p:clrMapOvr>
  <p:transition>
    <p:plus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  <a:alpha val="3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EDE614-BB1F-4FE6-28DD-8F8901359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IDEATION CANVAS</a:t>
            </a:r>
          </a:p>
        </p:txBody>
      </p:sp>
      <p:sp>
        <p:nvSpPr>
          <p:cNvPr id="38" name="Slide Number Placeholder 37">
            <a:extLst>
              <a:ext uri="{FF2B5EF4-FFF2-40B4-BE49-F238E27FC236}">
                <a16:creationId xmlns:a16="http://schemas.microsoft.com/office/drawing/2014/main" xmlns="" id="{73EA7DFA-840C-C60B-C770-356361666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08</a:t>
            </a: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xmlns="" id="{947472B9-8B6A-B6D9-CDE4-427F692E4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WOMAN SAFETY</a:t>
            </a:r>
          </a:p>
        </p:txBody>
      </p:sp>
      <p:sp>
        <p:nvSpPr>
          <p:cNvPr id="36" name="Date Placeholder 35">
            <a:extLst>
              <a:ext uri="{FF2B5EF4-FFF2-40B4-BE49-F238E27FC236}">
                <a16:creationId xmlns:a16="http://schemas.microsoft.com/office/drawing/2014/main" xmlns="" id="{2AC30668-7DA1-A900-B11F-674327C34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pic>
        <p:nvPicPr>
          <p:cNvPr id="22" name="Picture Placeholder 21" descr="Connected outline">
            <a:extLst>
              <a:ext uri="{FF2B5EF4-FFF2-40B4-BE49-F238E27FC236}">
                <a16:creationId xmlns:a16="http://schemas.microsoft.com/office/drawing/2014/main" xmlns="" id="{1CCEEF0C-7137-AE61-A2B9-54E913872F4F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-969963" y="176213"/>
            <a:ext cx="969963" cy="969962"/>
          </a:xfrm>
        </p:spPr>
      </p:pic>
      <p:pic>
        <p:nvPicPr>
          <p:cNvPr id="24" name="Picture Placeholder 23" descr="Circles with arrows outline">
            <a:extLst>
              <a:ext uri="{FF2B5EF4-FFF2-40B4-BE49-F238E27FC236}">
                <a16:creationId xmlns:a16="http://schemas.microsoft.com/office/drawing/2014/main" xmlns="" id="{058B753D-D44F-B5FE-1C11-E8A8BB7D7365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 l="82" r="82"/>
          <a:stretch/>
        </p:blipFill>
        <p:spPr>
          <a:xfrm>
            <a:off x="-1177925" y="6858000"/>
            <a:ext cx="968375" cy="969962"/>
          </a:xfr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xmlns="" id="{F2EE0554-4B11-BFC9-F4CC-37F1E198EBD3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2409488" y="5915025"/>
            <a:ext cx="1801812" cy="1481138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28" name="Picture Placeholder 27" descr="Wireless outline">
            <a:extLst>
              <a:ext uri="{FF2B5EF4-FFF2-40B4-BE49-F238E27FC236}">
                <a16:creationId xmlns:a16="http://schemas.microsoft.com/office/drawing/2014/main" xmlns="" id="{111FD543-AF55-85D8-8F00-A74E13ECFE06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 l="82" r="82"/>
          <a:stretch/>
        </p:blipFill>
        <p:spPr>
          <a:xfrm>
            <a:off x="12861925" y="814388"/>
            <a:ext cx="968375" cy="969962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xmlns="" id="{FAC0EACC-920C-8DAB-3C82-72BB2DB8F41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12677775" y="4714875"/>
            <a:ext cx="1390650" cy="466725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pic>
        <p:nvPicPr>
          <p:cNvPr id="30" name="Picture Placeholder 29" descr="Network outline">
            <a:extLst>
              <a:ext uri="{FF2B5EF4-FFF2-40B4-BE49-F238E27FC236}">
                <a16:creationId xmlns:a16="http://schemas.microsoft.com/office/drawing/2014/main" xmlns="" id="{558A5BBC-FD0F-97B5-4AC5-7A33D237BC4D}"/>
              </a:ext>
            </a:extLst>
          </p:cNvPr>
          <p:cNvPicPr>
            <a:picLocks noGrp="1" noChangeAspect="1"/>
          </p:cNvPicPr>
          <p:nvPr>
            <p:ph type="pic" sz="quarter" idx="4294967295"/>
          </p:nvPr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/>
        </p:blipFill>
        <p:spPr>
          <a:xfrm>
            <a:off x="12725400" y="1900238"/>
            <a:ext cx="969962" cy="96996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A844652-9E61-DD54-124F-5B9165C6C33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407026" y="511435"/>
            <a:ext cx="1389062" cy="466725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5C75B409-1DFF-B9B8-3F72-4BDF79FA914D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12430125" y="3114675"/>
            <a:ext cx="1800225" cy="1481138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A6F68E-E7A4-A84E-C30D-3E5F505C0487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8359775" y="7191375"/>
            <a:ext cx="3355975" cy="1252538"/>
          </a:xfrm>
        </p:spPr>
        <p:txBody>
          <a:bodyPr/>
          <a:lstStyle/>
          <a:p>
            <a:pPr>
              <a:buNone/>
            </a:pP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067550" y="5048250"/>
            <a:ext cx="44481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Footlight MT Light" pitchFamily="18" charset="0"/>
              </a:rPr>
              <a:t>An ideation canvas is tool that help users generate ideas by organizing concepts in a systematic way.</a:t>
            </a:r>
          </a:p>
        </p:txBody>
      </p:sp>
      <p:graphicFrame>
        <p:nvGraphicFramePr>
          <p:cNvPr id="27" name="Diagram 26"/>
          <p:cNvGraphicFramePr/>
          <p:nvPr/>
        </p:nvGraphicFramePr>
        <p:xfrm>
          <a:off x="1155700" y="405342"/>
          <a:ext cx="4502150" cy="3890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0" r:lo="rId11" r:qs="rId12" r:cs="rId13"/>
          </a:graphicData>
        </a:graphic>
      </p:graphicFrame>
      <p:graphicFrame>
        <p:nvGraphicFramePr>
          <p:cNvPr id="29" name="Diagram 28"/>
          <p:cNvGraphicFramePr/>
          <p:nvPr>
            <p:extLst>
              <p:ext uri="{D42A27DB-BD31-4B8C-83A1-F6EECF244321}">
                <p14:modId xmlns:p14="http://schemas.microsoft.com/office/powerpoint/2010/main" xmlns="" val="2639608613"/>
              </p:ext>
            </p:extLst>
          </p:nvPr>
        </p:nvGraphicFramePr>
        <p:xfrm>
          <a:off x="1104900" y="1476375"/>
          <a:ext cx="4619625" cy="38004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graphicFrame>
        <p:nvGraphicFramePr>
          <p:cNvPr id="31" name="Diagram 30"/>
          <p:cNvGraphicFramePr/>
          <p:nvPr>
            <p:extLst>
              <p:ext uri="{D42A27DB-BD31-4B8C-83A1-F6EECF244321}">
                <p14:modId xmlns:p14="http://schemas.microsoft.com/office/powerpoint/2010/main" xmlns="" val="3509948094"/>
              </p:ext>
            </p:extLst>
          </p:nvPr>
        </p:nvGraphicFramePr>
        <p:xfrm>
          <a:off x="1085850" y="2472266"/>
          <a:ext cx="4629149" cy="3233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32" name="Diagram 31"/>
          <p:cNvGraphicFramePr/>
          <p:nvPr>
            <p:extLst>
              <p:ext uri="{D42A27DB-BD31-4B8C-83A1-F6EECF244321}">
                <p14:modId xmlns:p14="http://schemas.microsoft.com/office/powerpoint/2010/main" xmlns="" val="4085583017"/>
              </p:ext>
            </p:extLst>
          </p:nvPr>
        </p:nvGraphicFramePr>
        <p:xfrm>
          <a:off x="1114425" y="3124200"/>
          <a:ext cx="4448175" cy="3393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B7F46581-0F8A-122D-1548-CADFA7BCF251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6569112" y="1356241"/>
            <a:ext cx="5055498" cy="351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25413424"/>
      </p:ext>
    </p:extLst>
  </p:cSld>
  <p:clrMapOvr>
    <a:masterClrMapping/>
  </p:clrMapOvr>
  <p:transition>
    <p:newsflash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27BA72-039E-DC2E-355E-F1172D22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Product development canvas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1A815897-F8B8-2427-BC3B-2B4F4840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09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xmlns="" id="{65ECF71F-9B83-DC76-FA0B-F6ED68A7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WOMAN SAFETY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BC0CFEBF-213D-E499-0C6B-AC54D1E9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CDDCB8-0DA6-16F3-B3CA-CF93D0760B5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52074" y="5434661"/>
            <a:ext cx="5157787" cy="465137"/>
          </a:xfrm>
        </p:spPr>
        <p:txBody>
          <a:bodyPr/>
          <a:lstStyle/>
          <a:p>
            <a:pPr algn="just">
              <a:buNone/>
            </a:pPr>
            <a:r>
              <a:rPr lang="en-US" sz="1800" dirty="0">
                <a:latin typeface="Footlight MT Light" pitchFamily="18" charset="0"/>
              </a:rPr>
              <a:t> 	A product development canvas is a planning tool that helps team to develop product with great user experience.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104A013-8896-5CD5-72E8-3B8EEA1D644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973115" y="1282539"/>
            <a:ext cx="5183187" cy="465137"/>
          </a:xfrm>
        </p:spPr>
        <p:txBody>
          <a:bodyPr/>
          <a:lstStyle/>
          <a:p>
            <a:pPr algn="just">
              <a:buNone/>
            </a:pPr>
            <a:r>
              <a:rPr lang="en-US" sz="2000" b="1" dirty="0">
                <a:latin typeface="Footlight MT Light" pitchFamily="18" charset="0"/>
              </a:rPr>
              <a:t>Purpose: </a:t>
            </a: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To provide the necessary information &amp; guidance in any case of emergency involved.</a:t>
            </a: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To share the live location of the woman to her family.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0B2AD00-6CD2-E80D-01B6-8AF25A1EB87B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047760" y="3161328"/>
            <a:ext cx="5183187" cy="1196975"/>
          </a:xfrm>
        </p:spPr>
        <p:txBody>
          <a:bodyPr/>
          <a:lstStyle/>
          <a:p>
            <a:pPr algn="just">
              <a:buNone/>
            </a:pPr>
            <a:r>
              <a:rPr lang="en-US" sz="2000" b="1" dirty="0">
                <a:latin typeface="Footlight MT Light" pitchFamily="18" charset="0"/>
              </a:rPr>
              <a:t>Product experience: </a:t>
            </a: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User gets the basic information about their close ones in case of small accidents. </a:t>
            </a: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Emergency location was shared to all contacts mentioned in it &amp; basic first aid &amp; near by help centre's information is provided.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796F688-47A3-00C6-D755-5D563AE1D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943" y="1392100"/>
            <a:ext cx="5083918" cy="3538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65802569"/>
      </p:ext>
    </p:extLst>
  </p:cSld>
  <p:clrMapOvr>
    <a:masterClrMapping/>
  </p:clrMapOvr>
  <p:transition>
    <p:checker dir="vert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27BA72-039E-DC2E-355E-F1172D22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PRODUCT DEVELOPMENT CANVAS (CONTINUE.)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1A815897-F8B8-2427-BC3B-2B4F4840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xmlns="" id="{65ECF71F-9B83-DC76-FA0B-F6ED68A7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WOMAN SAFETY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BC0CFEBF-213D-E499-0C6B-AC54D1E9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CDDCB8-0DA6-16F3-B3CA-CF93D0760B5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24083" y="5518637"/>
            <a:ext cx="5157787" cy="465137"/>
          </a:xfrm>
        </p:spPr>
        <p:txBody>
          <a:bodyPr/>
          <a:lstStyle/>
          <a:p>
            <a:pPr algn="just">
              <a:buNone/>
            </a:pPr>
            <a:r>
              <a:rPr lang="en-US" sz="1800" dirty="0">
                <a:latin typeface="Footlight MT Light" pitchFamily="18" charset="0"/>
              </a:rPr>
              <a:t>	A product development canvas is a planning tool that helps team to develop product with great user experience.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104A013-8896-5CD5-72E8-3B8EEA1D644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973115" y="1282539"/>
            <a:ext cx="5183187" cy="465137"/>
          </a:xfrm>
        </p:spPr>
        <p:txBody>
          <a:bodyPr/>
          <a:lstStyle/>
          <a:p>
            <a:pPr algn="just">
              <a:buNone/>
            </a:pPr>
            <a:r>
              <a:rPr lang="en-US" sz="2000" b="1" dirty="0">
                <a:latin typeface="Footlight MT Light" pitchFamily="18" charset="0"/>
              </a:rPr>
              <a:t>Product Functions: </a:t>
            </a: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Sharing of information in emergency ( location, etc) </a:t>
            </a: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Accessing information about their close ones. </a:t>
            </a: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Option for saving favorite contacts.</a:t>
            </a: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Accessing the app by dialing specific number on dial pad. </a:t>
            </a: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Bio data of individuals are </a:t>
            </a:r>
            <a:r>
              <a:rPr lang="en-US" sz="2000" dirty="0" err="1">
                <a:latin typeface="Footlight MT Light" pitchFamily="18" charset="0"/>
              </a:rPr>
              <a:t>avaliable</a:t>
            </a:r>
            <a:r>
              <a:rPr lang="en-US" sz="2000" dirty="0">
                <a:latin typeface="Footlight MT Light" pitchFamily="18" charset="0"/>
              </a:rPr>
              <a:t> on it.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06C43BA2-B501-BC62-B24F-4D6EE445DB74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822194" y="1557988"/>
            <a:ext cx="4857246" cy="3380691"/>
          </a:xfrm>
        </p:spPr>
      </p:pic>
    </p:spTree>
    <p:extLst>
      <p:ext uri="{BB962C8B-B14F-4D97-AF65-F5344CB8AC3E}">
        <p14:creationId xmlns:p14="http://schemas.microsoft.com/office/powerpoint/2010/main" xmlns="" val="56580256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27BA72-039E-DC2E-355E-F1172D22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PRODUCT DEVELOPMENT CANVAS (CONTINUE.)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1A815897-F8B8-2427-BC3B-2B4F4840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xmlns="" id="{65ECF71F-9B83-DC76-FA0B-F6ED68A7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WOMAN SAFETY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BC0CFEBF-213D-E499-0C6B-AC54D1E9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CDDCB8-0DA6-16F3-B3CA-CF93D0760B5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24083" y="5518637"/>
            <a:ext cx="5157787" cy="465137"/>
          </a:xfrm>
        </p:spPr>
        <p:txBody>
          <a:bodyPr/>
          <a:lstStyle/>
          <a:p>
            <a:pPr algn="just">
              <a:buNone/>
            </a:pPr>
            <a:r>
              <a:rPr lang="en-US" sz="1800" dirty="0">
                <a:latin typeface="Footlight MT Light" pitchFamily="18" charset="0"/>
              </a:rPr>
              <a:t>	A product development canvas is a planning tool that helps team to develop product with great user experience.</a:t>
            </a:r>
          </a:p>
          <a:p>
            <a:pPr algn="just">
              <a:buNone/>
            </a:pPr>
            <a:endParaRPr lang="en-US" sz="1800" dirty="0">
              <a:latin typeface="Footlight MT Light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104A013-8896-5CD5-72E8-3B8EEA1D644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973115" y="1282539"/>
            <a:ext cx="5183187" cy="465137"/>
          </a:xfrm>
        </p:spPr>
        <p:txBody>
          <a:bodyPr/>
          <a:lstStyle/>
          <a:p>
            <a:pPr algn="just">
              <a:buNone/>
            </a:pPr>
            <a:r>
              <a:rPr lang="en-US" sz="2000" b="1" dirty="0">
                <a:latin typeface="Footlight MT Light" pitchFamily="18" charset="0"/>
              </a:rPr>
              <a:t>Product features: </a:t>
            </a: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Operations on both online &amp; offline </a:t>
            </a: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Low Maintenance </a:t>
            </a: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Quick operations </a:t>
            </a: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Less Space required </a:t>
            </a: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</a:t>
            </a:r>
            <a:r>
              <a:rPr lang="en-US" sz="2000" dirty="0" err="1">
                <a:latin typeface="Footlight MT Light" pitchFamily="18" charset="0"/>
              </a:rPr>
              <a:t>Userfriendly</a:t>
            </a:r>
            <a:r>
              <a:rPr lang="en-US" sz="2000" dirty="0">
                <a:latin typeface="Footlight MT Light" pitchFamily="18" charset="0"/>
              </a:rPr>
              <a:t> interface </a:t>
            </a: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Easy to use </a:t>
            </a: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</a:t>
            </a:r>
            <a:r>
              <a:rPr lang="en-US" sz="2000" dirty="0" err="1">
                <a:latin typeface="Footlight MT Light" pitchFamily="18" charset="0"/>
              </a:rPr>
              <a:t>Avaliable</a:t>
            </a:r>
            <a:r>
              <a:rPr lang="en-US" sz="2000" dirty="0">
                <a:latin typeface="Footlight MT Light" pitchFamily="18" charset="0"/>
              </a:rPr>
              <a:t> 24 * 7 </a:t>
            </a: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Free of cost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03437200-D287-5AD9-5B8A-4B6F27704C2A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922615" y="1602687"/>
            <a:ext cx="4859255" cy="3382090"/>
          </a:xfrm>
        </p:spPr>
      </p:pic>
    </p:spTree>
    <p:extLst>
      <p:ext uri="{BB962C8B-B14F-4D97-AF65-F5344CB8AC3E}">
        <p14:creationId xmlns:p14="http://schemas.microsoft.com/office/powerpoint/2010/main" xmlns="" val="565802569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27BA72-039E-DC2E-355E-F1172D227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PRODUCT DEVELOPMENT CANVAS (CONTINUE.)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xmlns="" id="{1A815897-F8B8-2427-BC3B-2B4F48408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xmlns="" id="{65ECF71F-9B83-DC76-FA0B-F6ED68A71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WOMAN SAFETY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xmlns="" id="{BC0CFEBF-213D-E499-0C6B-AC54D1E98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CDDCB8-0DA6-16F3-B3CA-CF93D0760B5D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624083" y="5518637"/>
            <a:ext cx="5157787" cy="465137"/>
          </a:xfrm>
        </p:spPr>
        <p:txBody>
          <a:bodyPr/>
          <a:lstStyle/>
          <a:p>
            <a:pPr algn="just">
              <a:buNone/>
            </a:pPr>
            <a:r>
              <a:rPr lang="en-US" sz="1800" dirty="0">
                <a:latin typeface="Footlight MT Light" pitchFamily="18" charset="0"/>
              </a:rPr>
              <a:t>	A product development canvas is a planning tool that helps team to develop product with great user experience.</a:t>
            </a:r>
          </a:p>
          <a:p>
            <a:pPr algn="just">
              <a:buNone/>
            </a:pPr>
            <a:endParaRPr lang="en-US" sz="1800" dirty="0">
              <a:latin typeface="Footlight MT Light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104A013-8896-5CD5-72E8-3B8EEA1D644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5973115" y="1282539"/>
            <a:ext cx="5183187" cy="465137"/>
          </a:xfrm>
        </p:spPr>
        <p:txBody>
          <a:bodyPr/>
          <a:lstStyle/>
          <a:p>
            <a:pPr algn="just">
              <a:buNone/>
            </a:pPr>
            <a:r>
              <a:rPr lang="en-US" sz="2000" b="1" dirty="0">
                <a:latin typeface="Footlight MT Light" pitchFamily="18" charset="0"/>
              </a:rPr>
              <a:t>Components: </a:t>
            </a: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Android Studio (platform)</a:t>
            </a:r>
            <a:endParaRPr lang="en-US" sz="2000" b="1" dirty="0">
              <a:latin typeface="Footlight MT Light" pitchFamily="18" charset="0"/>
            </a:endParaRP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</a:t>
            </a:r>
            <a:r>
              <a:rPr lang="en-US" sz="2000" dirty="0" err="1" smtClean="0">
                <a:latin typeface="Footlight MT Light" pitchFamily="18" charset="0"/>
              </a:rPr>
              <a:t>K</a:t>
            </a:r>
            <a:r>
              <a:rPr lang="en-US" sz="2000" dirty="0" err="1" smtClean="0">
                <a:latin typeface="Footlight MT Light" pitchFamily="18" charset="0"/>
              </a:rPr>
              <a:t>otlin</a:t>
            </a:r>
            <a:endParaRPr lang="en-US" sz="2000" dirty="0">
              <a:latin typeface="Footlight MT Light" pitchFamily="18" charset="0"/>
            </a:endParaRP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APIs for linking multiple app services</a:t>
            </a: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Firebase for database</a:t>
            </a:r>
          </a:p>
          <a:p>
            <a:pPr algn="just">
              <a:buNone/>
            </a:pPr>
            <a:r>
              <a:rPr lang="en-US" sz="2000" dirty="0">
                <a:latin typeface="Footlight MT Light" pitchFamily="18" charset="0"/>
              </a:rPr>
              <a:t>➢ Authentication features for security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8D5880B9-2C61-F725-2533-B277B210BBEA}"/>
              </a:ext>
            </a:extLst>
          </p:cNvPr>
          <p:cNvPicPr>
            <a:picLocks noGrp="1" noChangeAspect="1"/>
          </p:cNvPicPr>
          <p:nvPr>
            <p:ph sz="quarter" idx="4294967295"/>
          </p:nvPr>
        </p:nvPicPr>
        <p:blipFill>
          <a:blip r:embed="rId2"/>
          <a:stretch>
            <a:fillRect/>
          </a:stretch>
        </p:blipFill>
        <p:spPr>
          <a:xfrm>
            <a:off x="934098" y="1649428"/>
            <a:ext cx="4651560" cy="3237532"/>
          </a:xfrm>
        </p:spPr>
      </p:pic>
    </p:spTree>
    <p:extLst>
      <p:ext uri="{BB962C8B-B14F-4D97-AF65-F5344CB8AC3E}">
        <p14:creationId xmlns:p14="http://schemas.microsoft.com/office/powerpoint/2010/main" xmlns="" val="565802569"/>
      </p:ext>
    </p:extLst>
  </p:cSld>
  <p:clrMapOvr>
    <a:masterClrMapping/>
  </p:clrMapOvr>
  <p:transition>
    <p:comb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9AEB5D-C504-369F-0181-B40549076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A841990-F92B-71BE-C206-FC1157F6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55086353-5676-19E6-895A-6E5719BD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WOMAN SAFETY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C7AC2FFE-50C5-9217-F17B-6F445151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graphicFrame>
        <p:nvGraphicFramePr>
          <p:cNvPr id="11" name="Diagram 10"/>
          <p:cNvGraphicFramePr/>
          <p:nvPr>
            <p:extLst>
              <p:ext uri="{D42A27DB-BD31-4B8C-83A1-F6EECF244321}">
                <p14:modId xmlns:p14="http://schemas.microsoft.com/office/powerpoint/2010/main" xmlns="" val="981025361"/>
              </p:ext>
            </p:extLst>
          </p:nvPr>
        </p:nvGraphicFramePr>
        <p:xfrm>
          <a:off x="4499688" y="2448120"/>
          <a:ext cx="3006724" cy="14382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4F087F3-2338-786A-21E2-D12FBACE1E54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4741" b="2371"/>
          <a:stretch/>
        </p:blipFill>
        <p:spPr>
          <a:xfrm>
            <a:off x="1284809" y="1534160"/>
            <a:ext cx="2109623" cy="4378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C92CBB0C-38DC-BCE3-504B-FFA7769F330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4249" b="4329"/>
          <a:stretch/>
        </p:blipFill>
        <p:spPr>
          <a:xfrm>
            <a:off x="8599638" y="1381760"/>
            <a:ext cx="2307553" cy="471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53386845"/>
      </p:ext>
    </p:extLst>
  </p:cSld>
  <p:clrMapOvr>
    <a:masterClrMapping/>
  </p:clrMapOvr>
  <p:transition>
    <p:blinds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alpha val="5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9AEB5D-C504-369F-0181-B40549076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(CONTINUE.)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A841990-F92B-71BE-C206-FC1157F6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55086353-5676-19E6-895A-6E5719BD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WOMAN SAFETY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C7AC2FFE-50C5-9217-F17B-6F445151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152122" y="1268963"/>
            <a:ext cx="379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Footlight MT Light" pitchFamily="18" charset="0"/>
              </a:rPr>
              <a:t>Location share 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9B198904-E6D9-6B64-EF1B-CB0AD7BD43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303" b="6055"/>
          <a:stretch/>
        </p:blipFill>
        <p:spPr>
          <a:xfrm>
            <a:off x="4152122" y="1718865"/>
            <a:ext cx="2676856" cy="418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553386845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xmlns="" id="{DBBD9FBF-BDEA-E2A9-5AC0-F365EF1CA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5544" y="0"/>
            <a:ext cx="6363664" cy="2194560"/>
          </a:xfrm>
        </p:spPr>
        <p:txBody>
          <a:bodyPr/>
          <a:lstStyle/>
          <a:p>
            <a:r>
              <a:rPr lang="en-US" dirty="0">
                <a:cs typeface="Times New Roman" pitchFamily="18" charset="0"/>
              </a:rPr>
              <a:t>Reporting</a:t>
            </a:r>
            <a:br>
              <a:rPr lang="en-US" dirty="0">
                <a:cs typeface="Times New Roman" pitchFamily="18" charset="0"/>
              </a:rPr>
            </a:br>
            <a:r>
              <a:rPr lang="en-US" sz="3200" dirty="0">
                <a:cs typeface="Times New Roman" pitchFamily="18" charset="0"/>
              </a:rPr>
              <a:t>Group Id: 778483</a:t>
            </a:r>
            <a:endParaRPr lang="en-US" dirty="0">
              <a:cs typeface="Times New Roman" pitchFamily="18" charset="0"/>
            </a:endParaRPr>
          </a:p>
        </p:txBody>
      </p:sp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xmlns="" id="{0B69E8E6-9D16-D9E3-B5C1-6F6E6588BF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658199015"/>
              </p:ext>
            </p:extLst>
          </p:nvPr>
        </p:nvGraphicFramePr>
        <p:xfrm>
          <a:off x="4514040" y="1951718"/>
          <a:ext cx="7335835" cy="4645025"/>
        </p:xfrm>
        <a:graphic>
          <a:graphicData uri="http://schemas.openxmlformats.org/drawingml/2006/table">
            <a:tbl>
              <a:tblPr firstRow="1" bandRow="1"/>
              <a:tblGrid>
                <a:gridCol w="785748">
                  <a:extLst>
                    <a:ext uri="{9D8B030D-6E8A-4147-A177-3AD203B41FA5}">
                      <a16:colId xmlns:a16="http://schemas.microsoft.com/office/drawing/2014/main" xmlns="" val="1680321436"/>
                    </a:ext>
                  </a:extLst>
                </a:gridCol>
                <a:gridCol w="30931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456977">
                  <a:extLst>
                    <a:ext uri="{9D8B030D-6E8A-4147-A177-3AD203B41FA5}">
                      <a16:colId xmlns:a16="http://schemas.microsoft.com/office/drawing/2014/main" xmlns="" val="1621479666"/>
                    </a:ext>
                  </a:extLst>
                </a:gridCol>
              </a:tblGrid>
              <a:tr h="92900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+mj-lt"/>
                          <a:cs typeface="Times New Roman" pitchFamily="18" charset="0"/>
                        </a:rPr>
                        <a:t>Sr. No.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j-lt"/>
                          <a:cs typeface="Times New Roman" pitchFamily="18" charset="0"/>
                        </a:rPr>
                        <a:t>Name</a:t>
                      </a: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j-lt"/>
                          <a:cs typeface="Times New Roman" pitchFamily="18" charset="0"/>
                        </a:rPr>
                        <a:t>PEN</a:t>
                      </a:r>
                      <a:r>
                        <a:rPr lang="en-US" sz="2400" baseline="0" dirty="0">
                          <a:latin typeface="+mj-lt"/>
                          <a:cs typeface="Times New Roman" pitchFamily="18" charset="0"/>
                        </a:rPr>
                        <a:t> No.</a:t>
                      </a:r>
                      <a:endParaRPr lang="en-US" sz="240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448244635"/>
                  </a:ext>
                </a:extLst>
              </a:tr>
              <a:tr h="9290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  <a:cs typeface="Times New Roman" pitchFamily="18" charset="0"/>
                        </a:rPr>
                        <a:t>01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+mj-lt"/>
                          <a:cs typeface="Times New Roman" pitchFamily="18" charset="0"/>
                        </a:rPr>
                        <a:t>Sahil</a:t>
                      </a:r>
                      <a:r>
                        <a:rPr lang="en-US" sz="2400" dirty="0"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 err="1">
                          <a:latin typeface="+mj-lt"/>
                          <a:cs typeface="Times New Roman" pitchFamily="18" charset="0"/>
                        </a:rPr>
                        <a:t>Kayasth</a:t>
                      </a:r>
                      <a:endParaRPr lang="en-US" sz="240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j-lt"/>
                          <a:cs typeface="Times New Roman" pitchFamily="18" charset="0"/>
                        </a:rPr>
                        <a:t>220490131026</a:t>
                      </a: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3330913436"/>
                  </a:ext>
                </a:extLst>
              </a:tr>
              <a:tr h="9290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  <a:cs typeface="Times New Roman" pitchFamily="18" charset="0"/>
                        </a:rPr>
                        <a:t>02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j-lt"/>
                          <a:cs typeface="Times New Roman" pitchFamily="18" charset="0"/>
                        </a:rPr>
                        <a:t>Harsh </a:t>
                      </a:r>
                      <a:r>
                        <a:rPr lang="en-US" sz="2400" dirty="0" err="1">
                          <a:latin typeface="+mj-lt"/>
                          <a:cs typeface="Times New Roman" pitchFamily="18" charset="0"/>
                        </a:rPr>
                        <a:t>Galiyawala</a:t>
                      </a:r>
                      <a:endParaRPr lang="en-US" sz="240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j-lt"/>
                          <a:cs typeface="Times New Roman" pitchFamily="18" charset="0"/>
                        </a:rPr>
                        <a:t>220490131014</a:t>
                      </a: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408392374"/>
                  </a:ext>
                </a:extLst>
              </a:tr>
              <a:tr h="9290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  <a:cs typeface="Times New Roman" pitchFamily="18" charset="0"/>
                        </a:rPr>
                        <a:t>03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+mj-lt"/>
                          <a:cs typeface="Times New Roman" pitchFamily="18" charset="0"/>
                        </a:rPr>
                        <a:t>Rishabh</a:t>
                      </a:r>
                      <a:r>
                        <a:rPr lang="en-US" sz="2400" baseline="0" dirty="0">
                          <a:latin typeface="+mj-lt"/>
                          <a:cs typeface="Times New Roman" pitchFamily="18" charset="0"/>
                        </a:rPr>
                        <a:t> </a:t>
                      </a:r>
                      <a:r>
                        <a:rPr lang="en-US" sz="2400" baseline="0" dirty="0" err="1">
                          <a:latin typeface="+mj-lt"/>
                          <a:cs typeface="Times New Roman" pitchFamily="18" charset="0"/>
                        </a:rPr>
                        <a:t>Nagarkoti</a:t>
                      </a:r>
                      <a:endParaRPr lang="en-US" sz="2400" dirty="0">
                        <a:latin typeface="+mj-lt"/>
                        <a:cs typeface="Times New Roman" pitchFamily="18" charset="0"/>
                      </a:endParaRP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j-lt"/>
                          <a:cs typeface="Times New Roman" pitchFamily="18" charset="0"/>
                        </a:rPr>
                        <a:t>220490131043</a:t>
                      </a: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291282632"/>
                  </a:ext>
                </a:extLst>
              </a:tr>
              <a:tr h="92900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+mj-lt"/>
                          <a:cs typeface="Times New Roman" pitchFamily="18" charset="0"/>
                        </a:rPr>
                        <a:t>04</a:t>
                      </a:r>
                    </a:p>
                  </a:txBody>
                  <a:tcPr anchor="ctr">
                    <a:lnL w="12700" cmpd="sng">
                      <a:noFill/>
                      <a:prstDash val="soli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+mj-lt"/>
                          <a:cs typeface="Times New Roman" pitchFamily="18" charset="0"/>
                        </a:rPr>
                        <a:t>Sahil</a:t>
                      </a:r>
                      <a:r>
                        <a:rPr lang="en-US" sz="2400" dirty="0">
                          <a:latin typeface="+mj-lt"/>
                          <a:cs typeface="Times New Roman" pitchFamily="18" charset="0"/>
                        </a:rPr>
                        <a:t> Patel</a:t>
                      </a: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+mj-lt"/>
                          <a:cs typeface="Times New Roman" pitchFamily="18" charset="0"/>
                        </a:rPr>
                        <a:t>220490131064</a:t>
                      </a:r>
                    </a:p>
                  </a:txBody>
                  <a:tcPr marL="41148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pic>
        <p:nvPicPr>
          <p:cNvPr id="8" name="Picture Placeholder 7" descr="OIP (7).jpeg"/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4562" r="14562"/>
          <a:stretch>
            <a:fillRect/>
          </a:stretch>
        </p:blipFill>
        <p:spPr>
          <a:xfrm>
            <a:off x="372332" y="442348"/>
            <a:ext cx="4045314" cy="5706525"/>
          </a:xfrm>
        </p:spPr>
      </p:pic>
    </p:spTree>
    <p:extLst>
      <p:ext uri="{BB962C8B-B14F-4D97-AF65-F5344CB8AC3E}">
        <p14:creationId xmlns:p14="http://schemas.microsoft.com/office/powerpoint/2010/main" xmlns="" val="3701214885"/>
      </p:ext>
    </p:extLst>
  </p:cSld>
  <p:clrMapOvr>
    <a:masterClrMapping/>
  </p:clrMapOvr>
  <p:transition>
    <p:checker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30E3B1-E496-B43A-DAB5-6463AD14F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B5CD9DB-AA8E-06A2-E98B-5664DDB16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95D919F-12FE-8FED-C9CB-E0FC4EFA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09565" y="6517634"/>
            <a:ext cx="2572870" cy="274320"/>
          </a:xfrm>
        </p:spPr>
        <p:txBody>
          <a:bodyPr/>
          <a:lstStyle/>
          <a:p>
            <a:r>
              <a:rPr lang="en-US" dirty="0"/>
              <a:t>WOMAN SAFETY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3D43C11-6B02-4077-D755-F2FB6AE11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84B9686-EEA9-F3ED-A8F8-E033F44AEB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019" y="1281862"/>
            <a:ext cx="8879332" cy="472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0755473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1D76B3-6145-8533-6802-EE32E7B4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73BB51D0-B003-0307-689C-0C2B3420F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91AC9817-F907-2493-C844-9D3568416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WOMAN SAFETY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532DC98-B43A-5C32-6F47-83B4434C5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ACBFFAD-29F4-FD29-6433-B8C267EC6C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8512" y="1341119"/>
            <a:ext cx="5514975" cy="4840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85656960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E024724-A414-7F6C-9610-2E6CF6C7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DFD-0 DIAGRAM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0730937-B5D2-84E5-AABA-37403D3B5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A54C0AEC-1048-C9F4-FE7D-BA97B0C3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WOMAN SAFETY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0635156-3B4A-50EB-F651-559E92B98E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65380A3-B302-3F06-7E21-DAA1FA8A0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445" y="1596641"/>
            <a:ext cx="4348480" cy="434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5420587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BFDE19-2CDF-97BC-501A-B313A3FD3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DFD-1 DIAGRAM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3E74768-72EC-F8D2-36CD-82505B94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C9CB5D2-FD23-1627-5EA0-DF0A5041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WOMAN SAFETY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1F54EFC-1CB9-9575-C931-4322DB88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2B316EF-70AC-9C10-E79F-4B5B1F387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963" y="1371601"/>
            <a:ext cx="8366600" cy="476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93053775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74B0E7-3028-F3A3-01C5-36004D35F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DFD-2 DIAGRAM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B0E68FD8-8B00-2185-2C70-CFE427A1B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19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F92032E-4E98-B3B6-93B1-CE747A4A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WOMAN SAFETY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EF024E8-BEDA-BD25-E759-763503A9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625100" y="6517634"/>
            <a:ext cx="950260" cy="274320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BBE0E4B-F69A-992C-0C13-5580E8737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682" y="1440814"/>
            <a:ext cx="5928635" cy="445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913991631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9809261-0C25-CF62-D866-D14098FFA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41A46331-5DF9-8CF4-3040-DC7B36E41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AA810CB-39A5-9ACC-0DA9-CBC95290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WOMAN SAFETY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CFAD590-722D-4CCD-FF09-D3985E672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614441D-D1B1-10BE-F8B4-926B510CF5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4930" y="1407160"/>
            <a:ext cx="4422140" cy="442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16673209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9AEB5D-C504-369F-0181-B40549076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Conclusion &amp; future work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A841990-F92B-71BE-C206-FC1157F6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20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55086353-5676-19E6-895A-6E5719BD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WOMAN SAFETY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C7AC2FFE-50C5-9217-F17B-6F445151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829" y="1240971"/>
            <a:ext cx="627950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Conclusion: </a:t>
            </a:r>
          </a:p>
          <a:p>
            <a:pPr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➢ Innovative and user-friendly, the student-developed app is a lifeline in emergencies, providing swift guidance and support. With its intuitive interface and comprehensive features, it ensures quick access to essential information and services, fostering safety and security for users. A testament to youthful ingenuity, it stands as a beacon of hope in crisis.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523722" y="3536302"/>
            <a:ext cx="59809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Future work: </a:t>
            </a:r>
          </a:p>
          <a:p>
            <a:pPr algn="just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➢ In the future, the student-developed emergency guidance app aims to enhance its capabilities by integrating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for real-time analysis and personalized assistance. With a focus on continuous improvement and adaptability, it strives to become an indispensable tool for individuals facing various emergencies, ensuring swift and effective support.</a:t>
            </a:r>
          </a:p>
        </p:txBody>
      </p:sp>
    </p:spTree>
    <p:extLst>
      <p:ext uri="{BB962C8B-B14F-4D97-AF65-F5344CB8AC3E}">
        <p14:creationId xmlns:p14="http://schemas.microsoft.com/office/powerpoint/2010/main" xmlns="" val="3553386845"/>
      </p:ext>
    </p:extLst>
  </p:cSld>
  <p:clrMapOvr>
    <a:masterClrMapping/>
  </p:clrMapOvr>
  <p:transition>
    <p:diamond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9AEB5D-C504-369F-0181-B40549076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references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A841990-F92B-71BE-C206-FC1157F6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22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55086353-5676-19E6-895A-6E5719BD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WOMAN SAFETY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C7AC2FFE-50C5-9217-F17B-6F445151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0424" y="1380931"/>
            <a:ext cx="598092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Wingdings" pitchFamily="2" charset="2"/>
              <a:buChar char="Ø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 GEMINI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RESEARCH </a:t>
            </a: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GATE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NEW PAPERS</a:t>
            </a:r>
          </a:p>
          <a:p>
            <a:pPr algn="just">
              <a:buFont typeface="Wingdings" pitchFamily="2" charset="2"/>
              <a:buChar char="Ø"/>
            </a:pPr>
            <a:r>
              <a:rPr lang="en-US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IRJET ARTICLES</a:t>
            </a:r>
          </a:p>
        </p:txBody>
      </p:sp>
    </p:spTree>
    <p:extLst>
      <p:ext uri="{BB962C8B-B14F-4D97-AF65-F5344CB8AC3E}">
        <p14:creationId xmlns:p14="http://schemas.microsoft.com/office/powerpoint/2010/main" xmlns="" val="3553386845"/>
      </p:ext>
    </p:extLst>
  </p:cSld>
  <p:clrMapOvr>
    <a:masterClrMapping/>
  </p:clrMapOvr>
  <p:transition>
    <p:cover dir="ru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5000"/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9AEB5D-C504-369F-0181-B40549076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sz="3600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xmlns="" id="{9A841990-F92B-71BE-C206-FC1157F65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26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xmlns="" id="{55086353-5676-19E6-895A-6E5719BD8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WOMAN SAFETY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xmlns="" id="{C7AC2FFE-50C5-9217-F17B-6F445151A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11151" y="2855167"/>
            <a:ext cx="5980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xmlns="" val="3553386845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F59025BC-7A1A-3FAF-3BC0-13AF568A2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151" y="805418"/>
            <a:ext cx="4718304" cy="1645920"/>
          </a:xfrm>
        </p:spPr>
        <p:txBody>
          <a:bodyPr/>
          <a:lstStyle/>
          <a:p>
            <a:r>
              <a:rPr lang="en-US" u="sng" dirty="0">
                <a:cs typeface="Times New Roman" pitchFamily="18" charset="0"/>
              </a:rPr>
              <a:t>Outline: -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752DFB8-B7A2-DE8A-3E38-FC31706127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6155" y="603318"/>
            <a:ext cx="4370832" cy="2029968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sz="28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Ideation canvas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 Product   Development </a:t>
            </a: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Canvas</a:t>
            </a:r>
          </a:p>
          <a:p>
            <a:pPr>
              <a:buFont typeface="Wingdings" pitchFamily="2" charset="2"/>
              <a:buChar char="v"/>
            </a:pPr>
            <a:endParaRPr lang="en-US" sz="2000" dirty="0" smtClean="0">
              <a:solidFill>
                <a:schemeClr val="accent6">
                  <a:lumMod val="20000"/>
                  <a:lumOff val="80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Design calculations</a:t>
            </a: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 Implementation</a:t>
            </a:r>
          </a:p>
          <a:p>
            <a:pPr>
              <a:buFont typeface="Wingdings" pitchFamily="2" charset="2"/>
              <a:buChar char="v"/>
            </a:pP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 Conclusion / FUTURE WORK</a:t>
            </a:r>
          </a:p>
          <a:p>
            <a:pPr>
              <a:buFont typeface="Wingdings" pitchFamily="2" charset="2"/>
              <a:buChar char="v"/>
            </a:pP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 References</a:t>
            </a:r>
            <a:endParaRPr lang="en-US" sz="2400" dirty="0">
              <a:solidFill>
                <a:schemeClr val="accent6">
                  <a:lumMod val="20000"/>
                  <a:lumOff val="80000"/>
                </a:schemeClr>
              </a:solidFill>
              <a:latin typeface="+mj-lt"/>
              <a:cs typeface="Times New Roman" pitchFamily="18" charset="0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3A127E98-F085-5A66-9D65-E2BAC77B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01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C90F9375-7D60-5547-02DC-A2AF4BE09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WOMAN SAFETY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xmlns="" id="{5AF93863-763B-590D-9D57-2E4C5A8E9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02433" y="2313992"/>
            <a:ext cx="4114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Abstract</a:t>
            </a:r>
          </a:p>
          <a:p>
            <a:pPr>
              <a:buFont typeface="Wingdings" pitchFamily="2" charset="2"/>
              <a:buChar char="v"/>
            </a:pP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 Introduction</a:t>
            </a:r>
          </a:p>
          <a:p>
            <a:pPr>
              <a:buFont typeface="Wingdings" pitchFamily="2" charset="2"/>
              <a:buChar char="v"/>
            </a:pP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 AEIOU Canvas</a:t>
            </a:r>
          </a:p>
          <a:p>
            <a:pPr>
              <a:buFont typeface="Wingdings" pitchFamily="2" charset="2"/>
              <a:buChar char="v"/>
            </a:pP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 Mind Mapping canvas</a:t>
            </a:r>
          </a:p>
          <a:p>
            <a:pPr>
              <a:buFont typeface="Wingdings" pitchFamily="2" charset="2"/>
              <a:buChar char="v"/>
            </a:pPr>
            <a:endParaRPr lang="en-US" sz="2000" dirty="0">
              <a:solidFill>
                <a:schemeClr val="accent6">
                  <a:lumMod val="20000"/>
                  <a:lumOff val="80000"/>
                </a:schemeClr>
              </a:solidFill>
              <a:latin typeface="+mj-lt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000" dirty="0" err="1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Emphathy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+mj-lt"/>
                <a:cs typeface="Times New Roman" pitchFamily="18" charset="0"/>
              </a:rPr>
              <a:t> canvas</a:t>
            </a:r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+mj-lt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68852605"/>
      </p:ext>
    </p:extLst>
  </p:cSld>
  <p:clrMapOvr>
    <a:masterClrMapping/>
  </p:clrMapOvr>
  <p:transition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row of white marble pillars">
            <a:extLst>
              <a:ext uri="{FF2B5EF4-FFF2-40B4-BE49-F238E27FC236}">
                <a16:creationId xmlns:a16="http://schemas.microsoft.com/office/drawing/2014/main" xmlns="" id="{515BB532-51DF-321C-7800-6827120DB45C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 xmlns="">
                  <a14:imgLayer r:embed="rId3">
                    <a14:imgEffect>
                      <a14:colorTemperature colorTemp="7980"/>
                    </a14:imgEffect>
                    <a14:imgEffect>
                      <a14:saturation sat="45000"/>
                    </a14:imgEffect>
                    <a14:imgEffect>
                      <a14:brightnessContrast bright="-67000" contrast="-4100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3" name="Title 2">
            <a:extLst>
              <a:ext uri="{FF2B5EF4-FFF2-40B4-BE49-F238E27FC236}">
                <a16:creationId xmlns:a16="http://schemas.microsoft.com/office/drawing/2014/main" xmlns="" id="{A25B87C0-1FA0-EABB-EF67-261E89409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249" y="264988"/>
            <a:ext cx="11588620" cy="5081451"/>
          </a:xfrm>
        </p:spPr>
        <p:txBody>
          <a:bodyPr/>
          <a:lstStyle/>
          <a:p>
            <a:r>
              <a:rPr lang="en-US" dirty="0"/>
              <a:t>ABSTRACT: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sz="2000" dirty="0"/>
              <a:t>In response to the growing need for efficient woman safety process, a group of college students developed a g mobile application aimed at enhancing safety and communication during danger towards women. </a:t>
            </a:r>
            <a:br>
              <a:rPr lang="en-US" sz="2000" dirty="0"/>
            </a:b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This application serves as a  platform designed to provide PROPER assistance and coordination for harassment towards woman.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9AF711E-23B5-8216-7359-9690CF61D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F6371A21-ED92-D1B5-A557-2DD777A220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0" y="6421112"/>
            <a:ext cx="6535479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xmlns="" id="{7FEEBC66-8A88-7748-D315-C8A4BDE779A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>
            <a:off x="9696893" y="6383789"/>
            <a:ext cx="2495107" cy="0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42596" y="6488668"/>
            <a:ext cx="8584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0 2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449077" y="6488668"/>
            <a:ext cx="17541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WOMAN SAFETY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870163" y="6456784"/>
            <a:ext cx="9983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1"/>
                </a:solidFill>
              </a:rPr>
              <a:t>2 0 2 5</a:t>
            </a:r>
          </a:p>
        </p:txBody>
      </p:sp>
    </p:spTree>
    <p:extLst>
      <p:ext uri="{BB962C8B-B14F-4D97-AF65-F5344CB8AC3E}">
        <p14:creationId xmlns:p14="http://schemas.microsoft.com/office/powerpoint/2010/main" xmlns="" val="3569336530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4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3853" y="1194318"/>
            <a:ext cx="1113142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800" dirty="0">
                <a:latin typeface="Footlight MT Light" pitchFamily="18" charset="0"/>
              </a:rPr>
              <a:t>Why is this App required ? </a:t>
            </a:r>
          </a:p>
          <a:p>
            <a:pPr algn="just"/>
            <a:r>
              <a:rPr lang="en-US" dirty="0">
                <a:latin typeface="Footlight MT Light" pitchFamily="18" charset="0"/>
              </a:rPr>
              <a:t> </a:t>
            </a: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Women's safety is a pressing concern in today's society. With increasing reports of harassment and violence, there is a growing need for effective solutions that ensure the safety and security of women in their daily lives.</a:t>
            </a:r>
          </a:p>
          <a:p>
            <a:pPr algn="just">
              <a:buFont typeface="Wingdings" pitchFamily="2" charset="2"/>
              <a:buChar char="Ø"/>
            </a:pPr>
            <a:endParaRPr lang="en-US" dirty="0">
              <a:latin typeface="Footlight MT Light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/>
              <a:t>This presentation introduces a Women's Safety App — a smart, reliable, and accessible tool designed to provide immediate help, share real-time location, and connect users with trusted contacts and emergency services when needed.</a:t>
            </a:r>
          </a:p>
          <a:p>
            <a:pPr algn="just">
              <a:buFont typeface="Wingdings" pitchFamily="2" charset="2"/>
              <a:buChar char="Ø"/>
            </a:pPr>
            <a:endParaRPr lang="en-US" dirty="0">
              <a:latin typeface="Footlight MT Light" pitchFamily="18" charset="0"/>
            </a:endParaRPr>
          </a:p>
          <a:p>
            <a:pPr algn="just">
              <a:buFont typeface="Wingdings" pitchFamily="2" charset="2"/>
              <a:buChar char="Ø"/>
            </a:pPr>
            <a:r>
              <a:rPr lang="en-US" dirty="0">
                <a:latin typeface="Footlight MT Light" pitchFamily="18" charset="0"/>
              </a:rPr>
              <a:t> </a:t>
            </a:r>
            <a:r>
              <a:rPr lang="en-US" dirty="0"/>
              <a:t>Our aim is to use technology to empower women and create a safer environment for all.</a:t>
            </a:r>
            <a:endParaRPr lang="en-US" dirty="0">
              <a:latin typeface="Footlight MT Light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1886" y="6488668"/>
            <a:ext cx="727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0 3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31837" y="6503437"/>
            <a:ext cx="1614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WOMAN SAFETY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356980" y="6512767"/>
            <a:ext cx="12782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2 0 2 5</a:t>
            </a:r>
          </a:p>
        </p:txBody>
      </p:sp>
    </p:spTree>
  </p:cSld>
  <p:clrMapOvr>
    <a:masterClrMapping/>
  </p:clrMapOvr>
  <p:transition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F19939-07E9-BF99-F104-BE7E25BD0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255FB3B-B02F-0888-05F0-4EB8E3B44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A44A82F-DB4C-8937-6B7F-C94D39378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WOMAN SAFETY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D42EDE7-4E60-8A72-7B6E-20F6CB00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89AF37B1-D213-C6DC-C0C2-071C71E3B5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76" t="16087" r="16142" b="2609"/>
          <a:stretch/>
        </p:blipFill>
        <p:spPr>
          <a:xfrm>
            <a:off x="1442720" y="1306575"/>
            <a:ext cx="9179751" cy="463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167533928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A299E72-FE65-B4C3-08CF-50B1A111A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CE52AB-433B-3531-7918-BE2D4049C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 Conti…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80E648C-9148-4639-F504-62666578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A83CB52-B983-9D63-9B40-24823452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8FF79EB-40CA-834B-7298-BB9FF28A3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A3BA240-54D7-64B7-2FE4-A81C8511AF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427" y="2075304"/>
            <a:ext cx="9567146" cy="41655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795F51DD-7F90-BA9E-CA5C-9AC2E18AB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427" y="1106041"/>
            <a:ext cx="9567146" cy="96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646352173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8A68AD9-EE6E-2C56-5641-5DF082C85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D6E7F6A-2359-983A-4764-4A7313D9F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survey </a:t>
            </a:r>
            <a:r>
              <a:rPr lang="en-US" dirty="0" err="1"/>
              <a:t>conti</a:t>
            </a:r>
            <a:r>
              <a:rPr lang="en-US" dirty="0"/>
              <a:t>…</a:t>
            </a:r>
            <a:endParaRPr lang="en-IN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0DCFCF6-8FFB-83BD-8525-52D20DAFE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09C4CF2-79F5-B2B8-E497-B41EB52C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1BFE477-7FCB-8DBA-4DD7-7526CC393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438B25FD-8234-DCA4-02FA-E2AB14791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2427" y="1748385"/>
            <a:ext cx="9593054" cy="9692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844363DA-A4F3-71CA-9188-155AF1E39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2427" y="2717648"/>
            <a:ext cx="9567146" cy="274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79545396"/>
      </p:ext>
    </p:extLst>
  </p:cSld>
  <p:clrMapOvr>
    <a:masterClrMapping/>
  </p:clrMapOvr>
  <p:transition>
    <p:random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AEIOU CANVASES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27018BA-623E-D51E-BE0E-F23E62CC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47A5FDE-1153-51BC-BC63-9067CD013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WOMAN SAFETY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BF97B505-A442-09AA-E04D-D5827560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graphicFrame>
        <p:nvGraphicFramePr>
          <p:cNvPr id="11" name="Diagram 10"/>
          <p:cNvGraphicFramePr/>
          <p:nvPr/>
        </p:nvGraphicFramePr>
        <p:xfrm>
          <a:off x="438539" y="1586204"/>
          <a:ext cx="6567714" cy="4440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032448" y="3545632"/>
            <a:ext cx="153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Footlight MT Light" pitchFamily="18" charset="0"/>
              </a:rPr>
              <a:t>Emergency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D3F636D-67B0-B039-E668-948B11B4FC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8745" y="1987606"/>
            <a:ext cx="4769496" cy="3428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6925108"/>
      </p:ext>
    </p:extLst>
  </p:cSld>
  <p:clrMapOvr>
    <a:masterClrMapping/>
  </p:clrMapOvr>
  <p:transition>
    <p:randomBar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3">
      <a:dk1>
        <a:srgbClr val="000000"/>
      </a:dk1>
      <a:lt1>
        <a:srgbClr val="FFFFFF"/>
      </a:lt1>
      <a:dk2>
        <a:srgbClr val="59512B"/>
      </a:dk2>
      <a:lt2>
        <a:srgbClr val="E7E4E6"/>
      </a:lt2>
      <a:accent1>
        <a:srgbClr val="F8F4EC"/>
      </a:accent1>
      <a:accent2>
        <a:srgbClr val="474134"/>
      </a:accent2>
      <a:accent3>
        <a:srgbClr val="E5E0D8"/>
      </a:accent3>
      <a:accent4>
        <a:srgbClr val="B6A592"/>
      </a:accent4>
      <a:accent5>
        <a:srgbClr val="F4F0ED"/>
      </a:accent5>
      <a:accent6>
        <a:srgbClr val="CEC5A7"/>
      </a:accent6>
      <a:hlink>
        <a:srgbClr val="827D57"/>
      </a:hlink>
      <a:folHlink>
        <a:srgbClr val="867052"/>
      </a:folHlink>
    </a:clrScheme>
    <a:fontScheme name="Custom 31">
      <a:majorFont>
        <a:latin typeface="Felix Titl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ity-Design-Berlin-Presentation_Win32_SW_v11" id="{A1E1012F-E9F8-4F40-92C8-C50A5DD6BDB3}" vid="{84DD5023-C7E9-4B03-B2A5-92320E38EF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8AEB05A-1290-41EF-A3CD-520462C3FF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7B04EA5-0343-4579-A177-61682A6D2ED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09262BC-C013-4067-8A15-9DCD1281E34D}">
  <ds:schemaRefs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230e9df3-be65-4c73-a93b-d1236ebd677e"/>
    <ds:schemaRef ds:uri="16c05727-aa75-4e4a-9b5f-8a80a1165891"/>
    <ds:schemaRef ds:uri="http://purl.org/dc/dcmitype/"/>
    <ds:schemaRef ds:uri="71af3243-3dd4-4a8d-8c0d-dd76da1f02a5"/>
    <ds:schemaRef ds:uri="http://schemas.microsoft.com/sharepoint/v3"/>
    <ds:schemaRef ds:uri="http://www.w3.org/XML/1998/namespace"/>
    <ds:schemaRef ds:uri="http://purl.org/dc/terms/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1015</Words>
  <Application>Microsoft Office PowerPoint</Application>
  <PresentationFormat>Custom</PresentationFormat>
  <Paragraphs>295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Woman Safety</vt:lpstr>
      <vt:lpstr>Reporting Group Id: 778483</vt:lpstr>
      <vt:lpstr>Outline: - </vt:lpstr>
      <vt:lpstr>ABSTRACT:  In response to the growing need for efficient woman safety process, a group of college students developed a g mobile application aimed at enhancing safety and communication during danger towards women.   This application serves as a  platform designed to provide PROPER assistance and coordination for harassment towards woman. </vt:lpstr>
      <vt:lpstr>Introduction</vt:lpstr>
      <vt:lpstr>Literature survey</vt:lpstr>
      <vt:lpstr>Literature survey Conti…</vt:lpstr>
      <vt:lpstr>Literature survey conti…</vt:lpstr>
      <vt:lpstr>AEIOU CANVASES</vt:lpstr>
      <vt:lpstr>AEIOU CANVAS (continue..)</vt:lpstr>
      <vt:lpstr>Mind Mapping</vt:lpstr>
      <vt:lpstr>Emphathy canvas</vt:lpstr>
      <vt:lpstr>IDEATION CANVAS</vt:lpstr>
      <vt:lpstr>Product development canvas</vt:lpstr>
      <vt:lpstr>PRODUCT DEVELOPMENT CANVAS (CONTINUE.)</vt:lpstr>
      <vt:lpstr>PRODUCT DEVELOPMENT CANVAS (CONTINUE.)</vt:lpstr>
      <vt:lpstr>PRODUCT DEVELOPMENT CANVAS (CONTINUE.)</vt:lpstr>
      <vt:lpstr>IMPLEMENTATION</vt:lpstr>
      <vt:lpstr>IMPLEMENTATION (CONTINUE.)</vt:lpstr>
      <vt:lpstr>Er Diagram</vt:lpstr>
      <vt:lpstr>SEQUENCE DIAGRAM</vt:lpstr>
      <vt:lpstr>DFD-0 DIAGRAM</vt:lpstr>
      <vt:lpstr>DFD-1 DIAGRAM</vt:lpstr>
      <vt:lpstr>DFD-2 DIAGRAM</vt:lpstr>
      <vt:lpstr>USE CASE DIAGRAM</vt:lpstr>
      <vt:lpstr>Conclusion &amp; future work</vt:lpstr>
      <vt:lpstr>references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2022-09-08T06:38:04Z</dcterms:created>
  <dcterms:modified xsi:type="dcterms:W3CDTF">2025-04-15T05:57:29Z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