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9" y="4586365"/>
            <a:ext cx="973860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Harshavardhan 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Sri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Venkateswaraa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Technology (ECE)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Traditional encryption methods raise suspicion, while unprotected steganography is vulnerable to extraction. This project combines </a:t>
            </a:r>
            <a:r>
              <a:rPr lang="en-US" sz="3200" b="1" dirty="0"/>
              <a:t>LSB steganography with password-based encryption</a:t>
            </a:r>
            <a:r>
              <a:rPr lang="en-US" sz="3200" dirty="0"/>
              <a:t> to securely hide messages inside images. Only authorized users with the correct password can retrieve the hidden message, ensuring </a:t>
            </a:r>
            <a:r>
              <a:rPr lang="en-US" sz="3200" b="1" dirty="0"/>
              <a:t>confidentiality, security, and discretion</a:t>
            </a:r>
            <a:r>
              <a:rPr lang="en-US" sz="3200" dirty="0"/>
              <a:t> for private communication.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200" dirty="0"/>
              <a:t>Libraries used:</a:t>
            </a:r>
          </a:p>
          <a:p>
            <a:pPr marL="0" indent="0">
              <a:buNone/>
            </a:pPr>
            <a:r>
              <a:rPr lang="en-US" sz="3200" dirty="0" err="1"/>
              <a:t>Stegano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Base64</a:t>
            </a:r>
          </a:p>
          <a:p>
            <a:pPr marL="0" indent="0">
              <a:buNone/>
            </a:pPr>
            <a:r>
              <a:rPr lang="en-US" sz="3200" dirty="0" err="1"/>
              <a:t>Hashlib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Platforms:</a:t>
            </a:r>
          </a:p>
          <a:p>
            <a:pPr marL="0" indent="0">
              <a:buNone/>
            </a:pPr>
            <a:r>
              <a:rPr lang="en-US" sz="3200" dirty="0"/>
              <a:t>Python</a:t>
            </a:r>
          </a:p>
          <a:p>
            <a:pPr marL="0" indent="0">
              <a:buNone/>
            </a:pPr>
            <a:r>
              <a:rPr lang="en-US" sz="3200" dirty="0"/>
              <a:t>Pillow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F0F0F"/>
                </a:solidFill>
              </a:rPr>
              <a:t>Password Protected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F0F0F"/>
                </a:solidFill>
              </a:rPr>
              <a:t>Double layered Security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F0F0F"/>
                </a:solidFill>
              </a:rPr>
              <a:t>Image Based secret sharing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F0F0F"/>
                </a:solidFill>
              </a:rPr>
              <a:t>User friendly &amp; Automated</a:t>
            </a:r>
          </a:p>
          <a:p>
            <a:pPr marL="0" indent="0">
              <a:buNone/>
            </a:pPr>
            <a:endParaRPr lang="en-IN" sz="32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Privacy-</a:t>
            </a:r>
            <a:r>
              <a:rPr lang="en-US" sz="3200" dirty="0" err="1"/>
              <a:t>Concious</a:t>
            </a:r>
            <a:r>
              <a:rPr lang="en-US" sz="3200" dirty="0"/>
              <a:t> Users</a:t>
            </a:r>
          </a:p>
          <a:p>
            <a:pPr marL="0" indent="0">
              <a:buNone/>
            </a:pPr>
            <a:r>
              <a:rPr lang="en-US" sz="3200" dirty="0"/>
              <a:t>Ethical Hackers</a:t>
            </a:r>
          </a:p>
          <a:p>
            <a:pPr marL="0" indent="0">
              <a:buNone/>
            </a:pPr>
            <a:r>
              <a:rPr lang="en-US" sz="3200" dirty="0"/>
              <a:t>Journalists</a:t>
            </a:r>
          </a:p>
          <a:p>
            <a:pPr marL="0" indent="0">
              <a:buNone/>
            </a:pPr>
            <a:r>
              <a:rPr lang="en-US" sz="3200" dirty="0"/>
              <a:t>Corporate and Government Agencies</a:t>
            </a:r>
          </a:p>
          <a:p>
            <a:pPr marL="0" indent="0">
              <a:buNone/>
            </a:pPr>
            <a:r>
              <a:rPr lang="en-US" sz="3200" dirty="0"/>
              <a:t>Army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E74F1-4F91-316A-AED8-3F8436C2C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14046"/>
            <a:ext cx="4824997" cy="27140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1FC77-A04C-F3BA-434F-EC3CE0A68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18" y="1414045"/>
            <a:ext cx="4824997" cy="2714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A9A9E5-93A8-0C04-091B-01089A227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228" y="4219074"/>
            <a:ext cx="4327951" cy="24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2520"/>
            <a:ext cx="11029615" cy="467332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Your Python-based </a:t>
            </a:r>
            <a:r>
              <a:rPr lang="en-US" sz="3200" b="1" dirty="0"/>
              <a:t>password-protected steganography tool</a:t>
            </a:r>
            <a:r>
              <a:rPr lang="en-US" sz="3200" dirty="0"/>
              <a:t> is a </a:t>
            </a:r>
            <a:r>
              <a:rPr lang="en-US" sz="3200" b="1" dirty="0"/>
              <a:t>powerful, secure, and user-friendly</a:t>
            </a:r>
            <a:r>
              <a:rPr lang="en-US" sz="3200" dirty="0"/>
              <a:t> solution for embedding hidden messages inside images. By combining </a:t>
            </a:r>
            <a:r>
              <a:rPr lang="en-US" sz="3200" b="1" dirty="0"/>
              <a:t>steganography with encryption</a:t>
            </a:r>
            <a:r>
              <a:rPr lang="en-US" sz="3200" dirty="0"/>
              <a:t>, it ensures that only users with the correct password can retrieve the secret information.</a:t>
            </a:r>
          </a:p>
          <a:p>
            <a:r>
              <a:rPr lang="en-US" sz="3200" dirty="0"/>
              <a:t>This tool stands out because of its </a:t>
            </a:r>
            <a:r>
              <a:rPr lang="en-US" sz="3200" b="1" dirty="0"/>
              <a:t>double-layered security</a:t>
            </a:r>
            <a:r>
              <a:rPr lang="en-US" sz="3200" dirty="0"/>
              <a:t>, </a:t>
            </a:r>
            <a:r>
              <a:rPr lang="en-US" sz="3200" b="1" dirty="0"/>
              <a:t>ease of use</a:t>
            </a:r>
            <a:r>
              <a:rPr lang="en-US" sz="3200" dirty="0"/>
              <a:t>, and </a:t>
            </a:r>
            <a:r>
              <a:rPr lang="en-US" sz="3200" b="1" dirty="0"/>
              <a:t>cross-platform compatibility</a:t>
            </a:r>
            <a:r>
              <a:rPr lang="en-US" sz="3200" dirty="0"/>
              <a:t>. It has practical applications for </a:t>
            </a:r>
            <a:r>
              <a:rPr lang="en-US" sz="3200" b="1" dirty="0"/>
              <a:t>privacy-conscious users, Ethical Hackers, Corporate and Government Agencies.</a:t>
            </a:r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https://github.com/harsha-2-006/AICTE-steganography-Project.git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110</TotalTime>
  <Words>231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MOULEEDHARAN S</cp:lastModifiedBy>
  <cp:revision>27</cp:revision>
  <dcterms:created xsi:type="dcterms:W3CDTF">2021-05-26T16:50:10Z</dcterms:created>
  <dcterms:modified xsi:type="dcterms:W3CDTF">2025-02-22T16:59:10Z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