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embeddedFontLst>
    <p:embeddedFont>
      <p:font typeface="Proxima Nova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375cb9985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375cb9985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375cb9985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375cb9985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75cb9985_0_1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375cb9985_0_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75cb9985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375cb9985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375cb9985_0_1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375cb9985_0_1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375cb9985_0_3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375cb9985_0_3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Chatbot</a:t>
            </a:r>
            <a:endParaRPr lang="en-GB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Retrieval-Augmented Generation (RAG)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Abstract</a:t>
            </a:r>
            <a:endParaRPr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This project implements a sophisticated RAG (Retrieval Augmented Generation) system capable of processing multiple document types including PDFs, Word documents, Excel files, and web content.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system employs a graph-based workflow with specialized agents for document retrieval and web search that collaborate intelligently based on confidence scores.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dedicated Excel-to-SQL pipeline enables natural language querying of tabular data, allowing users to ask complex analytical questions in plain language.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implementation includes efficient document chunking, BM25 reranking, vector indexing with FAISS, and response caching to enhance both speed and relevance.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modern, responsive Streamlit frontend provides intuitive tools for document uploading, URL submission, document chat, and data analysis through a unified interface.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Introduction</a:t>
            </a:r>
            <a:endParaRPr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Traditional document search systems often struggle with understanding context, handling multiple file formats, and providing natural language responses, creating inefficiencies in information retrieval and data analysis workflows.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This RAG (Retrieval Augmented Generation) system combines advanced document processing, vector search, LLM capabilities, and data analysis to provide contextually relevant answers from mixed document sources.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Built on a Python backend with FastAPI, the system integrates embedding models, vector databases, LLMs, and SQL processing to create a comprehensive information retrieval pipeline.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project features a confidence-based agent routing system, SQL generation from natural language, and unified processing of both structured and unstructured data sources.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By enabling natural language interaction with documents and data, the system dramatically reduces time spent searching for information and analyzing data, allowing users to focus on insights rather than query formulation.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Key Objectives</a:t>
            </a:r>
            <a:endParaRPr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78" name="Google Shape;78;p16"/>
          <p:cNvSpPr txBox="1"/>
          <p:nvPr>
            <p:ph type="body" idx="1"/>
          </p:nvPr>
        </p:nvSpPr>
        <p:spPr>
          <a:xfrm>
            <a:off x="311700" y="1379800"/>
            <a:ext cx="8520600" cy="31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Provide accurate and context-aware responses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Support multiple data sources: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Structured (Excel/SQL)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Unstructured (PDF/DOCX)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Dynamic</a:t>
            </a: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(Web)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Enable interactive querying via a user-friendly frontend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Incorporate evaluation metrics for response quality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Cache responses for efficiency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Core Components</a:t>
            </a:r>
            <a:endParaRPr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84" name="Google Shape;84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RAG Module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Vector Search with FAISS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BM25 for reranking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Groq LLM for answer generation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Excel Processor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Converts Excel to SQLite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Natural language query to SQL query translation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Web Search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Tavily API for real-time search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Evaluation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Hallucination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○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Context Precision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Design</a:t>
            </a:r>
            <a:endParaRPr lang="en-GB"/>
          </a:p>
        </p:txBody>
      </p:sp>
      <p:pic>
        <p:nvPicPr>
          <p:cNvPr id="2" name="Picture 1" descr="Untitled-2025-04-28-0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922020"/>
            <a:ext cx="7879715" cy="3929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96" name="Google Shape;96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Developed a modular RAG system integrating document retrieval, Excel querying, and web search with FastAPI and Streamlit.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Supports intuitive querying of PDFs, DOCX, Excel tables, and web content using Grok for accurate, context-aware responses.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Leverages FAISS, BM25 reranking, and caching to deliver fast, relevant results with high confidence.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LangGraph-based agent intelligently selects document or web-based answers based on a 0.6 confidence threshold and evaluates the response provided by the LLM.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503050405090304"/>
              <a:buChar char="●"/>
            </a:pPr>
            <a:r>
              <a:rPr lang="en-GB" sz="1300">
                <a:solidFill>
                  <a:schemeClr val="dk1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Streamlit frontend offers seamless file uploads, URL submission, and chat-based querying for enhanced usability.</a:t>
            </a:r>
            <a:endParaRPr sz="1300">
              <a:solidFill>
                <a:schemeClr val="dk1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3087</Words>
  <Application>WPS Spreadsheets</Application>
  <PresentationFormat/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Proxima Nova</vt:lpstr>
      <vt:lpstr>Times New Roman</vt:lpstr>
      <vt:lpstr>Microsoft YaHei</vt:lpstr>
      <vt:lpstr>汉仪旗黑</vt:lpstr>
      <vt:lpstr>Arial Unicode MS</vt:lpstr>
      <vt:lpstr>汉仪书宋二KW</vt:lpstr>
      <vt:lpstr>Spearmint</vt:lpstr>
      <vt:lpstr>Chatbot</vt:lpstr>
      <vt:lpstr>Abstract</vt:lpstr>
      <vt:lpstr>Introduction</vt:lpstr>
      <vt:lpstr>Key Objectives</vt:lpstr>
      <vt:lpstr>Core Components</vt:lpstr>
      <vt:lpstr>System Design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</dc:title>
  <dc:creator/>
  <cp:lastModifiedBy>harshajoshi</cp:lastModifiedBy>
  <cp:revision>1</cp:revision>
  <dcterms:created xsi:type="dcterms:W3CDTF">2025-05-06T08:36:15Z</dcterms:created>
  <dcterms:modified xsi:type="dcterms:W3CDTF">2025-05-06T08:36:15Z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A950D5F6497C1D28FFC9196804CF305F_42</vt:lpwstr>
  </property>
  <property fmtid="{D5CDD505-2E9C-101B-9397-08002B2CF9AE}" pid="3" name="KSOProductBuildVer">
    <vt:lpwstr>1033-6.11.0.8608</vt:lpwstr>
  </property>
</Properties>
</file>