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3C0"/>
    <a:srgbClr val="E9B115"/>
    <a:srgbClr val="284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A83C0"/>
                </a:solidFill>
              </a:rPr>
              <a:t>Modules - </a:t>
            </a:r>
            <a:r>
              <a:rPr lang="en-US" b="1" dirty="0" smtClean="0">
                <a:solidFill>
                  <a:srgbClr val="E9B115"/>
                </a:solidFill>
              </a:rPr>
              <a:t>Python</a:t>
            </a:r>
            <a:endParaRPr lang="en-US" b="1" dirty="0"/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tps://cdncontribute.geeksforgeeks.org/wp-content/uploads/types_namespace-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072362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Module Built-in Functions:</a:t>
            </a:r>
            <a:endParaRPr lang="en-US" sz="2400" dirty="0" smtClean="0"/>
          </a:p>
          <a:p>
            <a:pPr algn="just"/>
            <a:r>
              <a:rPr lang="en-US" sz="2400" dirty="0" smtClean="0"/>
              <a:t>The Python interpreter has a number of built-in functions. They are loaded automatically as the interpreter starts and are always available.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For example, print() and input() for I/O. </a:t>
            </a:r>
            <a:r>
              <a:rPr lang="en-US" sz="2400" dirty="0" err="1" smtClean="0"/>
              <a:t>int</a:t>
            </a:r>
            <a:r>
              <a:rPr lang="en-US" sz="2400" dirty="0" smtClean="0"/>
              <a:t>(),float(),complex(),  for number conversion functions. list(), </a:t>
            </a:r>
            <a:r>
              <a:rPr lang="en-US" sz="2400" dirty="0" err="1" smtClean="0"/>
              <a:t>tuple</a:t>
            </a:r>
            <a:r>
              <a:rPr lang="en-US" sz="2400" dirty="0" smtClean="0"/>
              <a:t>(), set() for data type conversions and etc,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module is a file containing definitions of functions, classes, variables, constants or any other Python objects. Some functions are </a:t>
            </a:r>
            <a:r>
              <a:rPr lang="en-US" sz="2400" b="1" dirty="0" smtClean="0"/>
              <a:t>pre-defined</a:t>
            </a:r>
            <a:r>
              <a:rPr lang="en-US" sz="2400" dirty="0" smtClean="0"/>
              <a:t> in module; those are called as </a:t>
            </a:r>
            <a:r>
              <a:rPr lang="en-US" sz="2400" b="1" dirty="0" smtClean="0"/>
              <a:t>built-in functions</a:t>
            </a:r>
            <a:r>
              <a:rPr lang="en-US" sz="2400" dirty="0" smtClean="0"/>
              <a:t> in module.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supports following Module built-in functions, those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r>
              <a:rPr lang="en-US" sz="2400" b="1" dirty="0" smtClean="0"/>
              <a:t>dir(): </a:t>
            </a:r>
          </a:p>
          <a:p>
            <a:pPr lvl="0" algn="just">
              <a:buNone/>
            </a:pPr>
            <a:r>
              <a:rPr lang="en-US" sz="2400" b="1" dirty="0" smtClean="0"/>
              <a:t>     </a:t>
            </a:r>
            <a:r>
              <a:rPr lang="en-US" sz="2400" dirty="0" smtClean="0"/>
              <a:t>The </a:t>
            </a:r>
            <a:r>
              <a:rPr lang="en-US" sz="2400" b="1" dirty="0" smtClean="0"/>
              <a:t>dir() </a:t>
            </a:r>
            <a:r>
              <a:rPr lang="en-US" sz="2400" dirty="0" smtClean="0"/>
              <a:t>function returns a sorted list of names defined in the passed module. This list contains all the sub-modules, variables and functions defined in this module.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err="1" smtClean="0"/>
              <a:t>globals</a:t>
            </a:r>
            <a:r>
              <a:rPr lang="en-US" sz="2400" b="1" dirty="0" smtClean="0"/>
              <a:t>() and locals() :</a:t>
            </a:r>
            <a:endParaRPr lang="en-US" sz="2400" dirty="0" smtClean="0"/>
          </a:p>
          <a:p>
            <a:pPr algn="just"/>
            <a:r>
              <a:rPr lang="en-US" sz="2400" dirty="0" smtClean="0"/>
              <a:t>The </a:t>
            </a:r>
            <a:r>
              <a:rPr lang="en-US" sz="2400" dirty="0" err="1" smtClean="0"/>
              <a:t>globals</a:t>
            </a:r>
            <a:r>
              <a:rPr lang="en-US" sz="2400" dirty="0" smtClean="0"/>
              <a:t>() and locals() functions can be used to return the names in the global and local namespaces depending on the location from where they are called.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If locals() is called from within a function, it will return all the names that can be accessed locally from that function.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() is called from within a function, it will return all the names that can be accessed globally from that function.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return type of both these functions is dictionary. Therefore, names can be extracted using the keys() function.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reload():</a:t>
            </a:r>
            <a:endParaRPr lang="en-US" sz="2400" dirty="0" smtClean="0"/>
          </a:p>
          <a:p>
            <a:pPr algn="just"/>
            <a:r>
              <a:rPr lang="en-US" sz="2400" dirty="0" smtClean="0"/>
              <a:t>For reasons of efficiency, a module is only loaded once per interpreter session. But a module can contain executable statements as well, usually for </a:t>
            </a:r>
            <a:r>
              <a:rPr lang="en-US" sz="2400" dirty="0" smtClean="0"/>
              <a:t>initialization. Python </a:t>
            </a:r>
            <a:r>
              <a:rPr lang="en-US" sz="2400" dirty="0" smtClean="0"/>
              <a:t>allows us to reload a previously imported module.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In python the</a:t>
            </a:r>
            <a:r>
              <a:rPr lang="en-US" sz="2400" b="1" dirty="0" smtClean="0"/>
              <a:t> reload ()</a:t>
            </a:r>
            <a:r>
              <a:rPr lang="en-US" sz="2400" dirty="0" smtClean="0"/>
              <a:t> method reloads a previously imported module. 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	Syntax: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import </a:t>
            </a:r>
            <a:r>
              <a:rPr lang="en-US" sz="2400" dirty="0" err="1" smtClean="0"/>
              <a:t>importlib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importlib.reload</a:t>
            </a:r>
            <a:r>
              <a:rPr lang="en-US" sz="2400" dirty="0" smtClean="0"/>
              <a:t>(module)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Packages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Python Packages:</a:t>
            </a:r>
            <a:endParaRPr lang="en-US" sz="2400" dirty="0" smtClean="0"/>
          </a:p>
          <a:p>
            <a:r>
              <a:rPr lang="en-US" sz="2400" dirty="0" smtClean="0"/>
              <a:t>In python a Package contains collection of modules and sub-packages.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Packages are a way of structuring many packages and modules which help in a well-organized hierarchy of data set, making the packages and modules easy to access.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Just like there are different drives and folders in an OS to help us store files, similarly packages help us in storing other sub-packages and modules, so that it can be used by the user when necessary.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Packages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643998" cy="5857916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Example: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Here, there is a directory named 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mypkg</a:t>
            </a:r>
            <a:r>
              <a:rPr lang="en-US" sz="2400" b="1" dirty="0" smtClean="0"/>
              <a:t>”</a:t>
            </a:r>
            <a:r>
              <a:rPr lang="en-US" sz="2400" dirty="0" smtClean="0"/>
              <a:t> that contains three modules,</a:t>
            </a:r>
            <a:r>
              <a:rPr lang="en-US" sz="2400" b="1" dirty="0" smtClean="0"/>
              <a:t>Mod1.py</a:t>
            </a:r>
            <a:r>
              <a:rPr lang="en-US" sz="2400" dirty="0" smtClean="0"/>
              <a:t>,</a:t>
            </a:r>
            <a:r>
              <a:rPr lang="en-US" sz="2400" b="1" dirty="0" smtClean="0"/>
              <a:t>Mod2.py</a:t>
            </a:r>
            <a:r>
              <a:rPr lang="en-US" sz="2400" dirty="0" smtClean="0"/>
              <a:t> and </a:t>
            </a:r>
            <a:r>
              <a:rPr lang="en-US" sz="2400" b="1" dirty="0" smtClean="0"/>
              <a:t>Mod3.py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create a package in Python, we need to follow these three simple steps:</a:t>
            </a:r>
          </a:p>
          <a:p>
            <a:pPr lvl="1"/>
            <a:r>
              <a:rPr lang="en-US" sz="2000" dirty="0" smtClean="0"/>
              <a:t>First, we create a directory and give it a package name, preferably related to its operation.</a:t>
            </a:r>
          </a:p>
          <a:p>
            <a:pPr lvl="1"/>
            <a:r>
              <a:rPr lang="en-US" sz="2000" dirty="0" smtClean="0"/>
              <a:t>Then we put the all modules in </a:t>
            </a:r>
            <a:r>
              <a:rPr lang="en-US" sz="2000" dirty="0" smtClean="0"/>
              <a:t>it.</a:t>
            </a:r>
          </a:p>
          <a:p>
            <a:pPr lvl="1"/>
            <a:r>
              <a:rPr lang="en-US" sz="2000" dirty="0" smtClean="0"/>
              <a:t>Finally we create an </a:t>
            </a:r>
            <a:r>
              <a:rPr lang="en-US" sz="2000" b="1" dirty="0" smtClean="0"/>
              <a:t>__</a:t>
            </a:r>
            <a:r>
              <a:rPr lang="en-US" sz="2000" b="1" dirty="0" err="1" smtClean="0"/>
              <a:t>init__.py</a:t>
            </a:r>
            <a:r>
              <a:rPr lang="en-US" sz="2000" b="1" dirty="0" smtClean="0"/>
              <a:t> </a:t>
            </a:r>
            <a:r>
              <a:rPr lang="en-US" sz="2000" dirty="0" smtClean="0"/>
              <a:t>file inside the directory(folder), to let Python know that the directory is a package.(This is optional from python 3.3)</a:t>
            </a:r>
            <a:endParaRPr lang="en-US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2143108" y="642918"/>
            <a:ext cx="784225" cy="6032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mypkg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2505058" y="1246168"/>
            <a:ext cx="0" cy="1244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>
            <a:off x="2505058" y="1677968"/>
            <a:ext cx="8874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505058" y="2051031"/>
            <a:ext cx="8874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392471" y="1566843"/>
            <a:ext cx="811212" cy="241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Mod1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403598" y="1928802"/>
            <a:ext cx="811212" cy="241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Mod2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2505058" y="2490768"/>
            <a:ext cx="8874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392471" y="2347893"/>
            <a:ext cx="811212" cy="2428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Mod3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python module can be defined as a python program file which contains a python code including python functions, class, or variables. </a:t>
            </a:r>
          </a:p>
          <a:p>
            <a:endParaRPr lang="en-US" sz="2400" dirty="0" smtClean="0"/>
          </a:p>
          <a:p>
            <a:r>
              <a:rPr lang="en-US" sz="2400" dirty="0" smtClean="0"/>
              <a:t>In other words, we can say that our python code file saved with the extension (</a:t>
            </a:r>
            <a:r>
              <a:rPr lang="en-US" sz="2400" b="1" dirty="0" smtClean="0"/>
              <a:t>.py</a:t>
            </a:r>
            <a:r>
              <a:rPr lang="en-US" sz="2400" dirty="0" smtClean="0"/>
              <a:t>) is treated as the module.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  <a:r>
              <a:rPr lang="en-US" sz="2400" b="1" dirty="0" smtClean="0"/>
              <a:t>     </a:t>
            </a:r>
            <a:r>
              <a:rPr lang="en-US" sz="2400" b="1" u="sng" dirty="0" smtClean="0">
                <a:solidFill>
                  <a:srgbClr val="0A83C0"/>
                </a:solidFill>
              </a:rPr>
              <a:t>calc.py</a:t>
            </a:r>
            <a:endParaRPr lang="en-US" sz="2400" dirty="0" smtClean="0">
              <a:solidFill>
                <a:srgbClr val="0A83C0"/>
              </a:solidFill>
            </a:endParaRPr>
          </a:p>
          <a:p>
            <a:pPr>
              <a:buNone/>
            </a:pPr>
            <a:r>
              <a:rPr lang="en-US" sz="2400" b="1" dirty="0" smtClean="0"/>
              <a:t>	def</a:t>
            </a:r>
            <a:r>
              <a:rPr lang="en-US" sz="2400" dirty="0" smtClean="0"/>
              <a:t> sum(</a:t>
            </a:r>
            <a:r>
              <a:rPr lang="en-US" sz="2400" dirty="0" err="1" smtClean="0"/>
              <a:t>a,b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		return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def</a:t>
            </a:r>
            <a:r>
              <a:rPr lang="en-US" sz="2400" dirty="0" smtClean="0"/>
              <a:t> sub(</a:t>
            </a:r>
            <a:r>
              <a:rPr lang="en-US" sz="2400" dirty="0" err="1" smtClean="0"/>
              <a:t>a,b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		return a-b</a:t>
            </a:r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use the functionality of one module into another, we have to import the specific module.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Loading/importing the module in our python code: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We need to load/import the module in our python code to use it’s functionality. </a:t>
            </a:r>
          </a:p>
          <a:p>
            <a:r>
              <a:rPr lang="en-US" sz="2400" dirty="0" smtClean="0"/>
              <a:t>Python provides two types of statements as defined below.</a:t>
            </a:r>
          </a:p>
          <a:p>
            <a:endParaRPr lang="en-US" sz="2400" dirty="0" smtClean="0"/>
          </a:p>
          <a:p>
            <a:pPr lvl="0"/>
            <a:r>
              <a:rPr lang="en-US" sz="2400" b="1" dirty="0" smtClean="0"/>
              <a:t>import</a:t>
            </a:r>
            <a:r>
              <a:rPr lang="en-US" sz="2400" dirty="0" smtClean="0"/>
              <a:t> statement</a:t>
            </a:r>
          </a:p>
          <a:p>
            <a:pPr lvl="0"/>
            <a:r>
              <a:rPr lang="en-US" sz="2400" b="1" dirty="0" smtClean="0"/>
              <a:t>from-import</a:t>
            </a:r>
            <a:r>
              <a:rPr lang="en-US" sz="2400" dirty="0" smtClean="0"/>
              <a:t> statement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import statement:</a:t>
            </a:r>
            <a:endParaRPr lang="en-US" sz="2400" dirty="0" smtClean="0"/>
          </a:p>
          <a:p>
            <a:pPr algn="just"/>
            <a:r>
              <a:rPr lang="en-US" sz="2400" dirty="0" smtClean="0"/>
              <a:t>The import statement is used to import all the functionality of one module into another.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Here, we must notice that we can use the functionality of any python source file by importing that file as the module into another python source file.</a:t>
            </a:r>
          </a:p>
          <a:p>
            <a:pPr algn="just">
              <a:buNone/>
            </a:pPr>
            <a:endParaRPr lang="en-US" sz="2400" dirty="0" smtClean="0"/>
          </a:p>
          <a:p>
            <a:r>
              <a:rPr lang="en-US" sz="2400" dirty="0" smtClean="0"/>
              <a:t>We can import multiple modules with a single import statement.</a:t>
            </a:r>
          </a:p>
          <a:p>
            <a:pPr>
              <a:buNone/>
            </a:pPr>
            <a:r>
              <a:rPr lang="en-US" sz="2400" b="1" u="sng" dirty="0" smtClean="0"/>
              <a:t>	Syntax: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	import</a:t>
            </a:r>
            <a:r>
              <a:rPr lang="en-US" sz="2400" dirty="0" smtClean="0"/>
              <a:t> module1,module2..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from-import statement</a:t>
            </a:r>
          </a:p>
          <a:p>
            <a:pPr lvl="0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Instead of importing the whole module into the another module, python provides the flexibility to import only the specific attributes of a module. This can be done by using from - import statement.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Syntax: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from</a:t>
            </a:r>
            <a:r>
              <a:rPr lang="en-US" sz="2400" dirty="0" smtClean="0"/>
              <a:t> module-name </a:t>
            </a:r>
            <a:r>
              <a:rPr lang="en-US" sz="2400" b="1" dirty="0" smtClean="0"/>
              <a:t>import</a:t>
            </a:r>
            <a:r>
              <a:rPr lang="en-US" sz="2400" dirty="0" smtClean="0"/>
              <a:t> function1,function2…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Renaming a module: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Python provides us the flexibility to import some module with a specific name so that we can use this name to use that module in our python source file.</a:t>
            </a:r>
          </a:p>
          <a:p>
            <a:pPr algn="just"/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Syntax: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import</a:t>
            </a:r>
            <a:r>
              <a:rPr lang="en-US" sz="2400" dirty="0" smtClean="0"/>
              <a:t> module-name </a:t>
            </a:r>
            <a:r>
              <a:rPr lang="en-US" sz="2400" b="1" dirty="0" smtClean="0"/>
              <a:t>as</a:t>
            </a:r>
            <a:r>
              <a:rPr lang="en-US" sz="2400" dirty="0" smtClean="0"/>
              <a:t> specific-name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Scope of variables: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 smtClean="0"/>
              <a:t>Python, variables are associated with two types of scopes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Global Scope:</a:t>
            </a:r>
            <a:r>
              <a:rPr lang="en-US" sz="2400" b="1" dirty="0" smtClean="0"/>
              <a:t> 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All </a:t>
            </a:r>
            <a:r>
              <a:rPr lang="en-US" sz="2400" dirty="0" smtClean="0"/>
              <a:t>the variables defined in a </a:t>
            </a:r>
            <a:r>
              <a:rPr lang="en-US" sz="2400" b="1" dirty="0" smtClean="0"/>
              <a:t>module</a:t>
            </a:r>
            <a:r>
              <a:rPr lang="en-US" sz="2400" dirty="0" smtClean="0"/>
              <a:t> </a:t>
            </a:r>
            <a:r>
              <a:rPr lang="en-US" sz="2400" dirty="0" smtClean="0"/>
              <a:t>and outside </a:t>
            </a:r>
            <a:r>
              <a:rPr lang="en-US" sz="2400" dirty="0" smtClean="0"/>
              <a:t>the function </a:t>
            </a:r>
            <a:r>
              <a:rPr lang="en-US" sz="2400" dirty="0" smtClean="0"/>
              <a:t>contain </a:t>
            </a:r>
            <a:r>
              <a:rPr lang="en-US" sz="2400" dirty="0" smtClean="0"/>
              <a:t>the </a:t>
            </a:r>
            <a:r>
              <a:rPr lang="en-US" sz="2400" b="1" dirty="0" smtClean="0"/>
              <a:t>global </a:t>
            </a:r>
            <a:r>
              <a:rPr lang="en-US" sz="2400" b="1" dirty="0" smtClean="0"/>
              <a:t>scope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Local </a:t>
            </a:r>
            <a:r>
              <a:rPr lang="en-US" sz="2400" b="1" dirty="0" smtClean="0"/>
              <a:t>Scope: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All the variables defined inside a </a:t>
            </a:r>
            <a:r>
              <a:rPr lang="en-US" sz="2400" b="1" dirty="0" smtClean="0"/>
              <a:t>function</a:t>
            </a:r>
            <a:r>
              <a:rPr lang="en-US" sz="2400" dirty="0" smtClean="0"/>
              <a:t> contain a </a:t>
            </a:r>
            <a:r>
              <a:rPr lang="en-US" sz="2400" b="1" dirty="0" smtClean="0"/>
              <a:t>local scope</a:t>
            </a:r>
            <a:r>
              <a:rPr lang="en-US" sz="2400" dirty="0" smtClean="0"/>
              <a:t> that is limited to this function itself. We cannot access a local variable globally.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If two variables are defined with the same name with the two different scopes, i.e., local and global, then the priority will always be given to the local variable.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Namespaces in Python: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A namespace is basically a system to make sure that all the names in a program are unique and can be used without any conflict. 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namespace is a system to have a unique name for each and every object in Python. An object might be a variable or a method.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Python itself maintains a namespace in the form of a Python dictionary. 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Modules -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Types of namespaces:</a:t>
            </a:r>
            <a:endParaRPr lang="en-US" sz="2400" dirty="0" smtClean="0"/>
          </a:p>
          <a:p>
            <a:pPr algn="just"/>
            <a:r>
              <a:rPr lang="en-US" sz="2400" b="1" dirty="0" smtClean="0"/>
              <a:t>Local Namespace:</a:t>
            </a:r>
            <a:r>
              <a:rPr lang="en-US" sz="2400" dirty="0" smtClean="0"/>
              <a:t>  This namespace includes local names inside a function. This namespace is created when a function is called, and it only lasts until the function returns.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Global Namespace:</a:t>
            </a:r>
            <a:r>
              <a:rPr lang="en-US" sz="2400" dirty="0" smtClean="0"/>
              <a:t> This namespace includes names from various imported modules that you are using in a project. It is created when the module is included in the project, and it lasts until the script ends.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Built-in Namespace:</a:t>
            </a:r>
            <a:r>
              <a:rPr lang="en-US" sz="2400" dirty="0" smtClean="0"/>
              <a:t> This namespace includes built-in functions and built-in exception names. Like print (), input (), list () and etc.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654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Modules - Python</vt:lpstr>
      <vt:lpstr>Packages - Python</vt:lpstr>
      <vt:lpstr>Packages -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196</cp:revision>
  <dcterms:created xsi:type="dcterms:W3CDTF">2020-06-10T05:05:50Z</dcterms:created>
  <dcterms:modified xsi:type="dcterms:W3CDTF">2020-12-16T04:39:31Z</dcterms:modified>
</cp:coreProperties>
</file>