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41842a5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41842a5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41842a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41842a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41842a5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41842a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41842a5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41842a5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41842a5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41842a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Centralised Peer-to-Peer Networks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Harsha Vardhan Miryala - 15114045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Sanju Prabhath Reddy - 15114042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 Harsha Majeti - 15114044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Dinesh Reddy - 15114026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a P2P network 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Types of P2P networks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Components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Central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P2P client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P2P Transient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b/w P2P client and Central 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b/w P2P client and P2P Transient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