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5"/>
  </p:notesMasterIdLst>
  <p:sldIdLst>
    <p:sldId id="256" r:id="rId2"/>
    <p:sldId id="300" r:id="rId3"/>
    <p:sldId id="301" r:id="rId4"/>
    <p:sldId id="299" r:id="rId5"/>
    <p:sldId id="276" r:id="rId6"/>
    <p:sldId id="297" r:id="rId7"/>
    <p:sldId id="277" r:id="rId8"/>
    <p:sldId id="298" r:id="rId9"/>
    <p:sldId id="289" r:id="rId10"/>
    <p:sldId id="290" r:id="rId11"/>
    <p:sldId id="292" r:id="rId12"/>
    <p:sldId id="278" r:id="rId13"/>
    <p:sldId id="293" r:id="rId14"/>
    <p:sldId id="295" r:id="rId15"/>
    <p:sldId id="296" r:id="rId16"/>
    <p:sldId id="283" r:id="rId17"/>
    <p:sldId id="271" r:id="rId18"/>
    <p:sldId id="285" r:id="rId19"/>
    <p:sldId id="294" r:id="rId20"/>
    <p:sldId id="273" r:id="rId21"/>
    <p:sldId id="284" r:id="rId22"/>
    <p:sldId id="287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2" autoAdjust="0"/>
    <p:restoredTop sz="94624" autoAdjust="0"/>
  </p:normalViewPr>
  <p:slideViewPr>
    <p:cSldViewPr>
      <p:cViewPr varScale="1">
        <p:scale>
          <a:sx n="74" d="100"/>
          <a:sy n="74" d="100"/>
        </p:scale>
        <p:origin x="142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009EE-499D-4022-98F9-29F06B8606DE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72B47F-061E-439D-AA69-652FACC3E8D1}">
      <dgm:prSet phldrT="[Text]" custT="1"/>
      <dgm:spPr/>
      <dgm:t>
        <a:bodyPr/>
        <a:lstStyle/>
        <a:p>
          <a:r>
            <a:rPr lang="en-US" sz="1600" b="1" dirty="0" smtClean="0"/>
            <a:t>Authenticity, Smaller Chunks</a:t>
          </a:r>
          <a:endParaRPr lang="en-US" sz="1600" b="1" dirty="0"/>
        </a:p>
      </dgm:t>
    </dgm:pt>
    <dgm:pt modelId="{EFAA2997-F526-4116-825B-B131BFBD21E8}" type="parTrans" cxnId="{18A38EFA-65B1-40B2-B812-054BE8B59095}">
      <dgm:prSet/>
      <dgm:spPr/>
      <dgm:t>
        <a:bodyPr/>
        <a:lstStyle/>
        <a:p>
          <a:endParaRPr lang="en-US"/>
        </a:p>
      </dgm:t>
    </dgm:pt>
    <dgm:pt modelId="{0CBD4A4C-F07F-469B-8BEF-DDC6FBCF3743}" type="sibTrans" cxnId="{18A38EFA-65B1-40B2-B812-054BE8B59095}">
      <dgm:prSet/>
      <dgm:spPr/>
      <dgm:t>
        <a:bodyPr/>
        <a:lstStyle/>
        <a:p>
          <a:endParaRPr lang="en-US"/>
        </a:p>
      </dgm:t>
    </dgm:pt>
    <dgm:pt modelId="{81457A7A-82A2-4D57-8BD2-A74DAFFF332E}">
      <dgm:prSet phldrT="[Text]"/>
      <dgm:spPr/>
      <dgm:t>
        <a:bodyPr/>
        <a:lstStyle/>
        <a:p>
          <a:r>
            <a:rPr lang="en-US" b="1" dirty="0"/>
            <a:t>Secure</a:t>
          </a:r>
        </a:p>
      </dgm:t>
    </dgm:pt>
    <dgm:pt modelId="{4364041A-0BB4-4279-B49D-11148138C543}" type="parTrans" cxnId="{C27F0DED-C401-423C-8A30-A9C57AD3FF5D}">
      <dgm:prSet/>
      <dgm:spPr/>
      <dgm:t>
        <a:bodyPr/>
        <a:lstStyle/>
        <a:p>
          <a:endParaRPr lang="en-US"/>
        </a:p>
      </dgm:t>
    </dgm:pt>
    <dgm:pt modelId="{592EE205-4BA6-4D33-AB84-008E94D4CB80}" type="sibTrans" cxnId="{C27F0DED-C401-423C-8A30-A9C57AD3FF5D}">
      <dgm:prSet/>
      <dgm:spPr/>
      <dgm:t>
        <a:bodyPr/>
        <a:lstStyle/>
        <a:p>
          <a:endParaRPr lang="en-US"/>
        </a:p>
      </dgm:t>
    </dgm:pt>
    <dgm:pt modelId="{8FA860F4-EA38-40D4-A9A8-DCA91C654A53}">
      <dgm:prSet phldrT="[Text]"/>
      <dgm:spPr/>
      <dgm:t>
        <a:bodyPr/>
        <a:lstStyle/>
        <a:p>
          <a:r>
            <a:rPr lang="en-US" dirty="0"/>
            <a:t>Usage of Diverse Algorithms</a:t>
          </a:r>
        </a:p>
      </dgm:t>
    </dgm:pt>
    <dgm:pt modelId="{390DC504-7344-4622-A5DE-6CB2A04F1C45}" type="parTrans" cxnId="{40CABA0B-113C-4376-93C8-C37BDA486481}">
      <dgm:prSet/>
      <dgm:spPr/>
      <dgm:t>
        <a:bodyPr/>
        <a:lstStyle/>
        <a:p>
          <a:endParaRPr lang="en-US"/>
        </a:p>
      </dgm:t>
    </dgm:pt>
    <dgm:pt modelId="{36826CE8-C50D-47B3-84F6-5886090A9DFC}" type="sibTrans" cxnId="{40CABA0B-113C-4376-93C8-C37BDA486481}">
      <dgm:prSet/>
      <dgm:spPr/>
      <dgm:t>
        <a:bodyPr/>
        <a:lstStyle/>
        <a:p>
          <a:endParaRPr lang="en-US"/>
        </a:p>
      </dgm:t>
    </dgm:pt>
    <dgm:pt modelId="{D2721508-EDCA-4469-8526-E3F5208F0D6C}">
      <dgm:prSet phldrT="[Text]"/>
      <dgm:spPr/>
      <dgm:t>
        <a:bodyPr/>
        <a:lstStyle/>
        <a:p>
          <a:r>
            <a:rPr lang="en-US" b="1" dirty="0"/>
            <a:t>E2E</a:t>
          </a:r>
        </a:p>
      </dgm:t>
    </dgm:pt>
    <dgm:pt modelId="{39DFD5D8-9151-4AF8-ABF2-61EAD69040D9}" type="sibTrans" cxnId="{ADFCA608-D1F0-4CBA-9452-FB233358F1F3}">
      <dgm:prSet/>
      <dgm:spPr/>
      <dgm:t>
        <a:bodyPr/>
        <a:lstStyle/>
        <a:p>
          <a:endParaRPr lang="en-US"/>
        </a:p>
      </dgm:t>
    </dgm:pt>
    <dgm:pt modelId="{82D7CE9E-6D53-4443-9F18-AA8F30CAB13B}" type="parTrans" cxnId="{ADFCA608-D1F0-4CBA-9452-FB233358F1F3}">
      <dgm:prSet/>
      <dgm:spPr/>
      <dgm:t>
        <a:bodyPr/>
        <a:lstStyle/>
        <a:p>
          <a:endParaRPr lang="en-US"/>
        </a:p>
      </dgm:t>
    </dgm:pt>
    <dgm:pt modelId="{6620F212-CF3C-4713-A184-87CDFDD4AE25}" type="pres">
      <dgm:prSet presAssocID="{22E009EE-499D-4022-98F9-29F06B860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22C6B-D01D-45DF-B7EE-3FE91B5E976C}" type="pres">
      <dgm:prSet presAssocID="{D2721508-EDCA-4469-8526-E3F5208F0D6C}" presName="linNode" presStyleCnt="0"/>
      <dgm:spPr/>
    </dgm:pt>
    <dgm:pt modelId="{1576EF3F-DCB8-4594-9B70-34B1810EA3E7}" type="pres">
      <dgm:prSet presAssocID="{D2721508-EDCA-4469-8526-E3F5208F0D6C}" presName="parTx" presStyleLbl="revTx" presStyleIdx="0" presStyleCnt="2" custScaleY="1097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11BCC-B706-4877-86BD-FCD3E773D8AB}" type="pres">
      <dgm:prSet presAssocID="{D2721508-EDCA-4469-8526-E3F5208F0D6C}" presName="bracket" presStyleLbl="parChTrans1D1" presStyleIdx="0" presStyleCnt="2"/>
      <dgm:spPr/>
    </dgm:pt>
    <dgm:pt modelId="{350E33AB-130F-4952-9309-885400D6C19A}" type="pres">
      <dgm:prSet presAssocID="{D2721508-EDCA-4469-8526-E3F5208F0D6C}" presName="spH" presStyleCnt="0"/>
      <dgm:spPr/>
    </dgm:pt>
    <dgm:pt modelId="{AD69ED4C-8500-4FC7-BB78-EEFE1EC35842}" type="pres">
      <dgm:prSet presAssocID="{D2721508-EDCA-4469-8526-E3F5208F0D6C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BC0B1-9BCF-4585-AE77-2C1E6615E7F8}" type="pres">
      <dgm:prSet presAssocID="{39DFD5D8-9151-4AF8-ABF2-61EAD69040D9}" presName="spV" presStyleCnt="0"/>
      <dgm:spPr/>
    </dgm:pt>
    <dgm:pt modelId="{CF4ACFBC-483A-4586-8761-CB3A3E383EB8}" type="pres">
      <dgm:prSet presAssocID="{81457A7A-82A2-4D57-8BD2-A74DAFFF332E}" presName="linNode" presStyleCnt="0"/>
      <dgm:spPr/>
    </dgm:pt>
    <dgm:pt modelId="{4A801BDD-495E-4CAF-B525-3CAECEE5ABF7}" type="pres">
      <dgm:prSet presAssocID="{81457A7A-82A2-4D57-8BD2-A74DAFFF332E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650E3-629E-4349-A925-AB8EE9344CD5}" type="pres">
      <dgm:prSet presAssocID="{81457A7A-82A2-4D57-8BD2-A74DAFFF332E}" presName="bracket" presStyleLbl="parChTrans1D1" presStyleIdx="1" presStyleCnt="2"/>
      <dgm:spPr/>
    </dgm:pt>
    <dgm:pt modelId="{83075B98-82BD-4C3F-AC92-9FB10FBBBED8}" type="pres">
      <dgm:prSet presAssocID="{81457A7A-82A2-4D57-8BD2-A74DAFFF332E}" presName="spH" presStyleCnt="0"/>
      <dgm:spPr/>
    </dgm:pt>
    <dgm:pt modelId="{7296CD66-1AD5-4246-9F6F-70AFAC272AA6}" type="pres">
      <dgm:prSet presAssocID="{81457A7A-82A2-4D57-8BD2-A74DAFFF332E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A38EFA-65B1-40B2-B812-054BE8B59095}" srcId="{D2721508-EDCA-4469-8526-E3F5208F0D6C}" destId="{6B72B47F-061E-439D-AA69-652FACC3E8D1}" srcOrd="0" destOrd="0" parTransId="{EFAA2997-F526-4116-825B-B131BFBD21E8}" sibTransId="{0CBD4A4C-F07F-469B-8BEF-DDC6FBCF3743}"/>
    <dgm:cxn modelId="{B9EE66AF-403F-4E56-82D2-94954B2498AC}" type="presOf" srcId="{D2721508-EDCA-4469-8526-E3F5208F0D6C}" destId="{1576EF3F-DCB8-4594-9B70-34B1810EA3E7}" srcOrd="0" destOrd="0" presId="urn:diagrams.loki3.com/BracketList"/>
    <dgm:cxn modelId="{ADFCA608-D1F0-4CBA-9452-FB233358F1F3}" srcId="{22E009EE-499D-4022-98F9-29F06B8606DE}" destId="{D2721508-EDCA-4469-8526-E3F5208F0D6C}" srcOrd="0" destOrd="0" parTransId="{82D7CE9E-6D53-4443-9F18-AA8F30CAB13B}" sibTransId="{39DFD5D8-9151-4AF8-ABF2-61EAD69040D9}"/>
    <dgm:cxn modelId="{C43D3259-AF50-4ED9-9CC0-67C5ECF7642A}" type="presOf" srcId="{6B72B47F-061E-439D-AA69-652FACC3E8D1}" destId="{AD69ED4C-8500-4FC7-BB78-EEFE1EC35842}" srcOrd="0" destOrd="0" presId="urn:diagrams.loki3.com/BracketList"/>
    <dgm:cxn modelId="{C27F0DED-C401-423C-8A30-A9C57AD3FF5D}" srcId="{22E009EE-499D-4022-98F9-29F06B8606DE}" destId="{81457A7A-82A2-4D57-8BD2-A74DAFFF332E}" srcOrd="1" destOrd="0" parTransId="{4364041A-0BB4-4279-B49D-11148138C543}" sibTransId="{592EE205-4BA6-4D33-AB84-008E94D4CB80}"/>
    <dgm:cxn modelId="{22B4404D-2348-4FDC-9DEC-EC763576E39C}" type="presOf" srcId="{22E009EE-499D-4022-98F9-29F06B8606DE}" destId="{6620F212-CF3C-4713-A184-87CDFDD4AE25}" srcOrd="0" destOrd="0" presId="urn:diagrams.loki3.com/BracketList"/>
    <dgm:cxn modelId="{9F73ABCD-1A40-4AE3-BB7E-528BF5AD0919}" type="presOf" srcId="{8FA860F4-EA38-40D4-A9A8-DCA91C654A53}" destId="{7296CD66-1AD5-4246-9F6F-70AFAC272AA6}" srcOrd="0" destOrd="0" presId="urn:diagrams.loki3.com/BracketList"/>
    <dgm:cxn modelId="{40CABA0B-113C-4376-93C8-C37BDA486481}" srcId="{81457A7A-82A2-4D57-8BD2-A74DAFFF332E}" destId="{8FA860F4-EA38-40D4-A9A8-DCA91C654A53}" srcOrd="0" destOrd="0" parTransId="{390DC504-7344-4622-A5DE-6CB2A04F1C45}" sibTransId="{36826CE8-C50D-47B3-84F6-5886090A9DFC}"/>
    <dgm:cxn modelId="{BC8DA9A6-D7C4-4350-808D-1880638751DF}" type="presOf" srcId="{81457A7A-82A2-4D57-8BD2-A74DAFFF332E}" destId="{4A801BDD-495E-4CAF-B525-3CAECEE5ABF7}" srcOrd="0" destOrd="0" presId="urn:diagrams.loki3.com/BracketList"/>
    <dgm:cxn modelId="{B3656FBE-2B0E-48F9-9A71-2A1E01401949}" type="presParOf" srcId="{6620F212-CF3C-4713-A184-87CDFDD4AE25}" destId="{DB222C6B-D01D-45DF-B7EE-3FE91B5E976C}" srcOrd="0" destOrd="0" presId="urn:diagrams.loki3.com/BracketList"/>
    <dgm:cxn modelId="{F2E7B3E9-88D2-4254-819F-6143DF0B5C69}" type="presParOf" srcId="{DB222C6B-D01D-45DF-B7EE-3FE91B5E976C}" destId="{1576EF3F-DCB8-4594-9B70-34B1810EA3E7}" srcOrd="0" destOrd="0" presId="urn:diagrams.loki3.com/BracketList"/>
    <dgm:cxn modelId="{0AA4B649-5331-488B-B7B1-2824B80ECDD6}" type="presParOf" srcId="{DB222C6B-D01D-45DF-B7EE-3FE91B5E976C}" destId="{FC411BCC-B706-4877-86BD-FCD3E773D8AB}" srcOrd="1" destOrd="0" presId="urn:diagrams.loki3.com/BracketList"/>
    <dgm:cxn modelId="{BEF981F1-4421-4DEA-ABFC-67FE105516B1}" type="presParOf" srcId="{DB222C6B-D01D-45DF-B7EE-3FE91B5E976C}" destId="{350E33AB-130F-4952-9309-885400D6C19A}" srcOrd="2" destOrd="0" presId="urn:diagrams.loki3.com/BracketList"/>
    <dgm:cxn modelId="{5D63794E-0387-4357-AD9B-A7D451FC4846}" type="presParOf" srcId="{DB222C6B-D01D-45DF-B7EE-3FE91B5E976C}" destId="{AD69ED4C-8500-4FC7-BB78-EEFE1EC35842}" srcOrd="3" destOrd="0" presId="urn:diagrams.loki3.com/BracketList"/>
    <dgm:cxn modelId="{FDE23D71-A034-4DAF-8FC2-22A83A6A0889}" type="presParOf" srcId="{6620F212-CF3C-4713-A184-87CDFDD4AE25}" destId="{1F9BC0B1-9BCF-4585-AE77-2C1E6615E7F8}" srcOrd="1" destOrd="0" presId="urn:diagrams.loki3.com/BracketList"/>
    <dgm:cxn modelId="{67943AA7-829B-4A82-A4FC-76B783BD4CFF}" type="presParOf" srcId="{6620F212-CF3C-4713-A184-87CDFDD4AE25}" destId="{CF4ACFBC-483A-4586-8761-CB3A3E383EB8}" srcOrd="2" destOrd="0" presId="urn:diagrams.loki3.com/BracketList"/>
    <dgm:cxn modelId="{D3A6D695-D597-4A4A-87EC-A1FB41FB58F5}" type="presParOf" srcId="{CF4ACFBC-483A-4586-8761-CB3A3E383EB8}" destId="{4A801BDD-495E-4CAF-B525-3CAECEE5ABF7}" srcOrd="0" destOrd="0" presId="urn:diagrams.loki3.com/BracketList"/>
    <dgm:cxn modelId="{24F923FB-84BC-4F77-AA11-83ABFC2F5114}" type="presParOf" srcId="{CF4ACFBC-483A-4586-8761-CB3A3E383EB8}" destId="{0A4650E3-629E-4349-A925-AB8EE9344CD5}" srcOrd="1" destOrd="0" presId="urn:diagrams.loki3.com/BracketList"/>
    <dgm:cxn modelId="{B1F8AEC2-8ED6-4378-9E1F-BE680552111D}" type="presParOf" srcId="{CF4ACFBC-483A-4586-8761-CB3A3E383EB8}" destId="{83075B98-82BD-4C3F-AC92-9FB10FBBBED8}" srcOrd="2" destOrd="0" presId="urn:diagrams.loki3.com/BracketList"/>
    <dgm:cxn modelId="{AD9BB87C-1F1E-41AE-A030-20CE06D71170}" type="presParOf" srcId="{CF4ACFBC-483A-4586-8761-CB3A3E383EB8}" destId="{7296CD66-1AD5-4246-9F6F-70AFAC272AA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9782B-0FFF-4A97-8A05-44692A9A612A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B62FB5F-364E-4FFD-97BA-A412C001DD84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dirty="0"/>
            <a:t>The File along with recipient List is First inserted and then file is divided into ‘n’ different Modules(Say ‘n’=9).</a:t>
          </a:r>
          <a:endParaRPr lang="en-US" dirty="0"/>
        </a:p>
      </dgm:t>
    </dgm:pt>
    <dgm:pt modelId="{429F69B7-569A-460D-BBFF-038A13D1063D}" type="parTrans" cxnId="{59C29B1E-8194-4ACD-A98F-F33472E91B2E}">
      <dgm:prSet/>
      <dgm:spPr/>
      <dgm:t>
        <a:bodyPr/>
        <a:lstStyle/>
        <a:p>
          <a:endParaRPr lang="en-US"/>
        </a:p>
      </dgm:t>
    </dgm:pt>
    <dgm:pt modelId="{D5F242E5-A0F4-4C1F-8267-A2A80E3E922F}" type="sibTrans" cxnId="{59C29B1E-8194-4ACD-A98F-F33472E91B2E}">
      <dgm:prSet/>
      <dgm:spPr/>
      <dgm:t>
        <a:bodyPr/>
        <a:lstStyle/>
        <a:p>
          <a:endParaRPr lang="en-US"/>
        </a:p>
      </dgm:t>
    </dgm:pt>
    <dgm:pt modelId="{EDDA0134-3AA2-4D76-8148-7B7B63C0B11D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/>
            <a:t>Each Module is then Assigned With Unique KEY String of Length (Say Ranging From 32-50 Characters).</a:t>
          </a:r>
          <a:endParaRPr lang="en-US" dirty="0"/>
        </a:p>
      </dgm:t>
    </dgm:pt>
    <dgm:pt modelId="{263F3F7B-2B25-4147-987B-A42B02939D70}" type="parTrans" cxnId="{EB7EEB0A-C7A2-4FE7-A8B0-56477C0F5FB7}">
      <dgm:prSet/>
      <dgm:spPr/>
      <dgm:t>
        <a:bodyPr/>
        <a:lstStyle/>
        <a:p>
          <a:endParaRPr lang="en-US"/>
        </a:p>
      </dgm:t>
    </dgm:pt>
    <dgm:pt modelId="{76C5A6A4-A03B-4550-B5D7-C59B8368625E}" type="sibTrans" cxnId="{EB7EEB0A-C7A2-4FE7-A8B0-56477C0F5FB7}">
      <dgm:prSet/>
      <dgm:spPr/>
      <dgm:t>
        <a:bodyPr/>
        <a:lstStyle/>
        <a:p>
          <a:endParaRPr lang="en-US"/>
        </a:p>
      </dgm:t>
    </dgm:pt>
    <dgm:pt modelId="{4F800AF2-23B5-4701-8A24-BE28296FB720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/>
            <a:t>Each Modules Then Undergoes Encryption using Few different Algorithms involving a Unique File Encoding ASCII Pattern Values , which Makes it more Stronger. </a:t>
          </a:r>
          <a:endParaRPr lang="en-US" dirty="0"/>
        </a:p>
      </dgm:t>
    </dgm:pt>
    <dgm:pt modelId="{1D9BE0A9-979E-4663-A08D-2144117D175E}" type="parTrans" cxnId="{C44D35F5-4F5B-45F2-A796-E59E6460F485}">
      <dgm:prSet/>
      <dgm:spPr/>
      <dgm:t>
        <a:bodyPr/>
        <a:lstStyle/>
        <a:p>
          <a:endParaRPr lang="en-US"/>
        </a:p>
      </dgm:t>
    </dgm:pt>
    <dgm:pt modelId="{F9C52FE5-8D1D-49BB-83B1-20681AC7F352}" type="sibTrans" cxnId="{C44D35F5-4F5B-45F2-A796-E59E6460F485}">
      <dgm:prSet/>
      <dgm:spPr/>
      <dgm:t>
        <a:bodyPr/>
        <a:lstStyle/>
        <a:p>
          <a:endParaRPr lang="en-US"/>
        </a:p>
      </dgm:t>
    </dgm:pt>
    <dgm:pt modelId="{B59F1DB1-030D-439A-BAF4-92649FC897ED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/>
            <a:t>These Modules Are Linked Internally in Sequential Manner and then are separately </a:t>
          </a:r>
          <a:r>
            <a:rPr lang="en-US" b="1" dirty="0" err="1"/>
            <a:t>Steganographed</a:t>
          </a:r>
          <a:r>
            <a:rPr lang="en-US" b="1" dirty="0"/>
            <a:t> in the Form of Image.</a:t>
          </a:r>
          <a:endParaRPr lang="en-US" dirty="0"/>
        </a:p>
      </dgm:t>
    </dgm:pt>
    <dgm:pt modelId="{095DAD6D-4F39-40C7-9F00-21702DCA13B8}" type="parTrans" cxnId="{F3523095-BC77-4737-B3C4-D5DBDD78C154}">
      <dgm:prSet/>
      <dgm:spPr/>
      <dgm:t>
        <a:bodyPr/>
        <a:lstStyle/>
        <a:p>
          <a:endParaRPr lang="en-US"/>
        </a:p>
      </dgm:t>
    </dgm:pt>
    <dgm:pt modelId="{8DDABC9A-537C-4133-8ABB-445E6FB214B1}" type="sibTrans" cxnId="{F3523095-BC77-4737-B3C4-D5DBDD78C154}">
      <dgm:prSet/>
      <dgm:spPr/>
      <dgm:t>
        <a:bodyPr/>
        <a:lstStyle/>
        <a:p>
          <a:endParaRPr lang="en-US"/>
        </a:p>
      </dgm:t>
    </dgm:pt>
    <dgm:pt modelId="{830D65BF-6E0F-47CE-9189-91BD7553892C}">
      <dgm:prSet/>
      <dgm:spPr/>
      <dgm:t>
        <a:bodyPr/>
        <a:lstStyle/>
        <a:p>
          <a:r>
            <a:rPr lang="en-US" dirty="0"/>
            <a:t>5</a:t>
          </a:r>
        </a:p>
      </dgm:t>
    </dgm:pt>
    <dgm:pt modelId="{0D4EA317-CAED-4919-94AB-94D53B15A2C6}" type="parTrans" cxnId="{9650CAA9-11D4-447B-B727-3D6373230D27}">
      <dgm:prSet/>
      <dgm:spPr/>
      <dgm:t>
        <a:bodyPr/>
        <a:lstStyle/>
        <a:p>
          <a:endParaRPr lang="en-US"/>
        </a:p>
      </dgm:t>
    </dgm:pt>
    <dgm:pt modelId="{7EED83F1-7385-4E2D-B618-8D3DB0F6B6C6}" type="sibTrans" cxnId="{9650CAA9-11D4-447B-B727-3D6373230D27}">
      <dgm:prSet/>
      <dgm:spPr/>
      <dgm:t>
        <a:bodyPr/>
        <a:lstStyle/>
        <a:p>
          <a:endParaRPr lang="en-US"/>
        </a:p>
      </dgm:t>
    </dgm:pt>
    <dgm:pt modelId="{E9A65193-2159-4017-8348-7CD63E387625}">
      <dgm:prSet/>
      <dgm:spPr/>
      <dgm:t>
        <a:bodyPr/>
        <a:lstStyle/>
        <a:p>
          <a:r>
            <a:rPr lang="en-US" dirty="0"/>
            <a:t>6</a:t>
          </a:r>
        </a:p>
      </dgm:t>
    </dgm:pt>
    <dgm:pt modelId="{C380BA0F-3D67-47D6-B09A-93696338FFAB}" type="parTrans" cxnId="{226DB082-CD45-43A3-BB39-36D6EC5A652C}">
      <dgm:prSet/>
      <dgm:spPr/>
      <dgm:t>
        <a:bodyPr/>
        <a:lstStyle/>
        <a:p>
          <a:endParaRPr lang="en-US"/>
        </a:p>
      </dgm:t>
    </dgm:pt>
    <dgm:pt modelId="{9C031B11-B021-4D14-84B6-C0280B054BA1}" type="sibTrans" cxnId="{226DB082-CD45-43A3-BB39-36D6EC5A652C}">
      <dgm:prSet/>
      <dgm:spPr/>
      <dgm:t>
        <a:bodyPr/>
        <a:lstStyle/>
        <a:p>
          <a:endParaRPr lang="en-US"/>
        </a:p>
      </dgm:t>
    </dgm:pt>
    <dgm:pt modelId="{822F04E3-AC0A-49B7-8FDE-90B2EA7925AD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/>
            <a:t>These Steganographed Images Of Encrypted Modules are then stored over Cloud.</a:t>
          </a:r>
          <a:endParaRPr lang="en-US"/>
        </a:p>
      </dgm:t>
    </dgm:pt>
    <dgm:pt modelId="{49FE030D-C409-4F57-AA06-6A5C94ED958E}" type="parTrans" cxnId="{29293AB6-1D9D-4C85-A06A-3977FE75778F}">
      <dgm:prSet/>
      <dgm:spPr/>
      <dgm:t>
        <a:bodyPr/>
        <a:lstStyle/>
        <a:p>
          <a:endParaRPr lang="en-US"/>
        </a:p>
      </dgm:t>
    </dgm:pt>
    <dgm:pt modelId="{0D762266-780F-45E6-894D-F1BC32B7189F}" type="sibTrans" cxnId="{29293AB6-1D9D-4C85-A06A-3977FE75778F}">
      <dgm:prSet/>
      <dgm:spPr/>
      <dgm:t>
        <a:bodyPr/>
        <a:lstStyle/>
        <a:p>
          <a:endParaRPr lang="en-US"/>
        </a:p>
      </dgm:t>
    </dgm:pt>
    <dgm:pt modelId="{2B44A374-466D-497D-8D6D-D5E0BA5C82A2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/>
            <a:t>The Final EBC Card is then Obtained as output. Irrespective of the Input File Size , It’s Size Will be always Fixed </a:t>
          </a:r>
          <a:r>
            <a:rPr lang="en-US" b="1" dirty="0" err="1"/>
            <a:t>i.e</a:t>
          </a:r>
          <a:r>
            <a:rPr lang="en-US" b="1" dirty="0"/>
            <a:t> 165KB(approx.) which can be carried Anywhere quite similar to QR Code but With Different Approach. </a:t>
          </a:r>
          <a:r>
            <a:rPr lang="en-US" b="1" dirty="0" err="1"/>
            <a:t>Eg</a:t>
          </a:r>
          <a:r>
            <a:rPr lang="en-US" b="1" dirty="0"/>
            <a:t>:</a:t>
          </a:r>
          <a:endParaRPr lang="en-US" dirty="0"/>
        </a:p>
      </dgm:t>
    </dgm:pt>
    <dgm:pt modelId="{76771B62-7F4B-476F-B57D-0FD398A6DD64}" type="parTrans" cxnId="{E5560292-A6F9-42A4-AEA3-85068422A9EB}">
      <dgm:prSet/>
      <dgm:spPr/>
      <dgm:t>
        <a:bodyPr/>
        <a:lstStyle/>
        <a:p>
          <a:endParaRPr lang="en-US"/>
        </a:p>
      </dgm:t>
    </dgm:pt>
    <dgm:pt modelId="{F1986394-314F-49CA-A971-1CD5A9E51498}" type="sibTrans" cxnId="{E5560292-A6F9-42A4-AEA3-85068422A9EB}">
      <dgm:prSet/>
      <dgm:spPr/>
      <dgm:t>
        <a:bodyPr/>
        <a:lstStyle/>
        <a:p>
          <a:endParaRPr lang="en-US"/>
        </a:p>
      </dgm:t>
    </dgm:pt>
    <dgm:pt modelId="{83FCCDAA-DC68-4879-8F61-F1D1BF79A88C}">
      <dgm:prSet/>
      <dgm:spPr/>
      <dgm:t>
        <a:bodyPr/>
        <a:lstStyle/>
        <a:p>
          <a:r>
            <a:rPr lang="en-US" dirty="0"/>
            <a:t>4</a:t>
          </a:r>
        </a:p>
      </dgm:t>
    </dgm:pt>
    <dgm:pt modelId="{945CBB10-865C-4626-919A-1E9A57B4FA7E}" type="sibTrans" cxnId="{54A8691D-DBEE-4A29-BA78-C3A8C1EDDDC0}">
      <dgm:prSet/>
      <dgm:spPr/>
      <dgm:t>
        <a:bodyPr/>
        <a:lstStyle/>
        <a:p>
          <a:endParaRPr lang="en-US"/>
        </a:p>
      </dgm:t>
    </dgm:pt>
    <dgm:pt modelId="{A66F0687-858B-4DFB-A074-301D43B0A99E}" type="parTrans" cxnId="{54A8691D-DBEE-4A29-BA78-C3A8C1EDDDC0}">
      <dgm:prSet/>
      <dgm:spPr/>
      <dgm:t>
        <a:bodyPr/>
        <a:lstStyle/>
        <a:p>
          <a:endParaRPr lang="en-US"/>
        </a:p>
      </dgm:t>
    </dgm:pt>
    <dgm:pt modelId="{A140DAB7-4470-431B-9E6C-0BFD6211EA3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9F96D2D4-2AF1-432D-BDC5-99ABF5E677C8}" type="sibTrans" cxnId="{A0BD493F-C371-4164-B611-F879B9F2045C}">
      <dgm:prSet/>
      <dgm:spPr/>
      <dgm:t>
        <a:bodyPr/>
        <a:lstStyle/>
        <a:p>
          <a:endParaRPr lang="en-US"/>
        </a:p>
      </dgm:t>
    </dgm:pt>
    <dgm:pt modelId="{2B06D1EC-EA5F-420E-BC2D-D4A242313FD5}" type="parTrans" cxnId="{A0BD493F-C371-4164-B611-F879B9F2045C}">
      <dgm:prSet/>
      <dgm:spPr/>
      <dgm:t>
        <a:bodyPr/>
        <a:lstStyle/>
        <a:p>
          <a:endParaRPr lang="en-US"/>
        </a:p>
      </dgm:t>
    </dgm:pt>
    <dgm:pt modelId="{2780031D-A1D5-42C8-AAE7-C55DE6E0005A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C11222F-1831-4764-BB56-1388A6519912}" type="sibTrans" cxnId="{F592C6F1-AF05-418C-B356-0FEE4C5D1A8E}">
      <dgm:prSet/>
      <dgm:spPr/>
      <dgm:t>
        <a:bodyPr/>
        <a:lstStyle/>
        <a:p>
          <a:endParaRPr lang="en-US"/>
        </a:p>
      </dgm:t>
    </dgm:pt>
    <dgm:pt modelId="{1CA90F31-F99A-4668-9426-533928704ADC}" type="parTrans" cxnId="{F592C6F1-AF05-418C-B356-0FEE4C5D1A8E}">
      <dgm:prSet/>
      <dgm:spPr/>
      <dgm:t>
        <a:bodyPr/>
        <a:lstStyle/>
        <a:p>
          <a:endParaRPr lang="en-US"/>
        </a:p>
      </dgm:t>
    </dgm:pt>
    <dgm:pt modelId="{EEF266CB-36AE-42F3-9F16-850D4AF9B0EA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A7F6EC8-8AE0-4847-B597-DE3757DE808D}" type="sibTrans" cxnId="{5D60EF31-4A46-423C-A027-4E9E6802452E}">
      <dgm:prSet/>
      <dgm:spPr/>
      <dgm:t>
        <a:bodyPr/>
        <a:lstStyle/>
        <a:p>
          <a:endParaRPr lang="en-US"/>
        </a:p>
      </dgm:t>
    </dgm:pt>
    <dgm:pt modelId="{E3DD60F1-F3C7-4548-B8AB-56B23669E8BB}" type="parTrans" cxnId="{5D60EF31-4A46-423C-A027-4E9E6802452E}">
      <dgm:prSet/>
      <dgm:spPr/>
      <dgm:t>
        <a:bodyPr/>
        <a:lstStyle/>
        <a:p>
          <a:endParaRPr lang="en-US"/>
        </a:p>
      </dgm:t>
    </dgm:pt>
    <dgm:pt modelId="{270E2FCA-A704-45D2-8170-576CC0437A94}" type="pres">
      <dgm:prSet presAssocID="{7F69782B-0FFF-4A97-8A05-44692A9A612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2567F-4447-44EA-A393-AED9969B9900}" type="pres">
      <dgm:prSet presAssocID="{EEF266CB-36AE-42F3-9F16-850D4AF9B0EA}" presName="composite" presStyleCnt="0"/>
      <dgm:spPr/>
    </dgm:pt>
    <dgm:pt modelId="{C4092725-E4B1-45F7-A75F-AE17713DDA64}" type="pres">
      <dgm:prSet presAssocID="{EEF266CB-36AE-42F3-9F16-850D4AF9B0EA}" presName="parentText" presStyleLbl="alignNode1" presStyleIdx="0" presStyleCnt="6" custScaleX="11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DA429-86BD-4C2C-8ABF-46B5B972E044}" type="pres">
      <dgm:prSet presAssocID="{EEF266CB-36AE-42F3-9F16-850D4AF9B0EA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5B724-8EDC-43A2-853B-C172934DA80C}" type="pres">
      <dgm:prSet presAssocID="{3A7F6EC8-8AE0-4847-B597-DE3757DE808D}" presName="sp" presStyleCnt="0"/>
      <dgm:spPr/>
    </dgm:pt>
    <dgm:pt modelId="{31C172EB-70C3-4BB2-9CED-271A77B2FA74}" type="pres">
      <dgm:prSet presAssocID="{2780031D-A1D5-42C8-AAE7-C55DE6E0005A}" presName="composite" presStyleCnt="0"/>
      <dgm:spPr/>
    </dgm:pt>
    <dgm:pt modelId="{9E065C8D-5A64-4549-9E2F-2622FD6F7819}" type="pres">
      <dgm:prSet presAssocID="{2780031D-A1D5-42C8-AAE7-C55DE6E0005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1B493-FF6E-4CB9-B501-0A1A12263EBA}" type="pres">
      <dgm:prSet presAssocID="{2780031D-A1D5-42C8-AAE7-C55DE6E0005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26E18-3EE1-4A71-9918-CC7A4923162B}" type="pres">
      <dgm:prSet presAssocID="{DC11222F-1831-4764-BB56-1388A6519912}" presName="sp" presStyleCnt="0"/>
      <dgm:spPr/>
    </dgm:pt>
    <dgm:pt modelId="{7F2228C3-CD1C-42C5-BDCC-B027ABCD64C7}" type="pres">
      <dgm:prSet presAssocID="{A140DAB7-4470-431B-9E6C-0BFD6211EA3F}" presName="composite" presStyleCnt="0"/>
      <dgm:spPr/>
    </dgm:pt>
    <dgm:pt modelId="{D5C12566-5671-40BE-BC2C-96DBA51730A4}" type="pres">
      <dgm:prSet presAssocID="{A140DAB7-4470-431B-9E6C-0BFD6211EA3F}" presName="parentText" presStyleLbl="alignNode1" presStyleIdx="2" presStyleCnt="6" custLinFactNeighborX="2500" custLinFactNeighborY="84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B848F-1AA8-42BB-8904-227FF6A8FBE9}" type="pres">
      <dgm:prSet presAssocID="{A140DAB7-4470-431B-9E6C-0BFD6211EA3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3F8F7-3FD9-49B7-A8AA-45AE597E03DB}" type="pres">
      <dgm:prSet presAssocID="{9F96D2D4-2AF1-432D-BDC5-99ABF5E677C8}" presName="sp" presStyleCnt="0"/>
      <dgm:spPr/>
    </dgm:pt>
    <dgm:pt modelId="{4302A2BF-B961-4F70-BAD9-FB0726300EFF}" type="pres">
      <dgm:prSet presAssocID="{83FCCDAA-DC68-4879-8F61-F1D1BF79A88C}" presName="composite" presStyleCnt="0"/>
      <dgm:spPr/>
    </dgm:pt>
    <dgm:pt modelId="{C3FFEE63-60ED-4EFB-A085-A33A68673118}" type="pres">
      <dgm:prSet presAssocID="{83FCCDAA-DC68-4879-8F61-F1D1BF79A88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A66BF-9E42-4879-906B-D61B6F0C5833}" type="pres">
      <dgm:prSet presAssocID="{83FCCDAA-DC68-4879-8F61-F1D1BF79A88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2CEB5-1D9E-4DA1-AC7A-7C5EA1876D4C}" type="pres">
      <dgm:prSet presAssocID="{945CBB10-865C-4626-919A-1E9A57B4FA7E}" presName="sp" presStyleCnt="0"/>
      <dgm:spPr/>
    </dgm:pt>
    <dgm:pt modelId="{B91A6E92-8856-4699-AD55-4B027A45349E}" type="pres">
      <dgm:prSet presAssocID="{830D65BF-6E0F-47CE-9189-91BD7553892C}" presName="composite" presStyleCnt="0"/>
      <dgm:spPr/>
    </dgm:pt>
    <dgm:pt modelId="{089EF7F9-50F1-441F-A0DA-DABD49E57EA8}" type="pres">
      <dgm:prSet presAssocID="{830D65BF-6E0F-47CE-9189-91BD7553892C}" presName="parentText" presStyleLbl="alignNode1" presStyleIdx="4" presStyleCnt="6" custLinFactNeighborX="-8731" custLinFactNeighborY="15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C6E46-4458-478F-9A7C-E3D379A3C92F}" type="pres">
      <dgm:prSet presAssocID="{830D65BF-6E0F-47CE-9189-91BD7553892C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93AAA-B795-4BBA-A1BD-5B0E94EEC12C}" type="pres">
      <dgm:prSet presAssocID="{7EED83F1-7385-4E2D-B618-8D3DB0F6B6C6}" presName="sp" presStyleCnt="0"/>
      <dgm:spPr/>
    </dgm:pt>
    <dgm:pt modelId="{4DB5FC52-DA88-4BC9-BFD4-2CB60CD911D0}" type="pres">
      <dgm:prSet presAssocID="{E9A65193-2159-4017-8348-7CD63E387625}" presName="composite" presStyleCnt="0"/>
      <dgm:spPr/>
    </dgm:pt>
    <dgm:pt modelId="{F2961F2D-9BDD-474B-96CB-871E9391EC23}" type="pres">
      <dgm:prSet presAssocID="{E9A65193-2159-4017-8348-7CD63E387625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11359-82FF-4958-87F2-B6002B0047A2}" type="pres">
      <dgm:prSet presAssocID="{E9A65193-2159-4017-8348-7CD63E387625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4E8D90-F027-4E39-8FBE-DD0201A85EA6}" type="presOf" srcId="{830D65BF-6E0F-47CE-9189-91BD7553892C}" destId="{089EF7F9-50F1-441F-A0DA-DABD49E57EA8}" srcOrd="0" destOrd="0" presId="urn:microsoft.com/office/officeart/2005/8/layout/chevron2"/>
    <dgm:cxn modelId="{DC8D693B-9C7C-4FDA-9F1F-760188564960}" type="presOf" srcId="{A140DAB7-4470-431B-9E6C-0BFD6211EA3F}" destId="{D5C12566-5671-40BE-BC2C-96DBA51730A4}" srcOrd="0" destOrd="0" presId="urn:microsoft.com/office/officeart/2005/8/layout/chevron2"/>
    <dgm:cxn modelId="{F3523095-BC77-4737-B3C4-D5DBDD78C154}" srcId="{83FCCDAA-DC68-4879-8F61-F1D1BF79A88C}" destId="{B59F1DB1-030D-439A-BAF4-92649FC897ED}" srcOrd="0" destOrd="0" parTransId="{095DAD6D-4F39-40C7-9F00-21702DCA13B8}" sibTransId="{8DDABC9A-537C-4133-8ABB-445E6FB214B1}"/>
    <dgm:cxn modelId="{59C29B1E-8194-4ACD-A98F-F33472E91B2E}" srcId="{EEF266CB-36AE-42F3-9F16-850D4AF9B0EA}" destId="{1B62FB5F-364E-4FFD-97BA-A412C001DD84}" srcOrd="0" destOrd="0" parTransId="{429F69B7-569A-460D-BBFF-038A13D1063D}" sibTransId="{D5F242E5-A0F4-4C1F-8267-A2A80E3E922F}"/>
    <dgm:cxn modelId="{86C2500D-6719-4E17-BD1E-AB636DD5E08F}" type="presOf" srcId="{E9A65193-2159-4017-8348-7CD63E387625}" destId="{F2961F2D-9BDD-474B-96CB-871E9391EC23}" srcOrd="0" destOrd="0" presId="urn:microsoft.com/office/officeart/2005/8/layout/chevron2"/>
    <dgm:cxn modelId="{B825AAFA-3174-4937-AB61-14A5D3D55E2E}" type="presOf" srcId="{2B44A374-466D-497D-8D6D-D5E0BA5C82A2}" destId="{27911359-82FF-4958-87F2-B6002B0047A2}" srcOrd="0" destOrd="0" presId="urn:microsoft.com/office/officeart/2005/8/layout/chevron2"/>
    <dgm:cxn modelId="{B3715A3D-2D2A-4A57-AC18-0097E24C0F3C}" type="presOf" srcId="{2780031D-A1D5-42C8-AAE7-C55DE6E0005A}" destId="{9E065C8D-5A64-4549-9E2F-2622FD6F7819}" srcOrd="0" destOrd="0" presId="urn:microsoft.com/office/officeart/2005/8/layout/chevron2"/>
    <dgm:cxn modelId="{97368864-D561-4525-BDF5-7F6868A10595}" type="presOf" srcId="{B59F1DB1-030D-439A-BAF4-92649FC897ED}" destId="{853A66BF-9E42-4879-906B-D61B6F0C5833}" srcOrd="0" destOrd="0" presId="urn:microsoft.com/office/officeart/2005/8/layout/chevron2"/>
    <dgm:cxn modelId="{5D60EF31-4A46-423C-A027-4E9E6802452E}" srcId="{7F69782B-0FFF-4A97-8A05-44692A9A612A}" destId="{EEF266CB-36AE-42F3-9F16-850D4AF9B0EA}" srcOrd="0" destOrd="0" parTransId="{E3DD60F1-F3C7-4548-B8AB-56B23669E8BB}" sibTransId="{3A7F6EC8-8AE0-4847-B597-DE3757DE808D}"/>
    <dgm:cxn modelId="{EE9B5F92-D064-4B32-91E5-A4FFB4CE36D6}" type="presOf" srcId="{7F69782B-0FFF-4A97-8A05-44692A9A612A}" destId="{270E2FCA-A704-45D2-8170-576CC0437A94}" srcOrd="0" destOrd="0" presId="urn:microsoft.com/office/officeart/2005/8/layout/chevron2"/>
    <dgm:cxn modelId="{F592C6F1-AF05-418C-B356-0FEE4C5D1A8E}" srcId="{7F69782B-0FFF-4A97-8A05-44692A9A612A}" destId="{2780031D-A1D5-42C8-AAE7-C55DE6E0005A}" srcOrd="1" destOrd="0" parTransId="{1CA90F31-F99A-4668-9426-533928704ADC}" sibTransId="{DC11222F-1831-4764-BB56-1388A6519912}"/>
    <dgm:cxn modelId="{9650CAA9-11D4-447B-B727-3D6373230D27}" srcId="{7F69782B-0FFF-4A97-8A05-44692A9A612A}" destId="{830D65BF-6E0F-47CE-9189-91BD7553892C}" srcOrd="4" destOrd="0" parTransId="{0D4EA317-CAED-4919-94AB-94D53B15A2C6}" sibTransId="{7EED83F1-7385-4E2D-B618-8D3DB0F6B6C6}"/>
    <dgm:cxn modelId="{54A8691D-DBEE-4A29-BA78-C3A8C1EDDDC0}" srcId="{7F69782B-0FFF-4A97-8A05-44692A9A612A}" destId="{83FCCDAA-DC68-4879-8F61-F1D1BF79A88C}" srcOrd="3" destOrd="0" parTransId="{A66F0687-858B-4DFB-A074-301D43B0A99E}" sibTransId="{945CBB10-865C-4626-919A-1E9A57B4FA7E}"/>
    <dgm:cxn modelId="{EB7EEB0A-C7A2-4FE7-A8B0-56477C0F5FB7}" srcId="{2780031D-A1D5-42C8-AAE7-C55DE6E0005A}" destId="{EDDA0134-3AA2-4D76-8148-7B7B63C0B11D}" srcOrd="0" destOrd="0" parTransId="{263F3F7B-2B25-4147-987B-A42B02939D70}" sibTransId="{76C5A6A4-A03B-4550-B5D7-C59B8368625E}"/>
    <dgm:cxn modelId="{A0BD493F-C371-4164-B611-F879B9F2045C}" srcId="{7F69782B-0FFF-4A97-8A05-44692A9A612A}" destId="{A140DAB7-4470-431B-9E6C-0BFD6211EA3F}" srcOrd="2" destOrd="0" parTransId="{2B06D1EC-EA5F-420E-BC2D-D4A242313FD5}" sibTransId="{9F96D2D4-2AF1-432D-BDC5-99ABF5E677C8}"/>
    <dgm:cxn modelId="{226DB082-CD45-43A3-BB39-36D6EC5A652C}" srcId="{7F69782B-0FFF-4A97-8A05-44692A9A612A}" destId="{E9A65193-2159-4017-8348-7CD63E387625}" srcOrd="5" destOrd="0" parTransId="{C380BA0F-3D67-47D6-B09A-93696338FFAB}" sibTransId="{9C031B11-B021-4D14-84B6-C0280B054BA1}"/>
    <dgm:cxn modelId="{0DD56591-52AA-4628-B0D5-E655D238202D}" type="presOf" srcId="{EDDA0134-3AA2-4D76-8148-7B7B63C0B11D}" destId="{DE61B493-FF6E-4CB9-B501-0A1A12263EBA}" srcOrd="0" destOrd="0" presId="urn:microsoft.com/office/officeart/2005/8/layout/chevron2"/>
    <dgm:cxn modelId="{23A8BD30-1ECC-4479-939B-8AF10C8B3427}" type="presOf" srcId="{EEF266CB-36AE-42F3-9F16-850D4AF9B0EA}" destId="{C4092725-E4B1-45F7-A75F-AE17713DDA64}" srcOrd="0" destOrd="0" presId="urn:microsoft.com/office/officeart/2005/8/layout/chevron2"/>
    <dgm:cxn modelId="{73BCEF10-1DE5-4D1C-9160-1F8C64E789D7}" type="presOf" srcId="{822F04E3-AC0A-49B7-8FDE-90B2EA7925AD}" destId="{9A9C6E46-4458-478F-9A7C-E3D379A3C92F}" srcOrd="0" destOrd="0" presId="urn:microsoft.com/office/officeart/2005/8/layout/chevron2"/>
    <dgm:cxn modelId="{F193BBB4-86AF-48A5-8F5C-93366B2C6CC3}" type="presOf" srcId="{1B62FB5F-364E-4FFD-97BA-A412C001DD84}" destId="{894DA429-86BD-4C2C-8ABF-46B5B972E044}" srcOrd="0" destOrd="0" presId="urn:microsoft.com/office/officeart/2005/8/layout/chevron2"/>
    <dgm:cxn modelId="{29293AB6-1D9D-4C85-A06A-3977FE75778F}" srcId="{830D65BF-6E0F-47CE-9189-91BD7553892C}" destId="{822F04E3-AC0A-49B7-8FDE-90B2EA7925AD}" srcOrd="0" destOrd="0" parTransId="{49FE030D-C409-4F57-AA06-6A5C94ED958E}" sibTransId="{0D762266-780F-45E6-894D-F1BC32B7189F}"/>
    <dgm:cxn modelId="{C44D35F5-4F5B-45F2-A796-E59E6460F485}" srcId="{A140DAB7-4470-431B-9E6C-0BFD6211EA3F}" destId="{4F800AF2-23B5-4701-8A24-BE28296FB720}" srcOrd="0" destOrd="0" parTransId="{1D9BE0A9-979E-4663-A08D-2144117D175E}" sibTransId="{F9C52FE5-8D1D-49BB-83B1-20681AC7F352}"/>
    <dgm:cxn modelId="{7CC7F6E6-4E91-419B-95B8-B33F12C96C90}" type="presOf" srcId="{83FCCDAA-DC68-4879-8F61-F1D1BF79A88C}" destId="{C3FFEE63-60ED-4EFB-A085-A33A68673118}" srcOrd="0" destOrd="0" presId="urn:microsoft.com/office/officeart/2005/8/layout/chevron2"/>
    <dgm:cxn modelId="{C9F55D06-39F2-4435-9168-EA87E1DA825A}" type="presOf" srcId="{4F800AF2-23B5-4701-8A24-BE28296FB720}" destId="{79BB848F-1AA8-42BB-8904-227FF6A8FBE9}" srcOrd="0" destOrd="0" presId="urn:microsoft.com/office/officeart/2005/8/layout/chevron2"/>
    <dgm:cxn modelId="{E5560292-A6F9-42A4-AEA3-85068422A9EB}" srcId="{E9A65193-2159-4017-8348-7CD63E387625}" destId="{2B44A374-466D-497D-8D6D-D5E0BA5C82A2}" srcOrd="0" destOrd="0" parTransId="{76771B62-7F4B-476F-B57D-0FD398A6DD64}" sibTransId="{F1986394-314F-49CA-A971-1CD5A9E51498}"/>
    <dgm:cxn modelId="{C8C9A09E-7D76-4CCF-856E-0220BC03C626}" type="presParOf" srcId="{270E2FCA-A704-45D2-8170-576CC0437A94}" destId="{1262567F-4447-44EA-A393-AED9969B9900}" srcOrd="0" destOrd="0" presId="urn:microsoft.com/office/officeart/2005/8/layout/chevron2"/>
    <dgm:cxn modelId="{5BF3BFA0-29CF-4C10-926A-21015394BBF4}" type="presParOf" srcId="{1262567F-4447-44EA-A393-AED9969B9900}" destId="{C4092725-E4B1-45F7-A75F-AE17713DDA64}" srcOrd="0" destOrd="0" presId="urn:microsoft.com/office/officeart/2005/8/layout/chevron2"/>
    <dgm:cxn modelId="{741A89AC-9895-4178-A85F-7C0C7CE35FDC}" type="presParOf" srcId="{1262567F-4447-44EA-A393-AED9969B9900}" destId="{894DA429-86BD-4C2C-8ABF-46B5B972E044}" srcOrd="1" destOrd="0" presId="urn:microsoft.com/office/officeart/2005/8/layout/chevron2"/>
    <dgm:cxn modelId="{9FF7043B-F39E-4C61-88EE-DFCAF5AB8138}" type="presParOf" srcId="{270E2FCA-A704-45D2-8170-576CC0437A94}" destId="{E1D5B724-8EDC-43A2-853B-C172934DA80C}" srcOrd="1" destOrd="0" presId="urn:microsoft.com/office/officeart/2005/8/layout/chevron2"/>
    <dgm:cxn modelId="{B79C555D-AE99-4AFE-94CB-B156A45E7B14}" type="presParOf" srcId="{270E2FCA-A704-45D2-8170-576CC0437A94}" destId="{31C172EB-70C3-4BB2-9CED-271A77B2FA74}" srcOrd="2" destOrd="0" presId="urn:microsoft.com/office/officeart/2005/8/layout/chevron2"/>
    <dgm:cxn modelId="{B85DA9E0-7336-451D-9FDB-340D44763E09}" type="presParOf" srcId="{31C172EB-70C3-4BB2-9CED-271A77B2FA74}" destId="{9E065C8D-5A64-4549-9E2F-2622FD6F7819}" srcOrd="0" destOrd="0" presId="urn:microsoft.com/office/officeart/2005/8/layout/chevron2"/>
    <dgm:cxn modelId="{0F405610-8974-494B-B31C-5087DA7C774F}" type="presParOf" srcId="{31C172EB-70C3-4BB2-9CED-271A77B2FA74}" destId="{DE61B493-FF6E-4CB9-B501-0A1A12263EBA}" srcOrd="1" destOrd="0" presId="urn:microsoft.com/office/officeart/2005/8/layout/chevron2"/>
    <dgm:cxn modelId="{363E306F-7B3C-4F0A-8594-2DC9177CE31E}" type="presParOf" srcId="{270E2FCA-A704-45D2-8170-576CC0437A94}" destId="{7A926E18-3EE1-4A71-9918-CC7A4923162B}" srcOrd="3" destOrd="0" presId="urn:microsoft.com/office/officeart/2005/8/layout/chevron2"/>
    <dgm:cxn modelId="{EBE80594-9F48-4074-BB51-6C769AC9E092}" type="presParOf" srcId="{270E2FCA-A704-45D2-8170-576CC0437A94}" destId="{7F2228C3-CD1C-42C5-BDCC-B027ABCD64C7}" srcOrd="4" destOrd="0" presId="urn:microsoft.com/office/officeart/2005/8/layout/chevron2"/>
    <dgm:cxn modelId="{19837B08-A261-4FDE-A799-D23FC8FB190F}" type="presParOf" srcId="{7F2228C3-CD1C-42C5-BDCC-B027ABCD64C7}" destId="{D5C12566-5671-40BE-BC2C-96DBA51730A4}" srcOrd="0" destOrd="0" presId="urn:microsoft.com/office/officeart/2005/8/layout/chevron2"/>
    <dgm:cxn modelId="{4F4B620D-441C-4E61-B1D3-1F5E427B86E1}" type="presParOf" srcId="{7F2228C3-CD1C-42C5-BDCC-B027ABCD64C7}" destId="{79BB848F-1AA8-42BB-8904-227FF6A8FBE9}" srcOrd="1" destOrd="0" presId="urn:microsoft.com/office/officeart/2005/8/layout/chevron2"/>
    <dgm:cxn modelId="{605B5572-4F02-4070-86EB-F1DEF847B24F}" type="presParOf" srcId="{270E2FCA-A704-45D2-8170-576CC0437A94}" destId="{3533F8F7-3FD9-49B7-A8AA-45AE597E03DB}" srcOrd="5" destOrd="0" presId="urn:microsoft.com/office/officeart/2005/8/layout/chevron2"/>
    <dgm:cxn modelId="{67184004-EB5F-4788-8F6F-03239D41EF97}" type="presParOf" srcId="{270E2FCA-A704-45D2-8170-576CC0437A94}" destId="{4302A2BF-B961-4F70-BAD9-FB0726300EFF}" srcOrd="6" destOrd="0" presId="urn:microsoft.com/office/officeart/2005/8/layout/chevron2"/>
    <dgm:cxn modelId="{9F04D2E1-6DD9-4258-A395-1CEABF97DEAB}" type="presParOf" srcId="{4302A2BF-B961-4F70-BAD9-FB0726300EFF}" destId="{C3FFEE63-60ED-4EFB-A085-A33A68673118}" srcOrd="0" destOrd="0" presId="urn:microsoft.com/office/officeart/2005/8/layout/chevron2"/>
    <dgm:cxn modelId="{C4396750-8B67-4885-B96C-9A151512C3AF}" type="presParOf" srcId="{4302A2BF-B961-4F70-BAD9-FB0726300EFF}" destId="{853A66BF-9E42-4879-906B-D61B6F0C5833}" srcOrd="1" destOrd="0" presId="urn:microsoft.com/office/officeart/2005/8/layout/chevron2"/>
    <dgm:cxn modelId="{5EDBF69F-7B98-4183-9E56-440998761907}" type="presParOf" srcId="{270E2FCA-A704-45D2-8170-576CC0437A94}" destId="{0882CEB5-1D9E-4DA1-AC7A-7C5EA1876D4C}" srcOrd="7" destOrd="0" presId="urn:microsoft.com/office/officeart/2005/8/layout/chevron2"/>
    <dgm:cxn modelId="{B754065D-E62C-4E94-B7B8-C2DA3E95E00F}" type="presParOf" srcId="{270E2FCA-A704-45D2-8170-576CC0437A94}" destId="{B91A6E92-8856-4699-AD55-4B027A45349E}" srcOrd="8" destOrd="0" presId="urn:microsoft.com/office/officeart/2005/8/layout/chevron2"/>
    <dgm:cxn modelId="{597F9776-8CA5-4D66-89FB-10C2569EE4D7}" type="presParOf" srcId="{B91A6E92-8856-4699-AD55-4B027A45349E}" destId="{089EF7F9-50F1-441F-A0DA-DABD49E57EA8}" srcOrd="0" destOrd="0" presId="urn:microsoft.com/office/officeart/2005/8/layout/chevron2"/>
    <dgm:cxn modelId="{A58979A8-2214-43CD-B966-A9CE4FFCE11B}" type="presParOf" srcId="{B91A6E92-8856-4699-AD55-4B027A45349E}" destId="{9A9C6E46-4458-478F-9A7C-E3D379A3C92F}" srcOrd="1" destOrd="0" presId="urn:microsoft.com/office/officeart/2005/8/layout/chevron2"/>
    <dgm:cxn modelId="{3C2D9747-C0F2-4F23-9446-4761B38B3844}" type="presParOf" srcId="{270E2FCA-A704-45D2-8170-576CC0437A94}" destId="{8BA93AAA-B795-4BBA-A1BD-5B0E94EEC12C}" srcOrd="9" destOrd="0" presId="urn:microsoft.com/office/officeart/2005/8/layout/chevron2"/>
    <dgm:cxn modelId="{86EF116C-F7EC-4674-B75A-89AC5055F8C2}" type="presParOf" srcId="{270E2FCA-A704-45D2-8170-576CC0437A94}" destId="{4DB5FC52-DA88-4BC9-BFD4-2CB60CD911D0}" srcOrd="10" destOrd="0" presId="urn:microsoft.com/office/officeart/2005/8/layout/chevron2"/>
    <dgm:cxn modelId="{D7421DD7-0BAC-4C76-A8F3-78DC582F8424}" type="presParOf" srcId="{4DB5FC52-DA88-4BC9-BFD4-2CB60CD911D0}" destId="{F2961F2D-9BDD-474B-96CB-871E9391EC23}" srcOrd="0" destOrd="0" presId="urn:microsoft.com/office/officeart/2005/8/layout/chevron2"/>
    <dgm:cxn modelId="{C95DE59A-E021-4E8D-B425-F967C04C6552}" type="presParOf" srcId="{4DB5FC52-DA88-4BC9-BFD4-2CB60CD911D0}" destId="{27911359-82FF-4958-87F2-B6002B0047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A8A0F-A7EE-43A8-962C-D2C998F0A25D}" type="doc">
      <dgm:prSet loTypeId="urn:microsoft.com/office/officeart/2005/8/layout/bProcess4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348DB-F813-4F0A-9DDA-460ACDFFA63B}">
      <dgm:prSet phldrT="[Text]"/>
      <dgm:spPr/>
      <dgm:t>
        <a:bodyPr/>
        <a:lstStyle/>
        <a:p>
          <a:r>
            <a:rPr lang="en-US" b="1" dirty="0"/>
            <a:t>M1</a:t>
          </a:r>
        </a:p>
      </dgm:t>
    </dgm:pt>
    <dgm:pt modelId="{9CD8C7AB-0130-4835-9AED-0D21C70532DD}" type="parTrans" cxnId="{9DA21657-2F5C-4CA7-B122-88798FBBBC7B}">
      <dgm:prSet/>
      <dgm:spPr/>
      <dgm:t>
        <a:bodyPr/>
        <a:lstStyle/>
        <a:p>
          <a:endParaRPr lang="en-US"/>
        </a:p>
      </dgm:t>
    </dgm:pt>
    <dgm:pt modelId="{CC90EA4D-2A3D-4AD0-937A-81BFCEB549DB}" type="sibTrans" cxnId="{9DA21657-2F5C-4CA7-B122-88798FBBBC7B}">
      <dgm:prSet/>
      <dgm:spPr/>
      <dgm:t>
        <a:bodyPr/>
        <a:lstStyle/>
        <a:p>
          <a:endParaRPr lang="en-US"/>
        </a:p>
      </dgm:t>
    </dgm:pt>
    <dgm:pt modelId="{D289C5AC-55BC-4AA6-A2CF-7EF6E1F04D8C}">
      <dgm:prSet phldrT="[Text]"/>
      <dgm:spPr/>
      <dgm:t>
        <a:bodyPr/>
        <a:lstStyle/>
        <a:p>
          <a:r>
            <a:rPr lang="en-US" b="1" dirty="0"/>
            <a:t>M2</a:t>
          </a:r>
        </a:p>
      </dgm:t>
    </dgm:pt>
    <dgm:pt modelId="{673814A6-40C8-46B4-941D-FB2DEC058470}" type="parTrans" cxnId="{FD37D0A7-040D-41D1-BBCA-925C610E619E}">
      <dgm:prSet/>
      <dgm:spPr/>
      <dgm:t>
        <a:bodyPr/>
        <a:lstStyle/>
        <a:p>
          <a:endParaRPr lang="en-US"/>
        </a:p>
      </dgm:t>
    </dgm:pt>
    <dgm:pt modelId="{8F6A66E8-1C12-4275-ABC6-80FF42655B8B}" type="sibTrans" cxnId="{FD37D0A7-040D-41D1-BBCA-925C610E619E}">
      <dgm:prSet/>
      <dgm:spPr/>
      <dgm:t>
        <a:bodyPr/>
        <a:lstStyle/>
        <a:p>
          <a:endParaRPr lang="en-US"/>
        </a:p>
      </dgm:t>
    </dgm:pt>
    <dgm:pt modelId="{699A4B6C-6347-4A82-B9EE-68F7971F3509}">
      <dgm:prSet phldrT="[Text]"/>
      <dgm:spPr/>
      <dgm:t>
        <a:bodyPr/>
        <a:lstStyle/>
        <a:p>
          <a:r>
            <a:rPr lang="en-US" b="1" dirty="0"/>
            <a:t>M3</a:t>
          </a:r>
        </a:p>
      </dgm:t>
    </dgm:pt>
    <dgm:pt modelId="{1A5C43BA-B751-4931-9D10-735A7815733E}" type="parTrans" cxnId="{0AC4462E-E654-451B-B0DD-F5DCAAE57A0A}">
      <dgm:prSet/>
      <dgm:spPr/>
      <dgm:t>
        <a:bodyPr/>
        <a:lstStyle/>
        <a:p>
          <a:endParaRPr lang="en-US"/>
        </a:p>
      </dgm:t>
    </dgm:pt>
    <dgm:pt modelId="{D1ADCA9A-CCCF-4E0A-AB19-258F95ED31B7}" type="sibTrans" cxnId="{0AC4462E-E654-451B-B0DD-F5DCAAE57A0A}">
      <dgm:prSet/>
      <dgm:spPr/>
      <dgm:t>
        <a:bodyPr/>
        <a:lstStyle/>
        <a:p>
          <a:endParaRPr lang="en-US"/>
        </a:p>
      </dgm:t>
    </dgm:pt>
    <dgm:pt modelId="{73ED48D3-0008-41B3-AAD7-575213C1DAE7}">
      <dgm:prSet phldrT="[Text]"/>
      <dgm:spPr/>
      <dgm:t>
        <a:bodyPr/>
        <a:lstStyle/>
        <a:p>
          <a:r>
            <a:rPr lang="en-US" b="1" dirty="0"/>
            <a:t>M4</a:t>
          </a:r>
        </a:p>
      </dgm:t>
    </dgm:pt>
    <dgm:pt modelId="{B91C6573-AD4A-4416-B6A6-26C2042EACE4}" type="parTrans" cxnId="{E91BB407-8865-4909-878A-65B834B7510F}">
      <dgm:prSet/>
      <dgm:spPr/>
      <dgm:t>
        <a:bodyPr/>
        <a:lstStyle/>
        <a:p>
          <a:endParaRPr lang="en-US"/>
        </a:p>
      </dgm:t>
    </dgm:pt>
    <dgm:pt modelId="{74B9AFD8-C331-4B63-869B-31474BBC0D2E}" type="sibTrans" cxnId="{E91BB407-8865-4909-878A-65B834B7510F}">
      <dgm:prSet/>
      <dgm:spPr/>
      <dgm:t>
        <a:bodyPr/>
        <a:lstStyle/>
        <a:p>
          <a:endParaRPr lang="en-US"/>
        </a:p>
      </dgm:t>
    </dgm:pt>
    <dgm:pt modelId="{3B610D9B-B4F1-4FB8-A12C-62E1340F6E1C}">
      <dgm:prSet phldrT="[Text]"/>
      <dgm:spPr/>
      <dgm:t>
        <a:bodyPr/>
        <a:lstStyle/>
        <a:p>
          <a:r>
            <a:rPr lang="en-US" b="1" dirty="0"/>
            <a:t>M5</a:t>
          </a:r>
        </a:p>
      </dgm:t>
    </dgm:pt>
    <dgm:pt modelId="{6E2ED46A-AA80-4D29-AA40-029C41C5503E}" type="parTrans" cxnId="{BEDC6EBC-3BDF-4FAD-BC47-99B1E45BE5CE}">
      <dgm:prSet/>
      <dgm:spPr/>
      <dgm:t>
        <a:bodyPr/>
        <a:lstStyle/>
        <a:p>
          <a:endParaRPr lang="en-US"/>
        </a:p>
      </dgm:t>
    </dgm:pt>
    <dgm:pt modelId="{3F87490C-CF5E-410D-A198-476242A728AA}" type="sibTrans" cxnId="{BEDC6EBC-3BDF-4FAD-BC47-99B1E45BE5CE}">
      <dgm:prSet/>
      <dgm:spPr/>
      <dgm:t>
        <a:bodyPr/>
        <a:lstStyle/>
        <a:p>
          <a:endParaRPr lang="en-US"/>
        </a:p>
      </dgm:t>
    </dgm:pt>
    <dgm:pt modelId="{E6E96CD9-0E4B-4C09-8517-C06BF2477BF9}">
      <dgm:prSet phldrT="[Text]"/>
      <dgm:spPr/>
      <dgm:t>
        <a:bodyPr/>
        <a:lstStyle/>
        <a:p>
          <a:r>
            <a:rPr lang="en-US" b="1" dirty="0"/>
            <a:t>M6</a:t>
          </a:r>
        </a:p>
      </dgm:t>
    </dgm:pt>
    <dgm:pt modelId="{94B6793C-FF04-4104-BC52-3C64F85C6C16}" type="parTrans" cxnId="{53F23FBA-CD0F-4620-A99A-75A6CCC5903D}">
      <dgm:prSet/>
      <dgm:spPr/>
      <dgm:t>
        <a:bodyPr/>
        <a:lstStyle/>
        <a:p>
          <a:endParaRPr lang="en-US"/>
        </a:p>
      </dgm:t>
    </dgm:pt>
    <dgm:pt modelId="{05CD4FF0-2C4B-4EBC-ADBC-9B338CFFC8C9}" type="sibTrans" cxnId="{53F23FBA-CD0F-4620-A99A-75A6CCC5903D}">
      <dgm:prSet/>
      <dgm:spPr/>
      <dgm:t>
        <a:bodyPr/>
        <a:lstStyle/>
        <a:p>
          <a:endParaRPr lang="en-US"/>
        </a:p>
      </dgm:t>
    </dgm:pt>
    <dgm:pt modelId="{335B198D-3D3D-461B-BBF7-CD7FA6809CC0}">
      <dgm:prSet phldrT="[Text]"/>
      <dgm:spPr/>
      <dgm:t>
        <a:bodyPr/>
        <a:lstStyle/>
        <a:p>
          <a:r>
            <a:rPr lang="en-US" b="1" dirty="0"/>
            <a:t>M7</a:t>
          </a:r>
        </a:p>
      </dgm:t>
    </dgm:pt>
    <dgm:pt modelId="{A87EEF14-D772-420A-99B2-3F2C719E55DB}" type="parTrans" cxnId="{1BFFA2EC-CF54-491C-81A0-A676BC8055AA}">
      <dgm:prSet/>
      <dgm:spPr/>
      <dgm:t>
        <a:bodyPr/>
        <a:lstStyle/>
        <a:p>
          <a:endParaRPr lang="en-US"/>
        </a:p>
      </dgm:t>
    </dgm:pt>
    <dgm:pt modelId="{724F616C-93AD-4FEE-9F10-5B9777CA37DC}" type="sibTrans" cxnId="{1BFFA2EC-CF54-491C-81A0-A676BC8055AA}">
      <dgm:prSet/>
      <dgm:spPr/>
      <dgm:t>
        <a:bodyPr/>
        <a:lstStyle/>
        <a:p>
          <a:endParaRPr lang="en-US"/>
        </a:p>
      </dgm:t>
    </dgm:pt>
    <dgm:pt modelId="{21502639-00D3-4764-8FEE-37B510765907}">
      <dgm:prSet phldrT="[Text]"/>
      <dgm:spPr/>
      <dgm:t>
        <a:bodyPr/>
        <a:lstStyle/>
        <a:p>
          <a:r>
            <a:rPr lang="en-US" b="1" dirty="0"/>
            <a:t>M8</a:t>
          </a:r>
        </a:p>
      </dgm:t>
    </dgm:pt>
    <dgm:pt modelId="{E2F13AAB-2993-48A9-80E1-9268FE6272FD}" type="parTrans" cxnId="{5FEDED9E-A555-41AC-A73C-42357CB8FAB3}">
      <dgm:prSet/>
      <dgm:spPr/>
      <dgm:t>
        <a:bodyPr/>
        <a:lstStyle/>
        <a:p>
          <a:endParaRPr lang="en-US"/>
        </a:p>
      </dgm:t>
    </dgm:pt>
    <dgm:pt modelId="{B777D83A-3E3D-41F1-838D-52B40BE8548A}" type="sibTrans" cxnId="{5FEDED9E-A555-41AC-A73C-42357CB8FAB3}">
      <dgm:prSet/>
      <dgm:spPr/>
      <dgm:t>
        <a:bodyPr/>
        <a:lstStyle/>
        <a:p>
          <a:endParaRPr lang="en-US"/>
        </a:p>
      </dgm:t>
    </dgm:pt>
    <dgm:pt modelId="{70ED68F1-8C60-4660-9E5A-7B70F5D3807F}">
      <dgm:prSet phldrT="[Text]"/>
      <dgm:spPr/>
      <dgm:t>
        <a:bodyPr/>
        <a:lstStyle/>
        <a:p>
          <a:r>
            <a:rPr lang="en-US" b="1" dirty="0"/>
            <a:t>M9</a:t>
          </a:r>
        </a:p>
      </dgm:t>
    </dgm:pt>
    <dgm:pt modelId="{4002041B-10F8-4CC9-83E5-93051975BFFC}" type="parTrans" cxnId="{D49C6273-C4F9-44E0-B0ED-2F84DCFD305D}">
      <dgm:prSet/>
      <dgm:spPr/>
      <dgm:t>
        <a:bodyPr/>
        <a:lstStyle/>
        <a:p>
          <a:endParaRPr lang="en-US"/>
        </a:p>
      </dgm:t>
    </dgm:pt>
    <dgm:pt modelId="{D8E216DF-A19F-4AD8-B562-457C11D5D5FD}" type="sibTrans" cxnId="{D49C6273-C4F9-44E0-B0ED-2F84DCFD305D}">
      <dgm:prSet/>
      <dgm:spPr/>
      <dgm:t>
        <a:bodyPr/>
        <a:lstStyle/>
        <a:p>
          <a:endParaRPr lang="en-US"/>
        </a:p>
      </dgm:t>
    </dgm:pt>
    <dgm:pt modelId="{DD58EC33-1341-4B40-B573-574B6A0FA0A6}" type="pres">
      <dgm:prSet presAssocID="{D9AA8A0F-A7EE-43A8-962C-D2C998F0A25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13DDAFF-C324-4892-B7B6-7CD78EE5F360}" type="pres">
      <dgm:prSet presAssocID="{982348DB-F813-4F0A-9DDA-460ACDFFA63B}" presName="compNode" presStyleCnt="0"/>
      <dgm:spPr/>
    </dgm:pt>
    <dgm:pt modelId="{DFBFC8FE-3960-42A4-89C6-95E96B0B9387}" type="pres">
      <dgm:prSet presAssocID="{982348DB-F813-4F0A-9DDA-460ACDFFA63B}" presName="dummyConnPt" presStyleCnt="0"/>
      <dgm:spPr/>
    </dgm:pt>
    <dgm:pt modelId="{340E0DF1-4D91-4F30-8D8B-FDF36D976BC9}" type="pres">
      <dgm:prSet presAssocID="{982348DB-F813-4F0A-9DDA-460ACDFFA63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379BF-79C6-4F7A-A38D-B0D5C1C94171}" type="pres">
      <dgm:prSet presAssocID="{CC90EA4D-2A3D-4AD0-937A-81BFCEB549DB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7C101146-5F08-47D2-92D8-BEC0213138AF}" type="pres">
      <dgm:prSet presAssocID="{D289C5AC-55BC-4AA6-A2CF-7EF6E1F04D8C}" presName="compNode" presStyleCnt="0"/>
      <dgm:spPr/>
    </dgm:pt>
    <dgm:pt modelId="{27791D83-994F-4262-AD69-FE4E18AB37B2}" type="pres">
      <dgm:prSet presAssocID="{D289C5AC-55BC-4AA6-A2CF-7EF6E1F04D8C}" presName="dummyConnPt" presStyleCnt="0"/>
      <dgm:spPr/>
    </dgm:pt>
    <dgm:pt modelId="{1446F3B0-2982-4D0D-A088-AE4AF7DE8A61}" type="pres">
      <dgm:prSet presAssocID="{D289C5AC-55BC-4AA6-A2CF-7EF6E1F04D8C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92295-5B05-48BD-A297-FFB15BC3A869}" type="pres">
      <dgm:prSet presAssocID="{8F6A66E8-1C12-4275-ABC6-80FF42655B8B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CD049813-0A60-47DA-AC18-4056FE4E117F}" type="pres">
      <dgm:prSet presAssocID="{699A4B6C-6347-4A82-B9EE-68F7971F3509}" presName="compNode" presStyleCnt="0"/>
      <dgm:spPr/>
    </dgm:pt>
    <dgm:pt modelId="{4E920905-E361-4C46-9486-8E31D6152801}" type="pres">
      <dgm:prSet presAssocID="{699A4B6C-6347-4A82-B9EE-68F7971F3509}" presName="dummyConnPt" presStyleCnt="0"/>
      <dgm:spPr/>
    </dgm:pt>
    <dgm:pt modelId="{B35BC46B-FD74-4122-9B2C-8E08ED30851E}" type="pres">
      <dgm:prSet presAssocID="{699A4B6C-6347-4A82-B9EE-68F7971F350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CC5CC-9EEA-4FFE-8F34-EA4E6C12AC5E}" type="pres">
      <dgm:prSet presAssocID="{D1ADCA9A-CCCF-4E0A-AB19-258F95ED31B7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5E5BE663-4AA0-48FB-AEC7-B93386DC96E1}" type="pres">
      <dgm:prSet presAssocID="{73ED48D3-0008-41B3-AAD7-575213C1DAE7}" presName="compNode" presStyleCnt="0"/>
      <dgm:spPr/>
    </dgm:pt>
    <dgm:pt modelId="{3106AA1C-D220-4D82-8071-197CF7B20F42}" type="pres">
      <dgm:prSet presAssocID="{73ED48D3-0008-41B3-AAD7-575213C1DAE7}" presName="dummyConnPt" presStyleCnt="0"/>
      <dgm:spPr/>
    </dgm:pt>
    <dgm:pt modelId="{01823E46-1475-4054-BA21-2BAEF4279685}" type="pres">
      <dgm:prSet presAssocID="{73ED48D3-0008-41B3-AAD7-575213C1DAE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DB272-2FFE-4112-AE13-8A18166F8873}" type="pres">
      <dgm:prSet presAssocID="{74B9AFD8-C331-4B63-869B-31474BBC0D2E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B121F0AC-BBEB-4D15-9838-4BAF198BA182}" type="pres">
      <dgm:prSet presAssocID="{3B610D9B-B4F1-4FB8-A12C-62E1340F6E1C}" presName="compNode" presStyleCnt="0"/>
      <dgm:spPr/>
    </dgm:pt>
    <dgm:pt modelId="{8144A9CA-EABD-4D87-8B2B-1FE48FD41FD2}" type="pres">
      <dgm:prSet presAssocID="{3B610D9B-B4F1-4FB8-A12C-62E1340F6E1C}" presName="dummyConnPt" presStyleCnt="0"/>
      <dgm:spPr/>
    </dgm:pt>
    <dgm:pt modelId="{D1D605D4-9290-4E82-86E6-6548A6123CE5}" type="pres">
      <dgm:prSet presAssocID="{3B610D9B-B4F1-4FB8-A12C-62E1340F6E1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F78D9-6E08-4D59-8B28-7EB6EC3028A4}" type="pres">
      <dgm:prSet presAssocID="{3F87490C-CF5E-410D-A198-476242A728AA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329452DC-56A3-47A5-8F04-F4CEF6AC1D72}" type="pres">
      <dgm:prSet presAssocID="{E6E96CD9-0E4B-4C09-8517-C06BF2477BF9}" presName="compNode" presStyleCnt="0"/>
      <dgm:spPr/>
    </dgm:pt>
    <dgm:pt modelId="{34FA5919-4E38-414D-94CB-BB24DF54DA66}" type="pres">
      <dgm:prSet presAssocID="{E6E96CD9-0E4B-4C09-8517-C06BF2477BF9}" presName="dummyConnPt" presStyleCnt="0"/>
      <dgm:spPr/>
    </dgm:pt>
    <dgm:pt modelId="{932B4BF4-59A5-4EAE-9FF5-B896CC633D30}" type="pres">
      <dgm:prSet presAssocID="{E6E96CD9-0E4B-4C09-8517-C06BF2477BF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5106A-116E-41BA-A0B2-5A5B2857503B}" type="pres">
      <dgm:prSet presAssocID="{05CD4FF0-2C4B-4EBC-ADBC-9B338CFFC8C9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3B153B7D-B70D-44AA-891B-AB5066ACE4AE}" type="pres">
      <dgm:prSet presAssocID="{335B198D-3D3D-461B-BBF7-CD7FA6809CC0}" presName="compNode" presStyleCnt="0"/>
      <dgm:spPr/>
    </dgm:pt>
    <dgm:pt modelId="{BCBBD0FF-BE8E-4146-97CB-910F5636A246}" type="pres">
      <dgm:prSet presAssocID="{335B198D-3D3D-461B-BBF7-CD7FA6809CC0}" presName="dummyConnPt" presStyleCnt="0"/>
      <dgm:spPr/>
    </dgm:pt>
    <dgm:pt modelId="{B7D535DF-4962-4BAD-B7DC-2A6BB3BE71FA}" type="pres">
      <dgm:prSet presAssocID="{335B198D-3D3D-461B-BBF7-CD7FA6809CC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DEBE5-004D-49F9-8F04-CA54CEE2B5E6}" type="pres">
      <dgm:prSet presAssocID="{724F616C-93AD-4FEE-9F10-5B9777CA37D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415FC980-A2F9-4884-BAA0-3B376BADC1D4}" type="pres">
      <dgm:prSet presAssocID="{21502639-00D3-4764-8FEE-37B510765907}" presName="compNode" presStyleCnt="0"/>
      <dgm:spPr/>
    </dgm:pt>
    <dgm:pt modelId="{C554C187-D2F5-4D6D-8DF1-5B40676BB890}" type="pres">
      <dgm:prSet presAssocID="{21502639-00D3-4764-8FEE-37B510765907}" presName="dummyConnPt" presStyleCnt="0"/>
      <dgm:spPr/>
    </dgm:pt>
    <dgm:pt modelId="{D6A6EF8C-C9BF-4BF3-941C-A7C96FDF935B}" type="pres">
      <dgm:prSet presAssocID="{21502639-00D3-4764-8FEE-37B510765907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76045-F6BC-43D8-9561-51D7B7A6BD8E}" type="pres">
      <dgm:prSet presAssocID="{B777D83A-3E3D-41F1-838D-52B40BE8548A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0E802880-CA93-4A26-B21A-E643E4096428}" type="pres">
      <dgm:prSet presAssocID="{70ED68F1-8C60-4660-9E5A-7B70F5D3807F}" presName="compNode" presStyleCnt="0"/>
      <dgm:spPr/>
    </dgm:pt>
    <dgm:pt modelId="{1760E9BF-7CE7-4B65-8BF4-0FC7A85DEA57}" type="pres">
      <dgm:prSet presAssocID="{70ED68F1-8C60-4660-9E5A-7B70F5D3807F}" presName="dummyConnPt" presStyleCnt="0"/>
      <dgm:spPr/>
    </dgm:pt>
    <dgm:pt modelId="{BBB774AF-0537-4051-9F68-A07E6AA5A584}" type="pres">
      <dgm:prSet presAssocID="{70ED68F1-8C60-4660-9E5A-7B70F5D3807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05E8B8-5689-4D20-BC18-5E46981DA7C9}" type="presOf" srcId="{3F87490C-CF5E-410D-A198-476242A728AA}" destId="{F35F78D9-6E08-4D59-8B28-7EB6EC3028A4}" srcOrd="0" destOrd="0" presId="urn:microsoft.com/office/officeart/2005/8/layout/bProcess4"/>
    <dgm:cxn modelId="{AE2DCDA0-EC38-4214-A827-3C0438BDB07A}" type="presOf" srcId="{B777D83A-3E3D-41F1-838D-52B40BE8548A}" destId="{8CA76045-F6BC-43D8-9561-51D7B7A6BD8E}" srcOrd="0" destOrd="0" presId="urn:microsoft.com/office/officeart/2005/8/layout/bProcess4"/>
    <dgm:cxn modelId="{5FEDED9E-A555-41AC-A73C-42357CB8FAB3}" srcId="{D9AA8A0F-A7EE-43A8-962C-D2C998F0A25D}" destId="{21502639-00D3-4764-8FEE-37B510765907}" srcOrd="7" destOrd="0" parTransId="{E2F13AAB-2993-48A9-80E1-9268FE6272FD}" sibTransId="{B777D83A-3E3D-41F1-838D-52B40BE8548A}"/>
    <dgm:cxn modelId="{38B3AB01-1B8C-4543-9EEC-3DF6720DFFD3}" type="presOf" srcId="{D9AA8A0F-A7EE-43A8-962C-D2C998F0A25D}" destId="{DD58EC33-1341-4B40-B573-574B6A0FA0A6}" srcOrd="0" destOrd="0" presId="urn:microsoft.com/office/officeart/2005/8/layout/bProcess4"/>
    <dgm:cxn modelId="{0AC4462E-E654-451B-B0DD-F5DCAAE57A0A}" srcId="{D9AA8A0F-A7EE-43A8-962C-D2C998F0A25D}" destId="{699A4B6C-6347-4A82-B9EE-68F7971F3509}" srcOrd="2" destOrd="0" parTransId="{1A5C43BA-B751-4931-9D10-735A7815733E}" sibTransId="{D1ADCA9A-CCCF-4E0A-AB19-258F95ED31B7}"/>
    <dgm:cxn modelId="{D49C6273-C4F9-44E0-B0ED-2F84DCFD305D}" srcId="{D9AA8A0F-A7EE-43A8-962C-D2C998F0A25D}" destId="{70ED68F1-8C60-4660-9E5A-7B70F5D3807F}" srcOrd="8" destOrd="0" parTransId="{4002041B-10F8-4CC9-83E5-93051975BFFC}" sibTransId="{D8E216DF-A19F-4AD8-B562-457C11D5D5FD}"/>
    <dgm:cxn modelId="{A9187FF6-AADB-498E-A69E-1B25E81A1EBA}" type="presOf" srcId="{21502639-00D3-4764-8FEE-37B510765907}" destId="{D6A6EF8C-C9BF-4BF3-941C-A7C96FDF935B}" srcOrd="0" destOrd="0" presId="urn:microsoft.com/office/officeart/2005/8/layout/bProcess4"/>
    <dgm:cxn modelId="{2050581B-58A1-483E-86A6-E3FEA20AB030}" type="presOf" srcId="{70ED68F1-8C60-4660-9E5A-7B70F5D3807F}" destId="{BBB774AF-0537-4051-9F68-A07E6AA5A584}" srcOrd="0" destOrd="0" presId="urn:microsoft.com/office/officeart/2005/8/layout/bProcess4"/>
    <dgm:cxn modelId="{1BFFA2EC-CF54-491C-81A0-A676BC8055AA}" srcId="{D9AA8A0F-A7EE-43A8-962C-D2C998F0A25D}" destId="{335B198D-3D3D-461B-BBF7-CD7FA6809CC0}" srcOrd="6" destOrd="0" parTransId="{A87EEF14-D772-420A-99B2-3F2C719E55DB}" sibTransId="{724F616C-93AD-4FEE-9F10-5B9777CA37DC}"/>
    <dgm:cxn modelId="{E91BB407-8865-4909-878A-65B834B7510F}" srcId="{D9AA8A0F-A7EE-43A8-962C-D2C998F0A25D}" destId="{73ED48D3-0008-41B3-AAD7-575213C1DAE7}" srcOrd="3" destOrd="0" parTransId="{B91C6573-AD4A-4416-B6A6-26C2042EACE4}" sibTransId="{74B9AFD8-C331-4B63-869B-31474BBC0D2E}"/>
    <dgm:cxn modelId="{BEDC6EBC-3BDF-4FAD-BC47-99B1E45BE5CE}" srcId="{D9AA8A0F-A7EE-43A8-962C-D2C998F0A25D}" destId="{3B610D9B-B4F1-4FB8-A12C-62E1340F6E1C}" srcOrd="4" destOrd="0" parTransId="{6E2ED46A-AA80-4D29-AA40-029C41C5503E}" sibTransId="{3F87490C-CF5E-410D-A198-476242A728AA}"/>
    <dgm:cxn modelId="{A8E6F659-96AE-498B-B066-912A70B8D5A5}" type="presOf" srcId="{CC90EA4D-2A3D-4AD0-937A-81BFCEB549DB}" destId="{674379BF-79C6-4F7A-A38D-B0D5C1C94171}" srcOrd="0" destOrd="0" presId="urn:microsoft.com/office/officeart/2005/8/layout/bProcess4"/>
    <dgm:cxn modelId="{98AC1FA3-247E-4BBB-AD27-626767D17BE1}" type="presOf" srcId="{D1ADCA9A-CCCF-4E0A-AB19-258F95ED31B7}" destId="{05ECC5CC-9EEA-4FFE-8F34-EA4E6C12AC5E}" srcOrd="0" destOrd="0" presId="urn:microsoft.com/office/officeart/2005/8/layout/bProcess4"/>
    <dgm:cxn modelId="{8346FF2F-BBF1-449E-ACD6-1147B92F7665}" type="presOf" srcId="{3B610D9B-B4F1-4FB8-A12C-62E1340F6E1C}" destId="{D1D605D4-9290-4E82-86E6-6548A6123CE5}" srcOrd="0" destOrd="0" presId="urn:microsoft.com/office/officeart/2005/8/layout/bProcess4"/>
    <dgm:cxn modelId="{43A5F4DF-5BD2-486D-B969-B4E9C02E5117}" type="presOf" srcId="{8F6A66E8-1C12-4275-ABC6-80FF42655B8B}" destId="{29E92295-5B05-48BD-A297-FFB15BC3A869}" srcOrd="0" destOrd="0" presId="urn:microsoft.com/office/officeart/2005/8/layout/bProcess4"/>
    <dgm:cxn modelId="{FD37D0A7-040D-41D1-BBCA-925C610E619E}" srcId="{D9AA8A0F-A7EE-43A8-962C-D2C998F0A25D}" destId="{D289C5AC-55BC-4AA6-A2CF-7EF6E1F04D8C}" srcOrd="1" destOrd="0" parTransId="{673814A6-40C8-46B4-941D-FB2DEC058470}" sibTransId="{8F6A66E8-1C12-4275-ABC6-80FF42655B8B}"/>
    <dgm:cxn modelId="{53F23FBA-CD0F-4620-A99A-75A6CCC5903D}" srcId="{D9AA8A0F-A7EE-43A8-962C-D2C998F0A25D}" destId="{E6E96CD9-0E4B-4C09-8517-C06BF2477BF9}" srcOrd="5" destOrd="0" parTransId="{94B6793C-FF04-4104-BC52-3C64F85C6C16}" sibTransId="{05CD4FF0-2C4B-4EBC-ADBC-9B338CFFC8C9}"/>
    <dgm:cxn modelId="{D3C56753-3334-4859-986C-5EFAFA964527}" type="presOf" srcId="{724F616C-93AD-4FEE-9F10-5B9777CA37DC}" destId="{BBCDEBE5-004D-49F9-8F04-CA54CEE2B5E6}" srcOrd="0" destOrd="0" presId="urn:microsoft.com/office/officeart/2005/8/layout/bProcess4"/>
    <dgm:cxn modelId="{BAAAEB14-EB42-47AC-A834-9E2B2FB8E5BB}" type="presOf" srcId="{D289C5AC-55BC-4AA6-A2CF-7EF6E1F04D8C}" destId="{1446F3B0-2982-4D0D-A088-AE4AF7DE8A61}" srcOrd="0" destOrd="0" presId="urn:microsoft.com/office/officeart/2005/8/layout/bProcess4"/>
    <dgm:cxn modelId="{8EE8E30A-E8CC-404B-BEDD-5CDB343D03A2}" type="presOf" srcId="{73ED48D3-0008-41B3-AAD7-575213C1DAE7}" destId="{01823E46-1475-4054-BA21-2BAEF4279685}" srcOrd="0" destOrd="0" presId="urn:microsoft.com/office/officeart/2005/8/layout/bProcess4"/>
    <dgm:cxn modelId="{869A50CE-4EAC-47E3-AAB4-A66121A8EB43}" type="presOf" srcId="{E6E96CD9-0E4B-4C09-8517-C06BF2477BF9}" destId="{932B4BF4-59A5-4EAE-9FF5-B896CC633D30}" srcOrd="0" destOrd="0" presId="urn:microsoft.com/office/officeart/2005/8/layout/bProcess4"/>
    <dgm:cxn modelId="{9DA21657-2F5C-4CA7-B122-88798FBBBC7B}" srcId="{D9AA8A0F-A7EE-43A8-962C-D2C998F0A25D}" destId="{982348DB-F813-4F0A-9DDA-460ACDFFA63B}" srcOrd="0" destOrd="0" parTransId="{9CD8C7AB-0130-4835-9AED-0D21C70532DD}" sibTransId="{CC90EA4D-2A3D-4AD0-937A-81BFCEB549DB}"/>
    <dgm:cxn modelId="{AB69E7E1-AF85-491A-A6C6-01555F7721B5}" type="presOf" srcId="{982348DB-F813-4F0A-9DDA-460ACDFFA63B}" destId="{340E0DF1-4D91-4F30-8D8B-FDF36D976BC9}" srcOrd="0" destOrd="0" presId="urn:microsoft.com/office/officeart/2005/8/layout/bProcess4"/>
    <dgm:cxn modelId="{0D525B82-F30B-4086-BE0A-BD6AEBFD5FB5}" type="presOf" srcId="{74B9AFD8-C331-4B63-869B-31474BBC0D2E}" destId="{859DB272-2FFE-4112-AE13-8A18166F8873}" srcOrd="0" destOrd="0" presId="urn:microsoft.com/office/officeart/2005/8/layout/bProcess4"/>
    <dgm:cxn modelId="{4689B1D9-E322-46FA-946D-E03AD9F3BCBB}" type="presOf" srcId="{05CD4FF0-2C4B-4EBC-ADBC-9B338CFFC8C9}" destId="{C585106A-116E-41BA-A0B2-5A5B2857503B}" srcOrd="0" destOrd="0" presId="urn:microsoft.com/office/officeart/2005/8/layout/bProcess4"/>
    <dgm:cxn modelId="{54581D89-1BD7-45BB-ADC1-C3382C3F1C73}" type="presOf" srcId="{699A4B6C-6347-4A82-B9EE-68F7971F3509}" destId="{B35BC46B-FD74-4122-9B2C-8E08ED30851E}" srcOrd="0" destOrd="0" presId="urn:microsoft.com/office/officeart/2005/8/layout/bProcess4"/>
    <dgm:cxn modelId="{473AD478-BA62-4413-ABE9-8B0F480975F7}" type="presOf" srcId="{335B198D-3D3D-461B-BBF7-CD7FA6809CC0}" destId="{B7D535DF-4962-4BAD-B7DC-2A6BB3BE71FA}" srcOrd="0" destOrd="0" presId="urn:microsoft.com/office/officeart/2005/8/layout/bProcess4"/>
    <dgm:cxn modelId="{C0955183-D98A-4513-A316-2B7047E310AC}" type="presParOf" srcId="{DD58EC33-1341-4B40-B573-574B6A0FA0A6}" destId="{E13DDAFF-C324-4892-B7B6-7CD78EE5F360}" srcOrd="0" destOrd="0" presId="urn:microsoft.com/office/officeart/2005/8/layout/bProcess4"/>
    <dgm:cxn modelId="{49E8DD28-C96E-4621-94C2-E872AB93AB59}" type="presParOf" srcId="{E13DDAFF-C324-4892-B7B6-7CD78EE5F360}" destId="{DFBFC8FE-3960-42A4-89C6-95E96B0B9387}" srcOrd="0" destOrd="0" presId="urn:microsoft.com/office/officeart/2005/8/layout/bProcess4"/>
    <dgm:cxn modelId="{A7A89278-0F28-4DF8-B9A6-8CD22F72FBEB}" type="presParOf" srcId="{E13DDAFF-C324-4892-B7B6-7CD78EE5F360}" destId="{340E0DF1-4D91-4F30-8D8B-FDF36D976BC9}" srcOrd="1" destOrd="0" presId="urn:microsoft.com/office/officeart/2005/8/layout/bProcess4"/>
    <dgm:cxn modelId="{29A50824-4D17-4535-8788-315BDB58E6BB}" type="presParOf" srcId="{DD58EC33-1341-4B40-B573-574B6A0FA0A6}" destId="{674379BF-79C6-4F7A-A38D-B0D5C1C94171}" srcOrd="1" destOrd="0" presId="urn:microsoft.com/office/officeart/2005/8/layout/bProcess4"/>
    <dgm:cxn modelId="{939DC513-1B4E-4CB2-B26D-9964C03FBECF}" type="presParOf" srcId="{DD58EC33-1341-4B40-B573-574B6A0FA0A6}" destId="{7C101146-5F08-47D2-92D8-BEC0213138AF}" srcOrd="2" destOrd="0" presId="urn:microsoft.com/office/officeart/2005/8/layout/bProcess4"/>
    <dgm:cxn modelId="{CE47205C-6DC5-4212-97AE-01660F25203F}" type="presParOf" srcId="{7C101146-5F08-47D2-92D8-BEC0213138AF}" destId="{27791D83-994F-4262-AD69-FE4E18AB37B2}" srcOrd="0" destOrd="0" presId="urn:microsoft.com/office/officeart/2005/8/layout/bProcess4"/>
    <dgm:cxn modelId="{DA3715FA-86D8-4283-A37E-042BBD2AEBD4}" type="presParOf" srcId="{7C101146-5F08-47D2-92D8-BEC0213138AF}" destId="{1446F3B0-2982-4D0D-A088-AE4AF7DE8A61}" srcOrd="1" destOrd="0" presId="urn:microsoft.com/office/officeart/2005/8/layout/bProcess4"/>
    <dgm:cxn modelId="{20516867-5291-4CF7-B538-73FDF9B9A911}" type="presParOf" srcId="{DD58EC33-1341-4B40-B573-574B6A0FA0A6}" destId="{29E92295-5B05-48BD-A297-FFB15BC3A869}" srcOrd="3" destOrd="0" presId="urn:microsoft.com/office/officeart/2005/8/layout/bProcess4"/>
    <dgm:cxn modelId="{A718FE9C-1029-4C83-B9AD-40D53F24536B}" type="presParOf" srcId="{DD58EC33-1341-4B40-B573-574B6A0FA0A6}" destId="{CD049813-0A60-47DA-AC18-4056FE4E117F}" srcOrd="4" destOrd="0" presId="urn:microsoft.com/office/officeart/2005/8/layout/bProcess4"/>
    <dgm:cxn modelId="{1B2BC5BC-B679-4A44-AC73-70C7D44A8AC8}" type="presParOf" srcId="{CD049813-0A60-47DA-AC18-4056FE4E117F}" destId="{4E920905-E361-4C46-9486-8E31D6152801}" srcOrd="0" destOrd="0" presId="urn:microsoft.com/office/officeart/2005/8/layout/bProcess4"/>
    <dgm:cxn modelId="{DDFFB35B-F569-455E-9E56-9E49DE144788}" type="presParOf" srcId="{CD049813-0A60-47DA-AC18-4056FE4E117F}" destId="{B35BC46B-FD74-4122-9B2C-8E08ED30851E}" srcOrd="1" destOrd="0" presId="urn:microsoft.com/office/officeart/2005/8/layout/bProcess4"/>
    <dgm:cxn modelId="{5888F9EB-0EEC-490A-9875-ECD714C48824}" type="presParOf" srcId="{DD58EC33-1341-4B40-B573-574B6A0FA0A6}" destId="{05ECC5CC-9EEA-4FFE-8F34-EA4E6C12AC5E}" srcOrd="5" destOrd="0" presId="urn:microsoft.com/office/officeart/2005/8/layout/bProcess4"/>
    <dgm:cxn modelId="{A529B32D-6FFA-4734-8EE5-FCABC0EFB74D}" type="presParOf" srcId="{DD58EC33-1341-4B40-B573-574B6A0FA0A6}" destId="{5E5BE663-4AA0-48FB-AEC7-B93386DC96E1}" srcOrd="6" destOrd="0" presId="urn:microsoft.com/office/officeart/2005/8/layout/bProcess4"/>
    <dgm:cxn modelId="{A01142CA-ED04-4FC9-A3E4-B0AA1B87152D}" type="presParOf" srcId="{5E5BE663-4AA0-48FB-AEC7-B93386DC96E1}" destId="{3106AA1C-D220-4D82-8071-197CF7B20F42}" srcOrd="0" destOrd="0" presId="urn:microsoft.com/office/officeart/2005/8/layout/bProcess4"/>
    <dgm:cxn modelId="{E4D2A4A5-8065-4B46-A36F-79A4CAE3BE3B}" type="presParOf" srcId="{5E5BE663-4AA0-48FB-AEC7-B93386DC96E1}" destId="{01823E46-1475-4054-BA21-2BAEF4279685}" srcOrd="1" destOrd="0" presId="urn:microsoft.com/office/officeart/2005/8/layout/bProcess4"/>
    <dgm:cxn modelId="{FBF18738-7DE2-43AF-8BF3-8F1C3C9F62A1}" type="presParOf" srcId="{DD58EC33-1341-4B40-B573-574B6A0FA0A6}" destId="{859DB272-2FFE-4112-AE13-8A18166F8873}" srcOrd="7" destOrd="0" presId="urn:microsoft.com/office/officeart/2005/8/layout/bProcess4"/>
    <dgm:cxn modelId="{A5ADDC98-798D-4994-A6E7-EEEF3D096B8E}" type="presParOf" srcId="{DD58EC33-1341-4B40-B573-574B6A0FA0A6}" destId="{B121F0AC-BBEB-4D15-9838-4BAF198BA182}" srcOrd="8" destOrd="0" presId="urn:microsoft.com/office/officeart/2005/8/layout/bProcess4"/>
    <dgm:cxn modelId="{D6F2F9D0-409C-4556-BCA3-5F07C166138C}" type="presParOf" srcId="{B121F0AC-BBEB-4D15-9838-4BAF198BA182}" destId="{8144A9CA-EABD-4D87-8B2B-1FE48FD41FD2}" srcOrd="0" destOrd="0" presId="urn:microsoft.com/office/officeart/2005/8/layout/bProcess4"/>
    <dgm:cxn modelId="{A77E7213-CBD1-4A2E-AEDC-DBE7E0E37E21}" type="presParOf" srcId="{B121F0AC-BBEB-4D15-9838-4BAF198BA182}" destId="{D1D605D4-9290-4E82-86E6-6548A6123CE5}" srcOrd="1" destOrd="0" presId="urn:microsoft.com/office/officeart/2005/8/layout/bProcess4"/>
    <dgm:cxn modelId="{AA42EBD7-2731-4483-B42F-B5D56D4C3EAA}" type="presParOf" srcId="{DD58EC33-1341-4B40-B573-574B6A0FA0A6}" destId="{F35F78D9-6E08-4D59-8B28-7EB6EC3028A4}" srcOrd="9" destOrd="0" presId="urn:microsoft.com/office/officeart/2005/8/layout/bProcess4"/>
    <dgm:cxn modelId="{3AABD750-9509-4423-8666-B1E4359F30A7}" type="presParOf" srcId="{DD58EC33-1341-4B40-B573-574B6A0FA0A6}" destId="{329452DC-56A3-47A5-8F04-F4CEF6AC1D72}" srcOrd="10" destOrd="0" presId="urn:microsoft.com/office/officeart/2005/8/layout/bProcess4"/>
    <dgm:cxn modelId="{D9222964-46EE-410C-90D8-D1151EFD3BE5}" type="presParOf" srcId="{329452DC-56A3-47A5-8F04-F4CEF6AC1D72}" destId="{34FA5919-4E38-414D-94CB-BB24DF54DA66}" srcOrd="0" destOrd="0" presId="urn:microsoft.com/office/officeart/2005/8/layout/bProcess4"/>
    <dgm:cxn modelId="{4104A81F-AFB7-4A7F-A1E9-34682ECDE316}" type="presParOf" srcId="{329452DC-56A3-47A5-8F04-F4CEF6AC1D72}" destId="{932B4BF4-59A5-4EAE-9FF5-B896CC633D30}" srcOrd="1" destOrd="0" presId="urn:microsoft.com/office/officeart/2005/8/layout/bProcess4"/>
    <dgm:cxn modelId="{4F67B242-BE86-4DDC-A005-FAC64E4F6B0E}" type="presParOf" srcId="{DD58EC33-1341-4B40-B573-574B6A0FA0A6}" destId="{C585106A-116E-41BA-A0B2-5A5B2857503B}" srcOrd="11" destOrd="0" presId="urn:microsoft.com/office/officeart/2005/8/layout/bProcess4"/>
    <dgm:cxn modelId="{FB713E44-4E81-4780-9287-52059662C22D}" type="presParOf" srcId="{DD58EC33-1341-4B40-B573-574B6A0FA0A6}" destId="{3B153B7D-B70D-44AA-891B-AB5066ACE4AE}" srcOrd="12" destOrd="0" presId="urn:microsoft.com/office/officeart/2005/8/layout/bProcess4"/>
    <dgm:cxn modelId="{4479CF9B-6958-4A2E-8A3E-1B2049E67435}" type="presParOf" srcId="{3B153B7D-B70D-44AA-891B-AB5066ACE4AE}" destId="{BCBBD0FF-BE8E-4146-97CB-910F5636A246}" srcOrd="0" destOrd="0" presId="urn:microsoft.com/office/officeart/2005/8/layout/bProcess4"/>
    <dgm:cxn modelId="{93289E03-929E-45F8-B88B-18E953C71C5C}" type="presParOf" srcId="{3B153B7D-B70D-44AA-891B-AB5066ACE4AE}" destId="{B7D535DF-4962-4BAD-B7DC-2A6BB3BE71FA}" srcOrd="1" destOrd="0" presId="urn:microsoft.com/office/officeart/2005/8/layout/bProcess4"/>
    <dgm:cxn modelId="{47EEEC42-BC59-45CE-890D-458D2ED18864}" type="presParOf" srcId="{DD58EC33-1341-4B40-B573-574B6A0FA0A6}" destId="{BBCDEBE5-004D-49F9-8F04-CA54CEE2B5E6}" srcOrd="13" destOrd="0" presId="urn:microsoft.com/office/officeart/2005/8/layout/bProcess4"/>
    <dgm:cxn modelId="{E038DF18-0988-4CB2-A6D0-4481564AF88C}" type="presParOf" srcId="{DD58EC33-1341-4B40-B573-574B6A0FA0A6}" destId="{415FC980-A2F9-4884-BAA0-3B376BADC1D4}" srcOrd="14" destOrd="0" presId="urn:microsoft.com/office/officeart/2005/8/layout/bProcess4"/>
    <dgm:cxn modelId="{2CF68E50-577A-49F5-A4AC-4A5AFF22A370}" type="presParOf" srcId="{415FC980-A2F9-4884-BAA0-3B376BADC1D4}" destId="{C554C187-D2F5-4D6D-8DF1-5B40676BB890}" srcOrd="0" destOrd="0" presId="urn:microsoft.com/office/officeart/2005/8/layout/bProcess4"/>
    <dgm:cxn modelId="{0759144D-727F-40F1-ADBF-2B34488CA478}" type="presParOf" srcId="{415FC980-A2F9-4884-BAA0-3B376BADC1D4}" destId="{D6A6EF8C-C9BF-4BF3-941C-A7C96FDF935B}" srcOrd="1" destOrd="0" presId="urn:microsoft.com/office/officeart/2005/8/layout/bProcess4"/>
    <dgm:cxn modelId="{CF71EBA6-9094-4C8B-BE01-D81F6DE7CF33}" type="presParOf" srcId="{DD58EC33-1341-4B40-B573-574B6A0FA0A6}" destId="{8CA76045-F6BC-43D8-9561-51D7B7A6BD8E}" srcOrd="15" destOrd="0" presId="urn:microsoft.com/office/officeart/2005/8/layout/bProcess4"/>
    <dgm:cxn modelId="{9624F0C8-4979-4859-9AB3-378A448C4649}" type="presParOf" srcId="{DD58EC33-1341-4B40-B573-574B6A0FA0A6}" destId="{0E802880-CA93-4A26-B21A-E643E4096428}" srcOrd="16" destOrd="0" presId="urn:microsoft.com/office/officeart/2005/8/layout/bProcess4"/>
    <dgm:cxn modelId="{48EDB29E-4413-4CF3-9F89-AC6A01E79D66}" type="presParOf" srcId="{0E802880-CA93-4A26-B21A-E643E4096428}" destId="{1760E9BF-7CE7-4B65-8BF4-0FC7A85DEA57}" srcOrd="0" destOrd="0" presId="urn:microsoft.com/office/officeart/2005/8/layout/bProcess4"/>
    <dgm:cxn modelId="{24D07811-BD15-40BE-97D9-281ABB8EC971}" type="presParOf" srcId="{0E802880-CA93-4A26-B21A-E643E4096428}" destId="{BBB774AF-0537-4051-9F68-A07E6AA5A58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AC552-F91D-4B1D-849F-820F3C09F48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B386B-3995-4A01-BD03-10CEC31BA432}">
      <dgm:prSet phldrT="[Text]"/>
      <dgm:spPr/>
      <dgm:t>
        <a:bodyPr/>
        <a:lstStyle/>
        <a:p>
          <a:r>
            <a:rPr lang="en-US" b="1" dirty="0"/>
            <a:t>Each Module Undergoes Encryption</a:t>
          </a:r>
        </a:p>
      </dgm:t>
    </dgm:pt>
    <dgm:pt modelId="{905D21F4-D494-45D0-8503-2FC2F2810386}" type="parTrans" cxnId="{74FDEBAC-A2BE-46A7-AFDE-CD0706819E35}">
      <dgm:prSet/>
      <dgm:spPr/>
      <dgm:t>
        <a:bodyPr/>
        <a:lstStyle/>
        <a:p>
          <a:endParaRPr lang="en-US"/>
        </a:p>
      </dgm:t>
    </dgm:pt>
    <dgm:pt modelId="{BADF972A-F114-42D2-9BC9-38A86DFA14E5}" type="sibTrans" cxnId="{74FDEBAC-A2BE-46A7-AFDE-CD0706819E35}">
      <dgm:prSet/>
      <dgm:spPr/>
      <dgm:t>
        <a:bodyPr/>
        <a:lstStyle/>
        <a:p>
          <a:endParaRPr lang="en-US"/>
        </a:p>
      </dgm:t>
    </dgm:pt>
    <dgm:pt modelId="{9B726E44-E240-45DE-8504-268FB28BEE8C}">
      <dgm:prSet phldrT="[Text]"/>
      <dgm:spPr/>
      <dgm:t>
        <a:bodyPr/>
        <a:lstStyle/>
        <a:p>
          <a:r>
            <a:rPr lang="en-US" b="1" dirty="0"/>
            <a:t>Usage of Diff. Algorithm and Unique Key</a:t>
          </a:r>
        </a:p>
      </dgm:t>
    </dgm:pt>
    <dgm:pt modelId="{555B8258-38DB-47C6-8DA4-A674D0E749F2}" type="parTrans" cxnId="{A5ED164A-EC7B-40A1-B650-C43D82B0AD86}">
      <dgm:prSet/>
      <dgm:spPr/>
      <dgm:t>
        <a:bodyPr/>
        <a:lstStyle/>
        <a:p>
          <a:endParaRPr lang="en-US"/>
        </a:p>
      </dgm:t>
    </dgm:pt>
    <dgm:pt modelId="{1AAC3AA7-EF79-4D10-9A55-B74E671F004D}" type="sibTrans" cxnId="{A5ED164A-EC7B-40A1-B650-C43D82B0AD86}">
      <dgm:prSet/>
      <dgm:spPr/>
      <dgm:t>
        <a:bodyPr/>
        <a:lstStyle/>
        <a:p>
          <a:endParaRPr lang="en-US"/>
        </a:p>
      </dgm:t>
    </dgm:pt>
    <dgm:pt modelId="{A4845A3A-960A-407D-9F8D-DE1167BB2BC9}">
      <dgm:prSet phldrT="[Text]"/>
      <dgm:spPr/>
      <dgm:t>
        <a:bodyPr/>
        <a:lstStyle/>
        <a:p>
          <a:r>
            <a:rPr lang="en-US" b="1" dirty="0"/>
            <a:t>Gen. of </a:t>
          </a:r>
          <a:r>
            <a:rPr lang="en-US" b="1" dirty="0" err="1"/>
            <a:t>Steganographed</a:t>
          </a:r>
          <a:r>
            <a:rPr lang="en-US" b="1" dirty="0"/>
            <a:t> Image Modules</a:t>
          </a:r>
        </a:p>
      </dgm:t>
    </dgm:pt>
    <dgm:pt modelId="{6292E194-F534-468E-BDD8-A48E45E96C50}" type="parTrans" cxnId="{23F80EB1-6D72-4224-ACFE-DAC028F5A2C6}">
      <dgm:prSet/>
      <dgm:spPr/>
      <dgm:t>
        <a:bodyPr/>
        <a:lstStyle/>
        <a:p>
          <a:endParaRPr lang="en-US"/>
        </a:p>
      </dgm:t>
    </dgm:pt>
    <dgm:pt modelId="{7F792069-3842-4DFC-B425-7CEF4392DC6C}" type="sibTrans" cxnId="{23F80EB1-6D72-4224-ACFE-DAC028F5A2C6}">
      <dgm:prSet/>
      <dgm:spPr/>
      <dgm:t>
        <a:bodyPr/>
        <a:lstStyle/>
        <a:p>
          <a:endParaRPr lang="en-US"/>
        </a:p>
      </dgm:t>
    </dgm:pt>
    <dgm:pt modelId="{045FBEE8-EA98-4562-8960-954031F2BCBA}" type="pres">
      <dgm:prSet presAssocID="{CE6AC552-F91D-4B1D-849F-820F3C09F48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958C86-84F0-4700-834D-37D7FC09AB9D}" type="pres">
      <dgm:prSet presAssocID="{F0EB386B-3995-4A01-BD03-10CEC31BA432}" presName="parentLin" presStyleCnt="0"/>
      <dgm:spPr/>
    </dgm:pt>
    <dgm:pt modelId="{FAF286B7-8BBF-4E62-9CFE-36ED23E1ADB6}" type="pres">
      <dgm:prSet presAssocID="{F0EB386B-3995-4A01-BD03-10CEC31BA43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36C5388-5082-46AE-A716-D6D6B1B5D53D}" type="pres">
      <dgm:prSet presAssocID="{F0EB386B-3995-4A01-BD03-10CEC31BA4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1B781-6178-4519-9966-36E04D318ACA}" type="pres">
      <dgm:prSet presAssocID="{F0EB386B-3995-4A01-BD03-10CEC31BA432}" presName="negativeSpace" presStyleCnt="0"/>
      <dgm:spPr/>
    </dgm:pt>
    <dgm:pt modelId="{B81EF424-DC8E-4416-8369-1E8602D5BA25}" type="pres">
      <dgm:prSet presAssocID="{F0EB386B-3995-4A01-BD03-10CEC31BA432}" presName="childText" presStyleLbl="conFgAcc1" presStyleIdx="0" presStyleCnt="3">
        <dgm:presLayoutVars>
          <dgm:bulletEnabled val="1"/>
        </dgm:presLayoutVars>
      </dgm:prSet>
      <dgm:spPr/>
    </dgm:pt>
    <dgm:pt modelId="{4A19D0C8-568B-49A4-BC50-229B84D0D2E5}" type="pres">
      <dgm:prSet presAssocID="{BADF972A-F114-42D2-9BC9-38A86DFA14E5}" presName="spaceBetweenRectangles" presStyleCnt="0"/>
      <dgm:spPr/>
    </dgm:pt>
    <dgm:pt modelId="{C8EE08AA-8971-43A4-9EC4-E8BEE02138DE}" type="pres">
      <dgm:prSet presAssocID="{9B726E44-E240-45DE-8504-268FB28BEE8C}" presName="parentLin" presStyleCnt="0"/>
      <dgm:spPr/>
    </dgm:pt>
    <dgm:pt modelId="{4A5068B4-BC47-45C7-A4D0-0F2F5BB02DD1}" type="pres">
      <dgm:prSet presAssocID="{9B726E44-E240-45DE-8504-268FB28BEE8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5FB7B14-3D60-4487-AA8E-48762B573F16}" type="pres">
      <dgm:prSet presAssocID="{9B726E44-E240-45DE-8504-268FB28BEE8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43B3E-E107-4D75-AD5A-51D175766098}" type="pres">
      <dgm:prSet presAssocID="{9B726E44-E240-45DE-8504-268FB28BEE8C}" presName="negativeSpace" presStyleCnt="0"/>
      <dgm:spPr/>
    </dgm:pt>
    <dgm:pt modelId="{7A6C6E39-7631-4499-A6DA-F14587DC5A44}" type="pres">
      <dgm:prSet presAssocID="{9B726E44-E240-45DE-8504-268FB28BEE8C}" presName="childText" presStyleLbl="conFgAcc1" presStyleIdx="1" presStyleCnt="3">
        <dgm:presLayoutVars>
          <dgm:bulletEnabled val="1"/>
        </dgm:presLayoutVars>
      </dgm:prSet>
      <dgm:spPr/>
    </dgm:pt>
    <dgm:pt modelId="{00F4B6EC-0E5C-4D1E-86B6-8AD0EB160191}" type="pres">
      <dgm:prSet presAssocID="{1AAC3AA7-EF79-4D10-9A55-B74E671F004D}" presName="spaceBetweenRectangles" presStyleCnt="0"/>
      <dgm:spPr/>
    </dgm:pt>
    <dgm:pt modelId="{502A33B7-BDF3-4088-AA2B-ADD7434F645C}" type="pres">
      <dgm:prSet presAssocID="{A4845A3A-960A-407D-9F8D-DE1167BB2BC9}" presName="parentLin" presStyleCnt="0"/>
      <dgm:spPr/>
    </dgm:pt>
    <dgm:pt modelId="{75ECA2CE-CC1B-4261-A90E-F89982B72547}" type="pres">
      <dgm:prSet presAssocID="{A4845A3A-960A-407D-9F8D-DE1167BB2BC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C844986-4AF5-42DF-B910-AE17A1CC8D42}" type="pres">
      <dgm:prSet presAssocID="{A4845A3A-960A-407D-9F8D-DE1167BB2BC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64007-2830-4BD3-A0DF-B76447718349}" type="pres">
      <dgm:prSet presAssocID="{A4845A3A-960A-407D-9F8D-DE1167BB2BC9}" presName="negativeSpace" presStyleCnt="0"/>
      <dgm:spPr/>
    </dgm:pt>
    <dgm:pt modelId="{F79B730C-24BB-4B32-B769-F09201FC2757}" type="pres">
      <dgm:prSet presAssocID="{A4845A3A-960A-407D-9F8D-DE1167BB2B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65F50D-DE09-47AB-A418-DDECEDCBF4E3}" type="presOf" srcId="{F0EB386B-3995-4A01-BD03-10CEC31BA432}" destId="{D36C5388-5082-46AE-A716-D6D6B1B5D53D}" srcOrd="1" destOrd="0" presId="urn:microsoft.com/office/officeart/2005/8/layout/list1"/>
    <dgm:cxn modelId="{9D2DBC2F-9916-4647-8621-BE5044411526}" type="presOf" srcId="{CE6AC552-F91D-4B1D-849F-820F3C09F48C}" destId="{045FBEE8-EA98-4562-8960-954031F2BCBA}" srcOrd="0" destOrd="0" presId="urn:microsoft.com/office/officeart/2005/8/layout/list1"/>
    <dgm:cxn modelId="{7CA5938D-4F5F-4CAF-8F6E-274376237F87}" type="presOf" srcId="{9B726E44-E240-45DE-8504-268FB28BEE8C}" destId="{E5FB7B14-3D60-4487-AA8E-48762B573F16}" srcOrd="1" destOrd="0" presId="urn:microsoft.com/office/officeart/2005/8/layout/list1"/>
    <dgm:cxn modelId="{A5ED164A-EC7B-40A1-B650-C43D82B0AD86}" srcId="{CE6AC552-F91D-4B1D-849F-820F3C09F48C}" destId="{9B726E44-E240-45DE-8504-268FB28BEE8C}" srcOrd="1" destOrd="0" parTransId="{555B8258-38DB-47C6-8DA4-A674D0E749F2}" sibTransId="{1AAC3AA7-EF79-4D10-9A55-B74E671F004D}"/>
    <dgm:cxn modelId="{74FDEBAC-A2BE-46A7-AFDE-CD0706819E35}" srcId="{CE6AC552-F91D-4B1D-849F-820F3C09F48C}" destId="{F0EB386B-3995-4A01-BD03-10CEC31BA432}" srcOrd="0" destOrd="0" parTransId="{905D21F4-D494-45D0-8503-2FC2F2810386}" sibTransId="{BADF972A-F114-42D2-9BC9-38A86DFA14E5}"/>
    <dgm:cxn modelId="{B8102B0D-AE4C-4331-9DD1-ACD0F9DE374F}" type="presOf" srcId="{F0EB386B-3995-4A01-BD03-10CEC31BA432}" destId="{FAF286B7-8BBF-4E62-9CFE-36ED23E1ADB6}" srcOrd="0" destOrd="0" presId="urn:microsoft.com/office/officeart/2005/8/layout/list1"/>
    <dgm:cxn modelId="{8BCB29A9-E8A0-4AF1-8AE8-429623A5986D}" type="presOf" srcId="{9B726E44-E240-45DE-8504-268FB28BEE8C}" destId="{4A5068B4-BC47-45C7-A4D0-0F2F5BB02DD1}" srcOrd="0" destOrd="0" presId="urn:microsoft.com/office/officeart/2005/8/layout/list1"/>
    <dgm:cxn modelId="{23F80EB1-6D72-4224-ACFE-DAC028F5A2C6}" srcId="{CE6AC552-F91D-4B1D-849F-820F3C09F48C}" destId="{A4845A3A-960A-407D-9F8D-DE1167BB2BC9}" srcOrd="2" destOrd="0" parTransId="{6292E194-F534-468E-BDD8-A48E45E96C50}" sibTransId="{7F792069-3842-4DFC-B425-7CEF4392DC6C}"/>
    <dgm:cxn modelId="{25318B44-4EF0-4EED-A4E0-805976875290}" type="presOf" srcId="{A4845A3A-960A-407D-9F8D-DE1167BB2BC9}" destId="{75ECA2CE-CC1B-4261-A90E-F89982B72547}" srcOrd="0" destOrd="0" presId="urn:microsoft.com/office/officeart/2005/8/layout/list1"/>
    <dgm:cxn modelId="{9B74C3BB-C911-45D3-AEBE-FAA1AAA84EB5}" type="presOf" srcId="{A4845A3A-960A-407D-9F8D-DE1167BB2BC9}" destId="{DC844986-4AF5-42DF-B910-AE17A1CC8D42}" srcOrd="1" destOrd="0" presId="urn:microsoft.com/office/officeart/2005/8/layout/list1"/>
    <dgm:cxn modelId="{09FFD393-9E2D-4DE0-AC06-79CA1C485D93}" type="presParOf" srcId="{045FBEE8-EA98-4562-8960-954031F2BCBA}" destId="{CD958C86-84F0-4700-834D-37D7FC09AB9D}" srcOrd="0" destOrd="0" presId="urn:microsoft.com/office/officeart/2005/8/layout/list1"/>
    <dgm:cxn modelId="{CFB32961-8BE1-4D7D-8FCD-6D89509C7618}" type="presParOf" srcId="{CD958C86-84F0-4700-834D-37D7FC09AB9D}" destId="{FAF286B7-8BBF-4E62-9CFE-36ED23E1ADB6}" srcOrd="0" destOrd="0" presId="urn:microsoft.com/office/officeart/2005/8/layout/list1"/>
    <dgm:cxn modelId="{7786F525-5B73-4986-B21E-1BC228AC6B63}" type="presParOf" srcId="{CD958C86-84F0-4700-834D-37D7FC09AB9D}" destId="{D36C5388-5082-46AE-A716-D6D6B1B5D53D}" srcOrd="1" destOrd="0" presId="urn:microsoft.com/office/officeart/2005/8/layout/list1"/>
    <dgm:cxn modelId="{B185566A-68D8-4EB4-B8FA-7768EECA9D12}" type="presParOf" srcId="{045FBEE8-EA98-4562-8960-954031F2BCBA}" destId="{BA81B781-6178-4519-9966-36E04D318ACA}" srcOrd="1" destOrd="0" presId="urn:microsoft.com/office/officeart/2005/8/layout/list1"/>
    <dgm:cxn modelId="{32B9CCDB-7589-4D9A-959D-1E45225E378F}" type="presParOf" srcId="{045FBEE8-EA98-4562-8960-954031F2BCBA}" destId="{B81EF424-DC8E-4416-8369-1E8602D5BA25}" srcOrd="2" destOrd="0" presId="urn:microsoft.com/office/officeart/2005/8/layout/list1"/>
    <dgm:cxn modelId="{A8E056BD-B261-4674-B38F-C875C0EEF76E}" type="presParOf" srcId="{045FBEE8-EA98-4562-8960-954031F2BCBA}" destId="{4A19D0C8-568B-49A4-BC50-229B84D0D2E5}" srcOrd="3" destOrd="0" presId="urn:microsoft.com/office/officeart/2005/8/layout/list1"/>
    <dgm:cxn modelId="{A4440C29-2D41-4ADD-BB23-298E429A7E76}" type="presParOf" srcId="{045FBEE8-EA98-4562-8960-954031F2BCBA}" destId="{C8EE08AA-8971-43A4-9EC4-E8BEE02138DE}" srcOrd="4" destOrd="0" presId="urn:microsoft.com/office/officeart/2005/8/layout/list1"/>
    <dgm:cxn modelId="{85A70431-A039-4A89-B1DB-72D83C6C139B}" type="presParOf" srcId="{C8EE08AA-8971-43A4-9EC4-E8BEE02138DE}" destId="{4A5068B4-BC47-45C7-A4D0-0F2F5BB02DD1}" srcOrd="0" destOrd="0" presId="urn:microsoft.com/office/officeart/2005/8/layout/list1"/>
    <dgm:cxn modelId="{770DFB73-B9C4-4139-A124-6F90B7CA84FE}" type="presParOf" srcId="{C8EE08AA-8971-43A4-9EC4-E8BEE02138DE}" destId="{E5FB7B14-3D60-4487-AA8E-48762B573F16}" srcOrd="1" destOrd="0" presId="urn:microsoft.com/office/officeart/2005/8/layout/list1"/>
    <dgm:cxn modelId="{5D8C9781-CFBE-42BF-9140-66CCF05C2709}" type="presParOf" srcId="{045FBEE8-EA98-4562-8960-954031F2BCBA}" destId="{6E243B3E-E107-4D75-AD5A-51D175766098}" srcOrd="5" destOrd="0" presId="urn:microsoft.com/office/officeart/2005/8/layout/list1"/>
    <dgm:cxn modelId="{93944097-45D8-41DD-8481-4084B303B189}" type="presParOf" srcId="{045FBEE8-EA98-4562-8960-954031F2BCBA}" destId="{7A6C6E39-7631-4499-A6DA-F14587DC5A44}" srcOrd="6" destOrd="0" presId="urn:microsoft.com/office/officeart/2005/8/layout/list1"/>
    <dgm:cxn modelId="{9927405F-0260-4831-AA32-A00EA2A9C3C6}" type="presParOf" srcId="{045FBEE8-EA98-4562-8960-954031F2BCBA}" destId="{00F4B6EC-0E5C-4D1E-86B6-8AD0EB160191}" srcOrd="7" destOrd="0" presId="urn:microsoft.com/office/officeart/2005/8/layout/list1"/>
    <dgm:cxn modelId="{3172E0E7-1916-46A6-A993-A62914E28436}" type="presParOf" srcId="{045FBEE8-EA98-4562-8960-954031F2BCBA}" destId="{502A33B7-BDF3-4088-AA2B-ADD7434F645C}" srcOrd="8" destOrd="0" presId="urn:microsoft.com/office/officeart/2005/8/layout/list1"/>
    <dgm:cxn modelId="{CB8C251F-B04A-4032-ACC1-E0B78874FED7}" type="presParOf" srcId="{502A33B7-BDF3-4088-AA2B-ADD7434F645C}" destId="{75ECA2CE-CC1B-4261-A90E-F89982B72547}" srcOrd="0" destOrd="0" presId="urn:microsoft.com/office/officeart/2005/8/layout/list1"/>
    <dgm:cxn modelId="{1B50061D-7FE0-40D5-87A0-AB029A2A2700}" type="presParOf" srcId="{502A33B7-BDF3-4088-AA2B-ADD7434F645C}" destId="{DC844986-4AF5-42DF-B910-AE17A1CC8D42}" srcOrd="1" destOrd="0" presId="urn:microsoft.com/office/officeart/2005/8/layout/list1"/>
    <dgm:cxn modelId="{93D5A27D-D991-4830-A683-52D47FA6D27E}" type="presParOf" srcId="{045FBEE8-EA98-4562-8960-954031F2BCBA}" destId="{76B64007-2830-4BD3-A0DF-B76447718349}" srcOrd="9" destOrd="0" presId="urn:microsoft.com/office/officeart/2005/8/layout/list1"/>
    <dgm:cxn modelId="{5ED1EEFD-242D-4965-AAC8-6E226DF337C4}" type="presParOf" srcId="{045FBEE8-EA98-4562-8960-954031F2BCBA}" destId="{F79B730C-24BB-4B32-B769-F09201FC27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CA6A40-E2CC-4C09-9977-D16753F87DD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BFE7F-28A0-46B6-B660-B898F8F07199}">
      <dgm:prSet phldrT="[Text]"/>
      <dgm:spPr/>
      <dgm:t>
        <a:bodyPr/>
        <a:lstStyle/>
        <a:p>
          <a:r>
            <a:rPr lang="en-US" b="1" dirty="0"/>
            <a:t>Record Managing File’s  Modules  Keys</a:t>
          </a:r>
        </a:p>
      </dgm:t>
    </dgm:pt>
    <dgm:pt modelId="{110B66D6-3D1E-4B18-BC5F-BF7D7323C936}" type="parTrans" cxnId="{4BE0F02B-8FAE-49ED-A6C4-4537A1DDADEC}">
      <dgm:prSet/>
      <dgm:spPr/>
      <dgm:t>
        <a:bodyPr/>
        <a:lstStyle/>
        <a:p>
          <a:endParaRPr lang="en-US"/>
        </a:p>
      </dgm:t>
    </dgm:pt>
    <dgm:pt modelId="{520DC369-EEF6-471C-8E20-1EDA9C3A4FB9}" type="sibTrans" cxnId="{4BE0F02B-8FAE-49ED-A6C4-4537A1DDADEC}">
      <dgm:prSet/>
      <dgm:spPr/>
      <dgm:t>
        <a:bodyPr/>
        <a:lstStyle/>
        <a:p>
          <a:endParaRPr lang="en-US"/>
        </a:p>
      </dgm:t>
    </dgm:pt>
    <dgm:pt modelId="{29BC6779-19C1-4C59-97A7-BA1ACB65DA73}">
      <dgm:prSet phldrT="[Text]"/>
      <dgm:spPr/>
      <dgm:t>
        <a:bodyPr/>
        <a:lstStyle/>
        <a:p>
          <a:r>
            <a:rPr lang="en-US" b="1" dirty="0"/>
            <a:t>Record Managing Recipient Details</a:t>
          </a:r>
        </a:p>
      </dgm:t>
    </dgm:pt>
    <dgm:pt modelId="{DC031AD6-E6A5-4AE5-8D62-376F1A817B7A}" type="parTrans" cxnId="{3AD6EBBA-E5B9-46EE-AC14-F8FC5DB34D3A}">
      <dgm:prSet/>
      <dgm:spPr/>
      <dgm:t>
        <a:bodyPr/>
        <a:lstStyle/>
        <a:p>
          <a:endParaRPr lang="en-US"/>
        </a:p>
      </dgm:t>
    </dgm:pt>
    <dgm:pt modelId="{C98981CB-DE7E-4148-BDF5-D8642FC15DD9}" type="sibTrans" cxnId="{3AD6EBBA-E5B9-46EE-AC14-F8FC5DB34D3A}">
      <dgm:prSet/>
      <dgm:spPr/>
      <dgm:t>
        <a:bodyPr/>
        <a:lstStyle/>
        <a:p>
          <a:endParaRPr lang="en-US"/>
        </a:p>
      </dgm:t>
    </dgm:pt>
    <dgm:pt modelId="{9B06C1B4-169A-42C4-B11F-574EE3EFAEE6}">
      <dgm:prSet phldrT="[Text]"/>
      <dgm:spPr/>
      <dgm:t>
        <a:bodyPr/>
        <a:lstStyle/>
        <a:p>
          <a:r>
            <a:rPr lang="en-US" b="1" dirty="0"/>
            <a:t>Record Managing File ASCII Encoding Pattern</a:t>
          </a:r>
        </a:p>
      </dgm:t>
    </dgm:pt>
    <dgm:pt modelId="{B522031A-D9EC-4B7C-BEBC-108C1215100E}" type="parTrans" cxnId="{3D52EA59-83BD-4D50-AE39-501BEC091F0E}">
      <dgm:prSet/>
      <dgm:spPr/>
      <dgm:t>
        <a:bodyPr/>
        <a:lstStyle/>
        <a:p>
          <a:endParaRPr lang="en-US"/>
        </a:p>
      </dgm:t>
    </dgm:pt>
    <dgm:pt modelId="{07D3516F-8038-4174-8204-F949AFC98FC1}" type="sibTrans" cxnId="{3D52EA59-83BD-4D50-AE39-501BEC091F0E}">
      <dgm:prSet/>
      <dgm:spPr/>
      <dgm:t>
        <a:bodyPr/>
        <a:lstStyle/>
        <a:p>
          <a:endParaRPr lang="en-US"/>
        </a:p>
      </dgm:t>
    </dgm:pt>
    <dgm:pt modelId="{6F770996-8748-4E20-B57F-EADCCC1BC535}" type="pres">
      <dgm:prSet presAssocID="{E4CA6A40-E2CC-4C09-9977-D16753F87DD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2224DEE-3D83-4C47-A034-BB605E137B79}" type="pres">
      <dgm:prSet presAssocID="{E4CA6A40-E2CC-4C09-9977-D16753F87DDF}" presName="Name1" presStyleCnt="0"/>
      <dgm:spPr/>
    </dgm:pt>
    <dgm:pt modelId="{667791EA-88C5-464D-B372-E9EA9DD8715A}" type="pres">
      <dgm:prSet presAssocID="{E4CA6A40-E2CC-4C09-9977-D16753F87DDF}" presName="cycle" presStyleCnt="0"/>
      <dgm:spPr/>
    </dgm:pt>
    <dgm:pt modelId="{65017940-4ACB-4AD8-9EE2-2480AB6C099D}" type="pres">
      <dgm:prSet presAssocID="{E4CA6A40-E2CC-4C09-9977-D16753F87DDF}" presName="srcNode" presStyleLbl="node1" presStyleIdx="0" presStyleCnt="3"/>
      <dgm:spPr/>
    </dgm:pt>
    <dgm:pt modelId="{A33C4783-852C-4E5D-9779-B2AEA0B6A993}" type="pres">
      <dgm:prSet presAssocID="{E4CA6A40-E2CC-4C09-9977-D16753F87DDF}" presName="conn" presStyleLbl="parChTrans1D2" presStyleIdx="0" presStyleCnt="1"/>
      <dgm:spPr/>
      <dgm:t>
        <a:bodyPr/>
        <a:lstStyle/>
        <a:p>
          <a:endParaRPr lang="en-US"/>
        </a:p>
      </dgm:t>
    </dgm:pt>
    <dgm:pt modelId="{B7C74B9E-B5E6-4C31-AC9D-CF331A2AFBDF}" type="pres">
      <dgm:prSet presAssocID="{E4CA6A40-E2CC-4C09-9977-D16753F87DDF}" presName="extraNode" presStyleLbl="node1" presStyleIdx="0" presStyleCnt="3"/>
      <dgm:spPr/>
    </dgm:pt>
    <dgm:pt modelId="{4D8B1F7D-9E8A-402E-93FA-867C63985121}" type="pres">
      <dgm:prSet presAssocID="{E4CA6A40-E2CC-4C09-9977-D16753F87DDF}" presName="dstNode" presStyleLbl="node1" presStyleIdx="0" presStyleCnt="3"/>
      <dgm:spPr/>
    </dgm:pt>
    <dgm:pt modelId="{0834874F-43FD-4564-99FC-14FFF55AB0CD}" type="pres">
      <dgm:prSet presAssocID="{834BFE7F-28A0-46B6-B660-B898F8F0719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92B9F-02A4-487F-B422-4B08CB800C86}" type="pres">
      <dgm:prSet presAssocID="{834BFE7F-28A0-46B6-B660-B898F8F07199}" presName="accent_1" presStyleCnt="0"/>
      <dgm:spPr/>
    </dgm:pt>
    <dgm:pt modelId="{0989124B-52E7-440C-903C-DD5DA688CAA2}" type="pres">
      <dgm:prSet presAssocID="{834BFE7F-28A0-46B6-B660-B898F8F07199}" presName="accentRepeatNode" presStyleLbl="solidFgAcc1" presStyleIdx="0" presStyleCnt="3"/>
      <dgm:spPr/>
    </dgm:pt>
    <dgm:pt modelId="{2BDEFD3A-6898-4018-8CDF-633369D91A31}" type="pres">
      <dgm:prSet presAssocID="{29BC6779-19C1-4C59-97A7-BA1ACB65DA7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5EFD6-5D0B-43D1-88F6-791BB3F38607}" type="pres">
      <dgm:prSet presAssocID="{29BC6779-19C1-4C59-97A7-BA1ACB65DA73}" presName="accent_2" presStyleCnt="0"/>
      <dgm:spPr/>
    </dgm:pt>
    <dgm:pt modelId="{81F54423-7636-4600-A251-D21E06FAE5F8}" type="pres">
      <dgm:prSet presAssocID="{29BC6779-19C1-4C59-97A7-BA1ACB65DA73}" presName="accentRepeatNode" presStyleLbl="solidFgAcc1" presStyleIdx="1" presStyleCnt="3"/>
      <dgm:spPr/>
    </dgm:pt>
    <dgm:pt modelId="{BB7AF8E0-DE2E-44B9-A2E2-F85C29C93D61}" type="pres">
      <dgm:prSet presAssocID="{9B06C1B4-169A-42C4-B11F-574EE3EFAEE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1DFB5-9A81-4063-A8AB-C4397166D53C}" type="pres">
      <dgm:prSet presAssocID="{9B06C1B4-169A-42C4-B11F-574EE3EFAEE6}" presName="accent_3" presStyleCnt="0"/>
      <dgm:spPr/>
    </dgm:pt>
    <dgm:pt modelId="{F66030CA-B82B-4870-9FD4-73DADC1FC291}" type="pres">
      <dgm:prSet presAssocID="{9B06C1B4-169A-42C4-B11F-574EE3EFAEE6}" presName="accentRepeatNode" presStyleLbl="solidFgAcc1" presStyleIdx="2" presStyleCnt="3"/>
      <dgm:spPr/>
    </dgm:pt>
  </dgm:ptLst>
  <dgm:cxnLst>
    <dgm:cxn modelId="{3FAADBDB-41D3-4336-A684-A6A1988DBAD1}" type="presOf" srcId="{520DC369-EEF6-471C-8E20-1EDA9C3A4FB9}" destId="{A33C4783-852C-4E5D-9779-B2AEA0B6A993}" srcOrd="0" destOrd="0" presId="urn:microsoft.com/office/officeart/2008/layout/VerticalCurvedList"/>
    <dgm:cxn modelId="{75968BB9-8087-44F9-AC55-B0661040735C}" type="presOf" srcId="{834BFE7F-28A0-46B6-B660-B898F8F07199}" destId="{0834874F-43FD-4564-99FC-14FFF55AB0CD}" srcOrd="0" destOrd="0" presId="urn:microsoft.com/office/officeart/2008/layout/VerticalCurvedList"/>
    <dgm:cxn modelId="{D9C5F9CB-01C9-4F8B-94C7-B805E6698073}" type="presOf" srcId="{29BC6779-19C1-4C59-97A7-BA1ACB65DA73}" destId="{2BDEFD3A-6898-4018-8CDF-633369D91A31}" srcOrd="0" destOrd="0" presId="urn:microsoft.com/office/officeart/2008/layout/VerticalCurvedList"/>
    <dgm:cxn modelId="{3D52EA59-83BD-4D50-AE39-501BEC091F0E}" srcId="{E4CA6A40-E2CC-4C09-9977-D16753F87DDF}" destId="{9B06C1B4-169A-42C4-B11F-574EE3EFAEE6}" srcOrd="2" destOrd="0" parTransId="{B522031A-D9EC-4B7C-BEBC-108C1215100E}" sibTransId="{07D3516F-8038-4174-8204-F949AFC98FC1}"/>
    <dgm:cxn modelId="{282CD8A8-A279-44D9-8F53-7551DB165FCA}" type="presOf" srcId="{9B06C1B4-169A-42C4-B11F-574EE3EFAEE6}" destId="{BB7AF8E0-DE2E-44B9-A2E2-F85C29C93D61}" srcOrd="0" destOrd="0" presId="urn:microsoft.com/office/officeart/2008/layout/VerticalCurvedList"/>
    <dgm:cxn modelId="{3AD6EBBA-E5B9-46EE-AC14-F8FC5DB34D3A}" srcId="{E4CA6A40-E2CC-4C09-9977-D16753F87DDF}" destId="{29BC6779-19C1-4C59-97A7-BA1ACB65DA73}" srcOrd="1" destOrd="0" parTransId="{DC031AD6-E6A5-4AE5-8D62-376F1A817B7A}" sibTransId="{C98981CB-DE7E-4148-BDF5-D8642FC15DD9}"/>
    <dgm:cxn modelId="{8BA8F25F-9350-474A-B1FA-EEC10BEC6705}" type="presOf" srcId="{E4CA6A40-E2CC-4C09-9977-D16753F87DDF}" destId="{6F770996-8748-4E20-B57F-EADCCC1BC535}" srcOrd="0" destOrd="0" presId="urn:microsoft.com/office/officeart/2008/layout/VerticalCurvedList"/>
    <dgm:cxn modelId="{4BE0F02B-8FAE-49ED-A6C4-4537A1DDADEC}" srcId="{E4CA6A40-E2CC-4C09-9977-D16753F87DDF}" destId="{834BFE7F-28A0-46B6-B660-B898F8F07199}" srcOrd="0" destOrd="0" parTransId="{110B66D6-3D1E-4B18-BC5F-BF7D7323C936}" sibTransId="{520DC369-EEF6-471C-8E20-1EDA9C3A4FB9}"/>
    <dgm:cxn modelId="{04289A16-179F-4ADE-BFE7-A5D4F89B0CEB}" type="presParOf" srcId="{6F770996-8748-4E20-B57F-EADCCC1BC535}" destId="{92224DEE-3D83-4C47-A034-BB605E137B79}" srcOrd="0" destOrd="0" presId="urn:microsoft.com/office/officeart/2008/layout/VerticalCurvedList"/>
    <dgm:cxn modelId="{95B78C67-0F9A-44F0-B34E-7A93B77004AE}" type="presParOf" srcId="{92224DEE-3D83-4C47-A034-BB605E137B79}" destId="{667791EA-88C5-464D-B372-E9EA9DD8715A}" srcOrd="0" destOrd="0" presId="urn:microsoft.com/office/officeart/2008/layout/VerticalCurvedList"/>
    <dgm:cxn modelId="{6FC8006E-7A86-4E1C-8B06-78ED6C201788}" type="presParOf" srcId="{667791EA-88C5-464D-B372-E9EA9DD8715A}" destId="{65017940-4ACB-4AD8-9EE2-2480AB6C099D}" srcOrd="0" destOrd="0" presId="urn:microsoft.com/office/officeart/2008/layout/VerticalCurvedList"/>
    <dgm:cxn modelId="{A10E4134-2561-483B-BCAA-955DA27CB88C}" type="presParOf" srcId="{667791EA-88C5-464D-B372-E9EA9DD8715A}" destId="{A33C4783-852C-4E5D-9779-B2AEA0B6A993}" srcOrd="1" destOrd="0" presId="urn:microsoft.com/office/officeart/2008/layout/VerticalCurvedList"/>
    <dgm:cxn modelId="{4698AEF1-973F-45C7-8A2A-0817A3AA7907}" type="presParOf" srcId="{667791EA-88C5-464D-B372-E9EA9DD8715A}" destId="{B7C74B9E-B5E6-4C31-AC9D-CF331A2AFBDF}" srcOrd="2" destOrd="0" presId="urn:microsoft.com/office/officeart/2008/layout/VerticalCurvedList"/>
    <dgm:cxn modelId="{C615642B-E36C-4FEB-826B-388DBB42A5F1}" type="presParOf" srcId="{667791EA-88C5-464D-B372-E9EA9DD8715A}" destId="{4D8B1F7D-9E8A-402E-93FA-867C63985121}" srcOrd="3" destOrd="0" presId="urn:microsoft.com/office/officeart/2008/layout/VerticalCurvedList"/>
    <dgm:cxn modelId="{D2A15C75-9EC5-4D09-B20B-1E0D752839F4}" type="presParOf" srcId="{92224DEE-3D83-4C47-A034-BB605E137B79}" destId="{0834874F-43FD-4564-99FC-14FFF55AB0CD}" srcOrd="1" destOrd="0" presId="urn:microsoft.com/office/officeart/2008/layout/VerticalCurvedList"/>
    <dgm:cxn modelId="{C16DA43D-C54C-4E4D-B544-8DD1226AB98B}" type="presParOf" srcId="{92224DEE-3D83-4C47-A034-BB605E137B79}" destId="{B3392B9F-02A4-487F-B422-4B08CB800C86}" srcOrd="2" destOrd="0" presId="urn:microsoft.com/office/officeart/2008/layout/VerticalCurvedList"/>
    <dgm:cxn modelId="{1ED1E40F-F8E5-4422-ABB2-8CA93336870A}" type="presParOf" srcId="{B3392B9F-02A4-487F-B422-4B08CB800C86}" destId="{0989124B-52E7-440C-903C-DD5DA688CAA2}" srcOrd="0" destOrd="0" presId="urn:microsoft.com/office/officeart/2008/layout/VerticalCurvedList"/>
    <dgm:cxn modelId="{BCA48C55-64BE-4077-9CE8-AAE157868FE1}" type="presParOf" srcId="{92224DEE-3D83-4C47-A034-BB605E137B79}" destId="{2BDEFD3A-6898-4018-8CDF-633369D91A31}" srcOrd="3" destOrd="0" presId="urn:microsoft.com/office/officeart/2008/layout/VerticalCurvedList"/>
    <dgm:cxn modelId="{87ED7828-BF88-4524-A089-AD1CB84E4356}" type="presParOf" srcId="{92224DEE-3D83-4C47-A034-BB605E137B79}" destId="{B9A5EFD6-5D0B-43D1-88F6-791BB3F38607}" srcOrd="4" destOrd="0" presId="urn:microsoft.com/office/officeart/2008/layout/VerticalCurvedList"/>
    <dgm:cxn modelId="{6A35A35C-E4C1-44BC-A012-7B8D17BA57C0}" type="presParOf" srcId="{B9A5EFD6-5D0B-43D1-88F6-791BB3F38607}" destId="{81F54423-7636-4600-A251-D21E06FAE5F8}" srcOrd="0" destOrd="0" presId="urn:microsoft.com/office/officeart/2008/layout/VerticalCurvedList"/>
    <dgm:cxn modelId="{C2B326EA-7CD1-449E-871A-638D2AFD3F27}" type="presParOf" srcId="{92224DEE-3D83-4C47-A034-BB605E137B79}" destId="{BB7AF8E0-DE2E-44B9-A2E2-F85C29C93D61}" srcOrd="5" destOrd="0" presId="urn:microsoft.com/office/officeart/2008/layout/VerticalCurvedList"/>
    <dgm:cxn modelId="{1D652A0E-9282-432E-BED4-0D1705BE30DE}" type="presParOf" srcId="{92224DEE-3D83-4C47-A034-BB605E137B79}" destId="{5B61DFB5-9A81-4063-A8AB-C4397166D53C}" srcOrd="6" destOrd="0" presId="urn:microsoft.com/office/officeart/2008/layout/VerticalCurvedList"/>
    <dgm:cxn modelId="{155F4105-579F-4280-96FA-6D240C03BD16}" type="presParOf" srcId="{5B61DFB5-9A81-4063-A8AB-C4397166D53C}" destId="{F66030CA-B82B-4870-9FD4-73DADC1FC2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58C9A2-1334-4D71-A5B2-19A56D1BA492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35ADAEA-58BF-4663-B0AA-A6E86E7C4E4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EE05338C-F7BE-457F-88FB-C484E3B7E9CA}" type="parTrans" cxnId="{11455E00-3DD4-43AA-BF20-6477E5E1281D}">
      <dgm:prSet/>
      <dgm:spPr/>
      <dgm:t>
        <a:bodyPr/>
        <a:lstStyle/>
        <a:p>
          <a:endParaRPr lang="en-US"/>
        </a:p>
      </dgm:t>
    </dgm:pt>
    <dgm:pt modelId="{249A16CF-21D2-474B-A278-5DDE91908DD2}" type="sibTrans" cxnId="{11455E00-3DD4-43AA-BF20-6477E5E1281D}">
      <dgm:prSet/>
      <dgm:spPr/>
      <dgm:t>
        <a:bodyPr/>
        <a:lstStyle/>
        <a:p>
          <a:endParaRPr lang="en-US"/>
        </a:p>
      </dgm:t>
    </dgm:pt>
    <dgm:pt modelId="{EC20A739-D9E3-4774-8292-3E0F6FB69BBE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/>
            <a:t>The Received EBC Card is Placed along with receiver’s email address as Input. </a:t>
          </a:r>
          <a:endParaRPr lang="en-US" dirty="0"/>
        </a:p>
      </dgm:t>
    </dgm:pt>
    <dgm:pt modelId="{428817BC-0FF6-4714-A79B-AD88BBB6BD23}" type="parTrans" cxnId="{6729A20B-7C3B-4A36-80BE-5178C8E508EE}">
      <dgm:prSet/>
      <dgm:spPr/>
      <dgm:t>
        <a:bodyPr/>
        <a:lstStyle/>
        <a:p>
          <a:endParaRPr lang="en-US"/>
        </a:p>
      </dgm:t>
    </dgm:pt>
    <dgm:pt modelId="{AB22FF09-76C2-48E9-B6D9-C83D129CFB74}" type="sibTrans" cxnId="{6729A20B-7C3B-4A36-80BE-5178C8E508EE}">
      <dgm:prSet/>
      <dgm:spPr/>
      <dgm:t>
        <a:bodyPr/>
        <a:lstStyle/>
        <a:p>
          <a:endParaRPr lang="en-US"/>
        </a:p>
      </dgm:t>
    </dgm:pt>
    <dgm:pt modelId="{79E7243C-F4CA-4467-B60C-8AF376F32377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39147ED-34FF-4CC4-AB90-86FFA764177B}" type="parTrans" cxnId="{68806B7A-C2D8-424C-BD44-D5AEDC2E6B07}">
      <dgm:prSet/>
      <dgm:spPr/>
      <dgm:t>
        <a:bodyPr/>
        <a:lstStyle/>
        <a:p>
          <a:endParaRPr lang="en-US"/>
        </a:p>
      </dgm:t>
    </dgm:pt>
    <dgm:pt modelId="{844BE896-8B8E-4696-B82E-8F741054179B}" type="sibTrans" cxnId="{68806B7A-C2D8-424C-BD44-D5AEDC2E6B07}">
      <dgm:prSet/>
      <dgm:spPr/>
      <dgm:t>
        <a:bodyPr/>
        <a:lstStyle/>
        <a:p>
          <a:endParaRPr lang="en-US"/>
        </a:p>
      </dgm:t>
    </dgm:pt>
    <dgm:pt modelId="{E8F2DA77-F9C6-4B5C-AC29-E85006EFD398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/>
            <a:t>The Recipient List is Checked to ensure whether the provided email has access to the shared File.</a:t>
          </a:r>
          <a:endParaRPr lang="en-US" dirty="0"/>
        </a:p>
      </dgm:t>
    </dgm:pt>
    <dgm:pt modelId="{1159FD95-290B-42FA-8D47-E5111DE61291}" type="parTrans" cxnId="{02BB7562-C5C9-4909-953C-87556663C788}">
      <dgm:prSet/>
      <dgm:spPr/>
      <dgm:t>
        <a:bodyPr/>
        <a:lstStyle/>
        <a:p>
          <a:endParaRPr lang="en-US"/>
        </a:p>
      </dgm:t>
    </dgm:pt>
    <dgm:pt modelId="{D8773699-ADF5-4A98-9A7E-2AA0C61F0346}" type="sibTrans" cxnId="{02BB7562-C5C9-4909-953C-87556663C788}">
      <dgm:prSet/>
      <dgm:spPr/>
      <dgm:t>
        <a:bodyPr/>
        <a:lstStyle/>
        <a:p>
          <a:endParaRPr lang="en-US"/>
        </a:p>
      </dgm:t>
    </dgm:pt>
    <dgm:pt modelId="{B79DECDC-F357-4296-AF4B-0A9C20C05FF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6E2F177D-86D2-44DC-B6FB-9250AA26CCE6}" type="parTrans" cxnId="{507A8BBE-A3F3-4E4E-B18D-AFB5CFFC4788}">
      <dgm:prSet/>
      <dgm:spPr/>
      <dgm:t>
        <a:bodyPr/>
        <a:lstStyle/>
        <a:p>
          <a:endParaRPr lang="en-US"/>
        </a:p>
      </dgm:t>
    </dgm:pt>
    <dgm:pt modelId="{6284A4CB-91E9-47FB-990E-A09F4075DED1}" type="sibTrans" cxnId="{507A8BBE-A3F3-4E4E-B18D-AFB5CFFC4788}">
      <dgm:prSet/>
      <dgm:spPr/>
      <dgm:t>
        <a:bodyPr/>
        <a:lstStyle/>
        <a:p>
          <a:endParaRPr lang="en-US"/>
        </a:p>
      </dgm:t>
    </dgm:pt>
    <dgm:pt modelId="{386FBF7D-EEC7-4B23-9E53-DD0F1C7DDB7E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/>
            <a:t>If Recipient’s Email Address has access to the file , the OTP will be sent to corresponding receiver's Phone Number provided by the Sender. </a:t>
          </a:r>
          <a:endParaRPr lang="en-US" dirty="0"/>
        </a:p>
      </dgm:t>
    </dgm:pt>
    <dgm:pt modelId="{F54F530D-8BE6-4EB8-93E6-5BFB9EB0D003}" type="parTrans" cxnId="{7A75C14D-7C7C-4AB6-8368-C89E7AEE4BFC}">
      <dgm:prSet/>
      <dgm:spPr/>
      <dgm:t>
        <a:bodyPr/>
        <a:lstStyle/>
        <a:p>
          <a:endParaRPr lang="en-US"/>
        </a:p>
      </dgm:t>
    </dgm:pt>
    <dgm:pt modelId="{E44C63CE-3969-41BD-8BF2-A817EFD19528}" type="sibTrans" cxnId="{7A75C14D-7C7C-4AB6-8368-C89E7AEE4BFC}">
      <dgm:prSet/>
      <dgm:spPr/>
      <dgm:t>
        <a:bodyPr/>
        <a:lstStyle/>
        <a:p>
          <a:endParaRPr lang="en-US"/>
        </a:p>
      </dgm:t>
    </dgm:pt>
    <dgm:pt modelId="{2D369E5C-4A2D-4745-B6EC-A91B2B94F58D}">
      <dgm:prSet/>
      <dgm:spPr/>
      <dgm:t>
        <a:bodyPr/>
        <a:lstStyle/>
        <a:p>
          <a:r>
            <a:rPr lang="en-US" dirty="0"/>
            <a:t>4</a:t>
          </a:r>
        </a:p>
      </dgm:t>
    </dgm:pt>
    <dgm:pt modelId="{5F624BCF-17F1-4AEB-B2E2-7169D5D1FAA0}" type="parTrans" cxnId="{70531EED-F4B7-4FB9-B6B0-2B8ABD3A80B7}">
      <dgm:prSet/>
      <dgm:spPr/>
      <dgm:t>
        <a:bodyPr/>
        <a:lstStyle/>
        <a:p>
          <a:endParaRPr lang="en-US"/>
        </a:p>
      </dgm:t>
    </dgm:pt>
    <dgm:pt modelId="{E3E478A5-3C1F-46B1-8793-E87A8F13197D}" type="sibTrans" cxnId="{70531EED-F4B7-4FB9-B6B0-2B8ABD3A80B7}">
      <dgm:prSet/>
      <dgm:spPr/>
      <dgm:t>
        <a:bodyPr/>
        <a:lstStyle/>
        <a:p>
          <a:endParaRPr lang="en-US"/>
        </a:p>
      </dgm:t>
    </dgm:pt>
    <dgm:pt modelId="{6B6E0872-046A-4ADF-A057-80C99C452498}">
      <dgm:prSet/>
      <dgm:spPr/>
      <dgm:t>
        <a:bodyPr/>
        <a:lstStyle/>
        <a:p>
          <a:r>
            <a:rPr lang="en-US" dirty="0"/>
            <a:t>5</a:t>
          </a:r>
        </a:p>
      </dgm:t>
    </dgm:pt>
    <dgm:pt modelId="{15B6499C-D003-4A50-B60C-A3D02CC91D53}" type="parTrans" cxnId="{6BC9ACA6-BED8-4F6A-AD47-44E3AE2F7E06}">
      <dgm:prSet/>
      <dgm:spPr/>
      <dgm:t>
        <a:bodyPr/>
        <a:lstStyle/>
        <a:p>
          <a:endParaRPr lang="en-US"/>
        </a:p>
      </dgm:t>
    </dgm:pt>
    <dgm:pt modelId="{0F4EA9FC-AD33-424D-8B85-6D44876E3398}" type="sibTrans" cxnId="{6BC9ACA6-BED8-4F6A-AD47-44E3AE2F7E06}">
      <dgm:prSet/>
      <dgm:spPr/>
      <dgm:t>
        <a:bodyPr/>
        <a:lstStyle/>
        <a:p>
          <a:endParaRPr lang="en-US"/>
        </a:p>
      </dgm:t>
    </dgm:pt>
    <dgm:pt modelId="{9597DA27-6B53-45C7-B516-17A5238A858B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/>
            <a:t>When approved, All the Values Stored subjected to Files will be retrieved from the backend Records, corresponding Modules will be called from cloud and then will Undergo Decryption accordingly. </a:t>
          </a:r>
          <a:endParaRPr lang="en-US"/>
        </a:p>
      </dgm:t>
    </dgm:pt>
    <dgm:pt modelId="{219D83A4-ECF3-4AA6-9376-702B30097A3D}" type="parTrans" cxnId="{41BDC9E7-DA22-4805-9D42-6E9761CC8583}">
      <dgm:prSet/>
      <dgm:spPr/>
      <dgm:t>
        <a:bodyPr/>
        <a:lstStyle/>
        <a:p>
          <a:endParaRPr lang="en-US"/>
        </a:p>
      </dgm:t>
    </dgm:pt>
    <dgm:pt modelId="{A42A9CFA-6299-486E-8057-B8AB3B48D2E9}" type="sibTrans" cxnId="{41BDC9E7-DA22-4805-9D42-6E9761CC8583}">
      <dgm:prSet/>
      <dgm:spPr/>
      <dgm:t>
        <a:bodyPr/>
        <a:lstStyle/>
        <a:p>
          <a:endParaRPr lang="en-US"/>
        </a:p>
      </dgm:t>
    </dgm:pt>
    <dgm:pt modelId="{78472E4A-74A6-4D3B-B5CC-ACBB98D41E35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/>
            <a:t>The Decrypted File will be Saved in “Decrypt Dumps” Folder.</a:t>
          </a:r>
          <a:endParaRPr lang="en-US"/>
        </a:p>
      </dgm:t>
    </dgm:pt>
    <dgm:pt modelId="{D3CB2039-0CCB-4ECB-960C-FDE58B1F64CF}" type="parTrans" cxnId="{9EE764B1-CC17-46CA-9EBE-30003EFE470C}">
      <dgm:prSet/>
      <dgm:spPr/>
      <dgm:t>
        <a:bodyPr/>
        <a:lstStyle/>
        <a:p>
          <a:endParaRPr lang="en-US"/>
        </a:p>
      </dgm:t>
    </dgm:pt>
    <dgm:pt modelId="{A21FA8E7-5A16-40F9-B20F-A00733FD0893}" type="sibTrans" cxnId="{9EE764B1-CC17-46CA-9EBE-30003EFE470C}">
      <dgm:prSet/>
      <dgm:spPr/>
      <dgm:t>
        <a:bodyPr/>
        <a:lstStyle/>
        <a:p>
          <a:endParaRPr lang="en-US"/>
        </a:p>
      </dgm:t>
    </dgm:pt>
    <dgm:pt modelId="{5D809490-5546-4BD3-9509-65ADEE0F6692}" type="pres">
      <dgm:prSet presAssocID="{8258C9A2-1334-4D71-A5B2-19A56D1BA49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24F3E4-D9A9-4617-8EDE-00DB90CD5BAF}" type="pres">
      <dgm:prSet presAssocID="{B35ADAEA-58BF-4663-B0AA-A6E86E7C4E4C}" presName="composite" presStyleCnt="0"/>
      <dgm:spPr/>
    </dgm:pt>
    <dgm:pt modelId="{22218056-3665-4DD7-8AB4-F9A107284F50}" type="pres">
      <dgm:prSet presAssocID="{B35ADAEA-58BF-4663-B0AA-A6E86E7C4E4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64333-E155-4232-A29C-C54354F7A679}" type="pres">
      <dgm:prSet presAssocID="{B35ADAEA-58BF-4663-B0AA-A6E86E7C4E4C}" presName="descendantText" presStyleLbl="alignAcc1" presStyleIdx="0" presStyleCnt="5" custLinFactNeighborX="-474" custLinFactNeighborY="-2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0EE7-DA2C-440C-897C-5D49FBBDDFA8}" type="pres">
      <dgm:prSet presAssocID="{249A16CF-21D2-474B-A278-5DDE91908DD2}" presName="sp" presStyleCnt="0"/>
      <dgm:spPr/>
    </dgm:pt>
    <dgm:pt modelId="{A745E890-5D2D-42F3-A7BD-654B7160628C}" type="pres">
      <dgm:prSet presAssocID="{79E7243C-F4CA-4467-B60C-8AF376F32377}" presName="composite" presStyleCnt="0"/>
      <dgm:spPr/>
    </dgm:pt>
    <dgm:pt modelId="{37390E11-C092-44DB-9431-828DC32294D0}" type="pres">
      <dgm:prSet presAssocID="{79E7243C-F4CA-4467-B60C-8AF376F32377}" presName="parentText" presStyleLbl="alignNode1" presStyleIdx="1" presStyleCnt="5" custLinFactNeighborX="0" custLinFactNeighborY="-30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DD915-3B47-475F-95D9-5CE50B102B32}" type="pres">
      <dgm:prSet presAssocID="{79E7243C-F4CA-4467-B60C-8AF376F3237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5D63C-7429-4565-BD5D-521E9097E9D6}" type="pres">
      <dgm:prSet presAssocID="{844BE896-8B8E-4696-B82E-8F741054179B}" presName="sp" presStyleCnt="0"/>
      <dgm:spPr/>
    </dgm:pt>
    <dgm:pt modelId="{899E7347-86B8-4E36-9E31-31C3BA3E5B7D}" type="pres">
      <dgm:prSet presAssocID="{B79DECDC-F357-4296-AF4B-0A9C20C05FF4}" presName="composite" presStyleCnt="0"/>
      <dgm:spPr/>
    </dgm:pt>
    <dgm:pt modelId="{78AA2369-CCF2-4ADF-B193-C2C63E37FDD7}" type="pres">
      <dgm:prSet presAssocID="{B79DECDC-F357-4296-AF4B-0A9C20C05FF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7EDD0-6931-4219-A554-5C66A33031CD}" type="pres">
      <dgm:prSet presAssocID="{B79DECDC-F357-4296-AF4B-0A9C20C05FF4}" presName="descendantText" presStyleLbl="alignAcc1" presStyleIdx="2" presStyleCnt="5" custLinFactNeighborX="-474" custLinFactNeighborY="-9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C09A3-5FDD-41F0-B421-892D841D376B}" type="pres">
      <dgm:prSet presAssocID="{6284A4CB-91E9-47FB-990E-A09F4075DED1}" presName="sp" presStyleCnt="0"/>
      <dgm:spPr/>
    </dgm:pt>
    <dgm:pt modelId="{6555ECBE-BEBD-4168-90C6-4F7D1716692B}" type="pres">
      <dgm:prSet presAssocID="{2D369E5C-4A2D-4745-B6EC-A91B2B94F58D}" presName="composite" presStyleCnt="0"/>
      <dgm:spPr/>
    </dgm:pt>
    <dgm:pt modelId="{6AF42B22-558E-487E-BCC8-D14D5CE5843A}" type="pres">
      <dgm:prSet presAssocID="{2D369E5C-4A2D-4745-B6EC-A91B2B94F58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477D9-ED70-48BF-9F0A-0B180367975E}" type="pres">
      <dgm:prSet presAssocID="{2D369E5C-4A2D-4745-B6EC-A91B2B94F58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4FD39-BFEE-4CE7-90E7-A10D0875BAFF}" type="pres">
      <dgm:prSet presAssocID="{E3E478A5-3C1F-46B1-8793-E87A8F13197D}" presName="sp" presStyleCnt="0"/>
      <dgm:spPr/>
    </dgm:pt>
    <dgm:pt modelId="{987AF818-A6E7-4A15-BBD3-9A6420C72A09}" type="pres">
      <dgm:prSet presAssocID="{6B6E0872-046A-4ADF-A057-80C99C452498}" presName="composite" presStyleCnt="0"/>
      <dgm:spPr/>
    </dgm:pt>
    <dgm:pt modelId="{DEAC09EA-49E9-46FB-9B98-61C42C269284}" type="pres">
      <dgm:prSet presAssocID="{6B6E0872-046A-4ADF-A057-80C99C45249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3B8BA-CAC1-435D-AB41-26C653E5EDFD}" type="pres">
      <dgm:prSet presAssocID="{6B6E0872-046A-4ADF-A057-80C99C45249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75C14D-7C7C-4AB6-8368-C89E7AEE4BFC}" srcId="{B79DECDC-F357-4296-AF4B-0A9C20C05FF4}" destId="{386FBF7D-EEC7-4B23-9E53-DD0F1C7DDB7E}" srcOrd="0" destOrd="0" parTransId="{F54F530D-8BE6-4EB8-93E6-5BFB9EB0D003}" sibTransId="{E44C63CE-3969-41BD-8BF2-A817EFD19528}"/>
    <dgm:cxn modelId="{70531EED-F4B7-4FB9-B6B0-2B8ABD3A80B7}" srcId="{8258C9A2-1334-4D71-A5B2-19A56D1BA492}" destId="{2D369E5C-4A2D-4745-B6EC-A91B2B94F58D}" srcOrd="3" destOrd="0" parTransId="{5F624BCF-17F1-4AEB-B2E2-7169D5D1FAA0}" sibTransId="{E3E478A5-3C1F-46B1-8793-E87A8F13197D}"/>
    <dgm:cxn modelId="{AA70387C-D8F4-4FA6-A55E-2F4FD954AC90}" type="presOf" srcId="{9597DA27-6B53-45C7-B516-17A5238A858B}" destId="{672477D9-ED70-48BF-9F0A-0B180367975E}" srcOrd="0" destOrd="0" presId="urn:microsoft.com/office/officeart/2005/8/layout/chevron2"/>
    <dgm:cxn modelId="{99CEE631-AA7B-4AED-AA75-9A638E07B110}" type="presOf" srcId="{386FBF7D-EEC7-4B23-9E53-DD0F1C7DDB7E}" destId="{7267EDD0-6931-4219-A554-5C66A33031CD}" srcOrd="0" destOrd="0" presId="urn:microsoft.com/office/officeart/2005/8/layout/chevron2"/>
    <dgm:cxn modelId="{55688B76-CE7E-4179-B447-E61C90D628D7}" type="presOf" srcId="{B79DECDC-F357-4296-AF4B-0A9C20C05FF4}" destId="{78AA2369-CCF2-4ADF-B193-C2C63E37FDD7}" srcOrd="0" destOrd="0" presId="urn:microsoft.com/office/officeart/2005/8/layout/chevron2"/>
    <dgm:cxn modelId="{DDE39709-C069-4C2C-A158-D0BED36462D8}" type="presOf" srcId="{8258C9A2-1334-4D71-A5B2-19A56D1BA492}" destId="{5D809490-5546-4BD3-9509-65ADEE0F6692}" srcOrd="0" destOrd="0" presId="urn:microsoft.com/office/officeart/2005/8/layout/chevron2"/>
    <dgm:cxn modelId="{1017F798-843C-4D10-A9AB-6E2E4E417E03}" type="presOf" srcId="{79E7243C-F4CA-4467-B60C-8AF376F32377}" destId="{37390E11-C092-44DB-9431-828DC32294D0}" srcOrd="0" destOrd="0" presId="urn:microsoft.com/office/officeart/2005/8/layout/chevron2"/>
    <dgm:cxn modelId="{35FE108B-27CB-4BEC-902D-CDFF76A0595D}" type="presOf" srcId="{B35ADAEA-58BF-4663-B0AA-A6E86E7C4E4C}" destId="{22218056-3665-4DD7-8AB4-F9A107284F50}" srcOrd="0" destOrd="0" presId="urn:microsoft.com/office/officeart/2005/8/layout/chevron2"/>
    <dgm:cxn modelId="{52ED3E3F-990F-44C2-905B-404CDF360248}" type="presOf" srcId="{78472E4A-74A6-4D3B-B5CC-ACBB98D41E35}" destId="{0A83B8BA-CAC1-435D-AB41-26C653E5EDFD}" srcOrd="0" destOrd="0" presId="urn:microsoft.com/office/officeart/2005/8/layout/chevron2"/>
    <dgm:cxn modelId="{6729A20B-7C3B-4A36-80BE-5178C8E508EE}" srcId="{B35ADAEA-58BF-4663-B0AA-A6E86E7C4E4C}" destId="{EC20A739-D9E3-4774-8292-3E0F6FB69BBE}" srcOrd="0" destOrd="0" parTransId="{428817BC-0FF6-4714-A79B-AD88BBB6BD23}" sibTransId="{AB22FF09-76C2-48E9-B6D9-C83D129CFB74}"/>
    <dgm:cxn modelId="{507A8BBE-A3F3-4E4E-B18D-AFB5CFFC4788}" srcId="{8258C9A2-1334-4D71-A5B2-19A56D1BA492}" destId="{B79DECDC-F357-4296-AF4B-0A9C20C05FF4}" srcOrd="2" destOrd="0" parTransId="{6E2F177D-86D2-44DC-B6FB-9250AA26CCE6}" sibTransId="{6284A4CB-91E9-47FB-990E-A09F4075DED1}"/>
    <dgm:cxn modelId="{68806B7A-C2D8-424C-BD44-D5AEDC2E6B07}" srcId="{8258C9A2-1334-4D71-A5B2-19A56D1BA492}" destId="{79E7243C-F4CA-4467-B60C-8AF376F32377}" srcOrd="1" destOrd="0" parTransId="{239147ED-34FF-4CC4-AB90-86FFA764177B}" sibTransId="{844BE896-8B8E-4696-B82E-8F741054179B}"/>
    <dgm:cxn modelId="{41BDC9E7-DA22-4805-9D42-6E9761CC8583}" srcId="{2D369E5C-4A2D-4745-B6EC-A91B2B94F58D}" destId="{9597DA27-6B53-45C7-B516-17A5238A858B}" srcOrd="0" destOrd="0" parTransId="{219D83A4-ECF3-4AA6-9376-702B30097A3D}" sibTransId="{A42A9CFA-6299-486E-8057-B8AB3B48D2E9}"/>
    <dgm:cxn modelId="{9EE764B1-CC17-46CA-9EBE-30003EFE470C}" srcId="{6B6E0872-046A-4ADF-A057-80C99C452498}" destId="{78472E4A-74A6-4D3B-B5CC-ACBB98D41E35}" srcOrd="0" destOrd="0" parTransId="{D3CB2039-0CCB-4ECB-960C-FDE58B1F64CF}" sibTransId="{A21FA8E7-5A16-40F9-B20F-A00733FD0893}"/>
    <dgm:cxn modelId="{6BC9ACA6-BED8-4F6A-AD47-44E3AE2F7E06}" srcId="{8258C9A2-1334-4D71-A5B2-19A56D1BA492}" destId="{6B6E0872-046A-4ADF-A057-80C99C452498}" srcOrd="4" destOrd="0" parTransId="{15B6499C-D003-4A50-B60C-A3D02CC91D53}" sibTransId="{0F4EA9FC-AD33-424D-8B85-6D44876E3398}"/>
    <dgm:cxn modelId="{59408E81-2BC7-44F8-9004-F820ED7ABEB0}" type="presOf" srcId="{E8F2DA77-F9C6-4B5C-AC29-E85006EFD398}" destId="{1E0DD915-3B47-475F-95D9-5CE50B102B32}" srcOrd="0" destOrd="0" presId="urn:microsoft.com/office/officeart/2005/8/layout/chevron2"/>
    <dgm:cxn modelId="{F0032884-B3E3-4FC8-BB83-41F2E068572D}" type="presOf" srcId="{6B6E0872-046A-4ADF-A057-80C99C452498}" destId="{DEAC09EA-49E9-46FB-9B98-61C42C269284}" srcOrd="0" destOrd="0" presId="urn:microsoft.com/office/officeart/2005/8/layout/chevron2"/>
    <dgm:cxn modelId="{DD1F9BB9-8C54-4F5E-99FF-3C4945D1ED47}" type="presOf" srcId="{2D369E5C-4A2D-4745-B6EC-A91B2B94F58D}" destId="{6AF42B22-558E-487E-BCC8-D14D5CE5843A}" srcOrd="0" destOrd="0" presId="urn:microsoft.com/office/officeart/2005/8/layout/chevron2"/>
    <dgm:cxn modelId="{02BB7562-C5C9-4909-953C-87556663C788}" srcId="{79E7243C-F4CA-4467-B60C-8AF376F32377}" destId="{E8F2DA77-F9C6-4B5C-AC29-E85006EFD398}" srcOrd="0" destOrd="0" parTransId="{1159FD95-290B-42FA-8D47-E5111DE61291}" sibTransId="{D8773699-ADF5-4A98-9A7E-2AA0C61F0346}"/>
    <dgm:cxn modelId="{8653EBD8-B358-45BA-AEDE-8870FB1C10B6}" type="presOf" srcId="{EC20A739-D9E3-4774-8292-3E0F6FB69BBE}" destId="{2E864333-E155-4232-A29C-C54354F7A679}" srcOrd="0" destOrd="0" presId="urn:microsoft.com/office/officeart/2005/8/layout/chevron2"/>
    <dgm:cxn modelId="{11455E00-3DD4-43AA-BF20-6477E5E1281D}" srcId="{8258C9A2-1334-4D71-A5B2-19A56D1BA492}" destId="{B35ADAEA-58BF-4663-B0AA-A6E86E7C4E4C}" srcOrd="0" destOrd="0" parTransId="{EE05338C-F7BE-457F-88FB-C484E3B7E9CA}" sibTransId="{249A16CF-21D2-474B-A278-5DDE91908DD2}"/>
    <dgm:cxn modelId="{B5B29A2A-9AEF-4076-BD36-65748CDBA21F}" type="presParOf" srcId="{5D809490-5546-4BD3-9509-65ADEE0F6692}" destId="{2D24F3E4-D9A9-4617-8EDE-00DB90CD5BAF}" srcOrd="0" destOrd="0" presId="urn:microsoft.com/office/officeart/2005/8/layout/chevron2"/>
    <dgm:cxn modelId="{14C62346-C138-4A7A-98F1-9541374ECE6E}" type="presParOf" srcId="{2D24F3E4-D9A9-4617-8EDE-00DB90CD5BAF}" destId="{22218056-3665-4DD7-8AB4-F9A107284F50}" srcOrd="0" destOrd="0" presId="urn:microsoft.com/office/officeart/2005/8/layout/chevron2"/>
    <dgm:cxn modelId="{D4AC0CA2-B0F6-4229-8737-8398938D440E}" type="presParOf" srcId="{2D24F3E4-D9A9-4617-8EDE-00DB90CD5BAF}" destId="{2E864333-E155-4232-A29C-C54354F7A679}" srcOrd="1" destOrd="0" presId="urn:microsoft.com/office/officeart/2005/8/layout/chevron2"/>
    <dgm:cxn modelId="{2E6DF481-00EB-49B5-8F3C-1E67AC2A2DD5}" type="presParOf" srcId="{5D809490-5546-4BD3-9509-65ADEE0F6692}" destId="{689A0EE7-DA2C-440C-897C-5D49FBBDDFA8}" srcOrd="1" destOrd="0" presId="urn:microsoft.com/office/officeart/2005/8/layout/chevron2"/>
    <dgm:cxn modelId="{9490A599-99CC-49DA-A96C-6033EDDAD810}" type="presParOf" srcId="{5D809490-5546-4BD3-9509-65ADEE0F6692}" destId="{A745E890-5D2D-42F3-A7BD-654B7160628C}" srcOrd="2" destOrd="0" presId="urn:microsoft.com/office/officeart/2005/8/layout/chevron2"/>
    <dgm:cxn modelId="{6E011CF2-1F69-440A-A3FD-4A1580AAA4A5}" type="presParOf" srcId="{A745E890-5D2D-42F3-A7BD-654B7160628C}" destId="{37390E11-C092-44DB-9431-828DC32294D0}" srcOrd="0" destOrd="0" presId="urn:microsoft.com/office/officeart/2005/8/layout/chevron2"/>
    <dgm:cxn modelId="{CB39ACCC-3EB0-45C6-8FF4-D6D7943A968B}" type="presParOf" srcId="{A745E890-5D2D-42F3-A7BD-654B7160628C}" destId="{1E0DD915-3B47-475F-95D9-5CE50B102B32}" srcOrd="1" destOrd="0" presId="urn:microsoft.com/office/officeart/2005/8/layout/chevron2"/>
    <dgm:cxn modelId="{05E090C9-A45A-485B-84DE-EC3B1D6BDA61}" type="presParOf" srcId="{5D809490-5546-4BD3-9509-65ADEE0F6692}" destId="{BCF5D63C-7429-4565-BD5D-521E9097E9D6}" srcOrd="3" destOrd="0" presId="urn:microsoft.com/office/officeart/2005/8/layout/chevron2"/>
    <dgm:cxn modelId="{FFC2488D-408F-4DF5-B04F-7D2985A6EC85}" type="presParOf" srcId="{5D809490-5546-4BD3-9509-65ADEE0F6692}" destId="{899E7347-86B8-4E36-9E31-31C3BA3E5B7D}" srcOrd="4" destOrd="0" presId="urn:microsoft.com/office/officeart/2005/8/layout/chevron2"/>
    <dgm:cxn modelId="{59BB067C-05D3-4E97-B9A1-4D5DEF12F29E}" type="presParOf" srcId="{899E7347-86B8-4E36-9E31-31C3BA3E5B7D}" destId="{78AA2369-CCF2-4ADF-B193-C2C63E37FDD7}" srcOrd="0" destOrd="0" presId="urn:microsoft.com/office/officeart/2005/8/layout/chevron2"/>
    <dgm:cxn modelId="{2F6DD4DF-106E-4A3F-B3F0-7B73468681B6}" type="presParOf" srcId="{899E7347-86B8-4E36-9E31-31C3BA3E5B7D}" destId="{7267EDD0-6931-4219-A554-5C66A33031CD}" srcOrd="1" destOrd="0" presId="urn:microsoft.com/office/officeart/2005/8/layout/chevron2"/>
    <dgm:cxn modelId="{DCF74798-AEF4-4353-878E-224A36E6EFE4}" type="presParOf" srcId="{5D809490-5546-4BD3-9509-65ADEE0F6692}" destId="{72CC09A3-5FDD-41F0-B421-892D841D376B}" srcOrd="5" destOrd="0" presId="urn:microsoft.com/office/officeart/2005/8/layout/chevron2"/>
    <dgm:cxn modelId="{13DC7FC6-4CA1-437F-A37C-CA17098C719C}" type="presParOf" srcId="{5D809490-5546-4BD3-9509-65ADEE0F6692}" destId="{6555ECBE-BEBD-4168-90C6-4F7D1716692B}" srcOrd="6" destOrd="0" presId="urn:microsoft.com/office/officeart/2005/8/layout/chevron2"/>
    <dgm:cxn modelId="{48BF037A-D2A4-4A9B-8A65-4D5355610395}" type="presParOf" srcId="{6555ECBE-BEBD-4168-90C6-4F7D1716692B}" destId="{6AF42B22-558E-487E-BCC8-D14D5CE5843A}" srcOrd="0" destOrd="0" presId="urn:microsoft.com/office/officeart/2005/8/layout/chevron2"/>
    <dgm:cxn modelId="{AEEC0974-4F46-4456-9472-7E50682D1C4C}" type="presParOf" srcId="{6555ECBE-BEBD-4168-90C6-4F7D1716692B}" destId="{672477D9-ED70-48BF-9F0A-0B180367975E}" srcOrd="1" destOrd="0" presId="urn:microsoft.com/office/officeart/2005/8/layout/chevron2"/>
    <dgm:cxn modelId="{77C4F6A2-2FE2-4CBB-9EAE-27D44960223E}" type="presParOf" srcId="{5D809490-5546-4BD3-9509-65ADEE0F6692}" destId="{88A4FD39-BFEE-4CE7-90E7-A10D0875BAFF}" srcOrd="7" destOrd="0" presId="urn:microsoft.com/office/officeart/2005/8/layout/chevron2"/>
    <dgm:cxn modelId="{9078E9B3-D4DC-4D67-834B-194E69E35B7F}" type="presParOf" srcId="{5D809490-5546-4BD3-9509-65ADEE0F6692}" destId="{987AF818-A6E7-4A15-BBD3-9A6420C72A09}" srcOrd="8" destOrd="0" presId="urn:microsoft.com/office/officeart/2005/8/layout/chevron2"/>
    <dgm:cxn modelId="{F0BFCA4A-ACB6-49D5-A084-0B646BF0EABD}" type="presParOf" srcId="{987AF818-A6E7-4A15-BBD3-9A6420C72A09}" destId="{DEAC09EA-49E9-46FB-9B98-61C42C269284}" srcOrd="0" destOrd="0" presId="urn:microsoft.com/office/officeart/2005/8/layout/chevron2"/>
    <dgm:cxn modelId="{90875099-7329-450E-871A-B568906F06C8}" type="presParOf" srcId="{987AF818-A6E7-4A15-BBD3-9A6420C72A09}" destId="{0A83B8BA-CAC1-435D-AB41-26C653E5ED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CA6A40-E2CC-4C09-9977-D16753F87DD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BFE7F-28A0-46B6-B660-B898F8F07199}">
      <dgm:prSet phldrT="[Text]"/>
      <dgm:spPr/>
      <dgm:t>
        <a:bodyPr/>
        <a:lstStyle/>
        <a:p>
          <a:r>
            <a:rPr lang="en-US" b="1" dirty="0"/>
            <a:t>Record Managing File’s  Modules  Keys</a:t>
          </a:r>
        </a:p>
      </dgm:t>
    </dgm:pt>
    <dgm:pt modelId="{110B66D6-3D1E-4B18-BC5F-BF7D7323C936}" type="parTrans" cxnId="{4BE0F02B-8FAE-49ED-A6C4-4537A1DDADEC}">
      <dgm:prSet/>
      <dgm:spPr/>
      <dgm:t>
        <a:bodyPr/>
        <a:lstStyle/>
        <a:p>
          <a:endParaRPr lang="en-US"/>
        </a:p>
      </dgm:t>
    </dgm:pt>
    <dgm:pt modelId="{520DC369-EEF6-471C-8E20-1EDA9C3A4FB9}" type="sibTrans" cxnId="{4BE0F02B-8FAE-49ED-A6C4-4537A1DDADEC}">
      <dgm:prSet/>
      <dgm:spPr/>
      <dgm:t>
        <a:bodyPr/>
        <a:lstStyle/>
        <a:p>
          <a:endParaRPr lang="en-US"/>
        </a:p>
      </dgm:t>
    </dgm:pt>
    <dgm:pt modelId="{29BC6779-19C1-4C59-97A7-BA1ACB65DA73}">
      <dgm:prSet phldrT="[Text]"/>
      <dgm:spPr/>
      <dgm:t>
        <a:bodyPr/>
        <a:lstStyle/>
        <a:p>
          <a:r>
            <a:rPr lang="en-US" b="1" dirty="0"/>
            <a:t>Record Managing Recipient Details</a:t>
          </a:r>
        </a:p>
      </dgm:t>
    </dgm:pt>
    <dgm:pt modelId="{DC031AD6-E6A5-4AE5-8D62-376F1A817B7A}" type="parTrans" cxnId="{3AD6EBBA-E5B9-46EE-AC14-F8FC5DB34D3A}">
      <dgm:prSet/>
      <dgm:spPr/>
      <dgm:t>
        <a:bodyPr/>
        <a:lstStyle/>
        <a:p>
          <a:endParaRPr lang="en-US"/>
        </a:p>
      </dgm:t>
    </dgm:pt>
    <dgm:pt modelId="{C98981CB-DE7E-4148-BDF5-D8642FC15DD9}" type="sibTrans" cxnId="{3AD6EBBA-E5B9-46EE-AC14-F8FC5DB34D3A}">
      <dgm:prSet/>
      <dgm:spPr/>
      <dgm:t>
        <a:bodyPr/>
        <a:lstStyle/>
        <a:p>
          <a:endParaRPr lang="en-US"/>
        </a:p>
      </dgm:t>
    </dgm:pt>
    <dgm:pt modelId="{9B06C1B4-169A-42C4-B11F-574EE3EFAEE6}">
      <dgm:prSet phldrT="[Text]"/>
      <dgm:spPr/>
      <dgm:t>
        <a:bodyPr/>
        <a:lstStyle/>
        <a:p>
          <a:r>
            <a:rPr lang="en-US" b="1" dirty="0"/>
            <a:t>Record Managing File ASCII Encoding Pattern</a:t>
          </a:r>
        </a:p>
      </dgm:t>
    </dgm:pt>
    <dgm:pt modelId="{B522031A-D9EC-4B7C-BEBC-108C1215100E}" type="parTrans" cxnId="{3D52EA59-83BD-4D50-AE39-501BEC091F0E}">
      <dgm:prSet/>
      <dgm:spPr/>
      <dgm:t>
        <a:bodyPr/>
        <a:lstStyle/>
        <a:p>
          <a:endParaRPr lang="en-US"/>
        </a:p>
      </dgm:t>
    </dgm:pt>
    <dgm:pt modelId="{07D3516F-8038-4174-8204-F949AFC98FC1}" type="sibTrans" cxnId="{3D52EA59-83BD-4D50-AE39-501BEC091F0E}">
      <dgm:prSet/>
      <dgm:spPr/>
      <dgm:t>
        <a:bodyPr/>
        <a:lstStyle/>
        <a:p>
          <a:endParaRPr lang="en-US"/>
        </a:p>
      </dgm:t>
    </dgm:pt>
    <dgm:pt modelId="{6F770996-8748-4E20-B57F-EADCCC1BC535}" type="pres">
      <dgm:prSet presAssocID="{E4CA6A40-E2CC-4C09-9977-D16753F87DD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2224DEE-3D83-4C47-A034-BB605E137B79}" type="pres">
      <dgm:prSet presAssocID="{E4CA6A40-E2CC-4C09-9977-D16753F87DDF}" presName="Name1" presStyleCnt="0"/>
      <dgm:spPr/>
    </dgm:pt>
    <dgm:pt modelId="{667791EA-88C5-464D-B372-E9EA9DD8715A}" type="pres">
      <dgm:prSet presAssocID="{E4CA6A40-E2CC-4C09-9977-D16753F87DDF}" presName="cycle" presStyleCnt="0"/>
      <dgm:spPr/>
    </dgm:pt>
    <dgm:pt modelId="{65017940-4ACB-4AD8-9EE2-2480AB6C099D}" type="pres">
      <dgm:prSet presAssocID="{E4CA6A40-E2CC-4C09-9977-D16753F87DDF}" presName="srcNode" presStyleLbl="node1" presStyleIdx="0" presStyleCnt="3"/>
      <dgm:spPr/>
    </dgm:pt>
    <dgm:pt modelId="{A33C4783-852C-4E5D-9779-B2AEA0B6A993}" type="pres">
      <dgm:prSet presAssocID="{E4CA6A40-E2CC-4C09-9977-D16753F87DDF}" presName="conn" presStyleLbl="parChTrans1D2" presStyleIdx="0" presStyleCnt="1"/>
      <dgm:spPr/>
      <dgm:t>
        <a:bodyPr/>
        <a:lstStyle/>
        <a:p>
          <a:endParaRPr lang="en-US"/>
        </a:p>
      </dgm:t>
    </dgm:pt>
    <dgm:pt modelId="{B7C74B9E-B5E6-4C31-AC9D-CF331A2AFBDF}" type="pres">
      <dgm:prSet presAssocID="{E4CA6A40-E2CC-4C09-9977-D16753F87DDF}" presName="extraNode" presStyleLbl="node1" presStyleIdx="0" presStyleCnt="3"/>
      <dgm:spPr/>
    </dgm:pt>
    <dgm:pt modelId="{4D8B1F7D-9E8A-402E-93FA-867C63985121}" type="pres">
      <dgm:prSet presAssocID="{E4CA6A40-E2CC-4C09-9977-D16753F87DDF}" presName="dstNode" presStyleLbl="node1" presStyleIdx="0" presStyleCnt="3"/>
      <dgm:spPr/>
    </dgm:pt>
    <dgm:pt modelId="{0834874F-43FD-4564-99FC-14FFF55AB0CD}" type="pres">
      <dgm:prSet presAssocID="{834BFE7F-28A0-46B6-B660-B898F8F0719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92B9F-02A4-487F-B422-4B08CB800C86}" type="pres">
      <dgm:prSet presAssocID="{834BFE7F-28A0-46B6-B660-B898F8F07199}" presName="accent_1" presStyleCnt="0"/>
      <dgm:spPr/>
    </dgm:pt>
    <dgm:pt modelId="{0989124B-52E7-440C-903C-DD5DA688CAA2}" type="pres">
      <dgm:prSet presAssocID="{834BFE7F-28A0-46B6-B660-B898F8F07199}" presName="accentRepeatNode" presStyleLbl="solidFgAcc1" presStyleIdx="0" presStyleCnt="3"/>
      <dgm:spPr/>
    </dgm:pt>
    <dgm:pt modelId="{2BDEFD3A-6898-4018-8CDF-633369D91A31}" type="pres">
      <dgm:prSet presAssocID="{29BC6779-19C1-4C59-97A7-BA1ACB65DA7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5EFD6-5D0B-43D1-88F6-791BB3F38607}" type="pres">
      <dgm:prSet presAssocID="{29BC6779-19C1-4C59-97A7-BA1ACB65DA73}" presName="accent_2" presStyleCnt="0"/>
      <dgm:spPr/>
    </dgm:pt>
    <dgm:pt modelId="{81F54423-7636-4600-A251-D21E06FAE5F8}" type="pres">
      <dgm:prSet presAssocID="{29BC6779-19C1-4C59-97A7-BA1ACB65DA73}" presName="accentRepeatNode" presStyleLbl="solidFgAcc1" presStyleIdx="1" presStyleCnt="3"/>
      <dgm:spPr/>
    </dgm:pt>
    <dgm:pt modelId="{BB7AF8E0-DE2E-44B9-A2E2-F85C29C93D61}" type="pres">
      <dgm:prSet presAssocID="{9B06C1B4-169A-42C4-B11F-574EE3EFAEE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1DFB5-9A81-4063-A8AB-C4397166D53C}" type="pres">
      <dgm:prSet presAssocID="{9B06C1B4-169A-42C4-B11F-574EE3EFAEE6}" presName="accent_3" presStyleCnt="0"/>
      <dgm:spPr/>
    </dgm:pt>
    <dgm:pt modelId="{F66030CA-B82B-4870-9FD4-73DADC1FC291}" type="pres">
      <dgm:prSet presAssocID="{9B06C1B4-169A-42C4-B11F-574EE3EFAEE6}" presName="accentRepeatNode" presStyleLbl="solidFgAcc1" presStyleIdx="2" presStyleCnt="3"/>
      <dgm:spPr/>
    </dgm:pt>
  </dgm:ptLst>
  <dgm:cxnLst>
    <dgm:cxn modelId="{3FAADBDB-41D3-4336-A684-A6A1988DBAD1}" type="presOf" srcId="{520DC369-EEF6-471C-8E20-1EDA9C3A4FB9}" destId="{A33C4783-852C-4E5D-9779-B2AEA0B6A993}" srcOrd="0" destOrd="0" presId="urn:microsoft.com/office/officeart/2008/layout/VerticalCurvedList"/>
    <dgm:cxn modelId="{75968BB9-8087-44F9-AC55-B0661040735C}" type="presOf" srcId="{834BFE7F-28A0-46B6-B660-B898F8F07199}" destId="{0834874F-43FD-4564-99FC-14FFF55AB0CD}" srcOrd="0" destOrd="0" presId="urn:microsoft.com/office/officeart/2008/layout/VerticalCurvedList"/>
    <dgm:cxn modelId="{D9C5F9CB-01C9-4F8B-94C7-B805E6698073}" type="presOf" srcId="{29BC6779-19C1-4C59-97A7-BA1ACB65DA73}" destId="{2BDEFD3A-6898-4018-8CDF-633369D91A31}" srcOrd="0" destOrd="0" presId="urn:microsoft.com/office/officeart/2008/layout/VerticalCurvedList"/>
    <dgm:cxn modelId="{3D52EA59-83BD-4D50-AE39-501BEC091F0E}" srcId="{E4CA6A40-E2CC-4C09-9977-D16753F87DDF}" destId="{9B06C1B4-169A-42C4-B11F-574EE3EFAEE6}" srcOrd="2" destOrd="0" parTransId="{B522031A-D9EC-4B7C-BEBC-108C1215100E}" sibTransId="{07D3516F-8038-4174-8204-F949AFC98FC1}"/>
    <dgm:cxn modelId="{282CD8A8-A279-44D9-8F53-7551DB165FCA}" type="presOf" srcId="{9B06C1B4-169A-42C4-B11F-574EE3EFAEE6}" destId="{BB7AF8E0-DE2E-44B9-A2E2-F85C29C93D61}" srcOrd="0" destOrd="0" presId="urn:microsoft.com/office/officeart/2008/layout/VerticalCurvedList"/>
    <dgm:cxn modelId="{3AD6EBBA-E5B9-46EE-AC14-F8FC5DB34D3A}" srcId="{E4CA6A40-E2CC-4C09-9977-D16753F87DDF}" destId="{29BC6779-19C1-4C59-97A7-BA1ACB65DA73}" srcOrd="1" destOrd="0" parTransId="{DC031AD6-E6A5-4AE5-8D62-376F1A817B7A}" sibTransId="{C98981CB-DE7E-4148-BDF5-D8642FC15DD9}"/>
    <dgm:cxn modelId="{8BA8F25F-9350-474A-B1FA-EEC10BEC6705}" type="presOf" srcId="{E4CA6A40-E2CC-4C09-9977-D16753F87DDF}" destId="{6F770996-8748-4E20-B57F-EADCCC1BC535}" srcOrd="0" destOrd="0" presId="urn:microsoft.com/office/officeart/2008/layout/VerticalCurvedList"/>
    <dgm:cxn modelId="{4BE0F02B-8FAE-49ED-A6C4-4537A1DDADEC}" srcId="{E4CA6A40-E2CC-4C09-9977-D16753F87DDF}" destId="{834BFE7F-28A0-46B6-B660-B898F8F07199}" srcOrd="0" destOrd="0" parTransId="{110B66D6-3D1E-4B18-BC5F-BF7D7323C936}" sibTransId="{520DC369-EEF6-471C-8E20-1EDA9C3A4FB9}"/>
    <dgm:cxn modelId="{04289A16-179F-4ADE-BFE7-A5D4F89B0CEB}" type="presParOf" srcId="{6F770996-8748-4E20-B57F-EADCCC1BC535}" destId="{92224DEE-3D83-4C47-A034-BB605E137B79}" srcOrd="0" destOrd="0" presId="urn:microsoft.com/office/officeart/2008/layout/VerticalCurvedList"/>
    <dgm:cxn modelId="{95B78C67-0F9A-44F0-B34E-7A93B77004AE}" type="presParOf" srcId="{92224DEE-3D83-4C47-A034-BB605E137B79}" destId="{667791EA-88C5-464D-B372-E9EA9DD8715A}" srcOrd="0" destOrd="0" presId="urn:microsoft.com/office/officeart/2008/layout/VerticalCurvedList"/>
    <dgm:cxn modelId="{6FC8006E-7A86-4E1C-8B06-78ED6C201788}" type="presParOf" srcId="{667791EA-88C5-464D-B372-E9EA9DD8715A}" destId="{65017940-4ACB-4AD8-9EE2-2480AB6C099D}" srcOrd="0" destOrd="0" presId="urn:microsoft.com/office/officeart/2008/layout/VerticalCurvedList"/>
    <dgm:cxn modelId="{A10E4134-2561-483B-BCAA-955DA27CB88C}" type="presParOf" srcId="{667791EA-88C5-464D-B372-E9EA9DD8715A}" destId="{A33C4783-852C-4E5D-9779-B2AEA0B6A993}" srcOrd="1" destOrd="0" presId="urn:microsoft.com/office/officeart/2008/layout/VerticalCurvedList"/>
    <dgm:cxn modelId="{4698AEF1-973F-45C7-8A2A-0817A3AA7907}" type="presParOf" srcId="{667791EA-88C5-464D-B372-E9EA9DD8715A}" destId="{B7C74B9E-B5E6-4C31-AC9D-CF331A2AFBDF}" srcOrd="2" destOrd="0" presId="urn:microsoft.com/office/officeart/2008/layout/VerticalCurvedList"/>
    <dgm:cxn modelId="{C615642B-E36C-4FEB-826B-388DBB42A5F1}" type="presParOf" srcId="{667791EA-88C5-464D-B372-E9EA9DD8715A}" destId="{4D8B1F7D-9E8A-402E-93FA-867C63985121}" srcOrd="3" destOrd="0" presId="urn:microsoft.com/office/officeart/2008/layout/VerticalCurvedList"/>
    <dgm:cxn modelId="{D2A15C75-9EC5-4D09-B20B-1E0D752839F4}" type="presParOf" srcId="{92224DEE-3D83-4C47-A034-BB605E137B79}" destId="{0834874F-43FD-4564-99FC-14FFF55AB0CD}" srcOrd="1" destOrd="0" presId="urn:microsoft.com/office/officeart/2008/layout/VerticalCurvedList"/>
    <dgm:cxn modelId="{C16DA43D-C54C-4E4D-B544-8DD1226AB98B}" type="presParOf" srcId="{92224DEE-3D83-4C47-A034-BB605E137B79}" destId="{B3392B9F-02A4-487F-B422-4B08CB800C86}" srcOrd="2" destOrd="0" presId="urn:microsoft.com/office/officeart/2008/layout/VerticalCurvedList"/>
    <dgm:cxn modelId="{1ED1E40F-F8E5-4422-ABB2-8CA93336870A}" type="presParOf" srcId="{B3392B9F-02A4-487F-B422-4B08CB800C86}" destId="{0989124B-52E7-440C-903C-DD5DA688CAA2}" srcOrd="0" destOrd="0" presId="urn:microsoft.com/office/officeart/2008/layout/VerticalCurvedList"/>
    <dgm:cxn modelId="{BCA48C55-64BE-4077-9CE8-AAE157868FE1}" type="presParOf" srcId="{92224DEE-3D83-4C47-A034-BB605E137B79}" destId="{2BDEFD3A-6898-4018-8CDF-633369D91A31}" srcOrd="3" destOrd="0" presId="urn:microsoft.com/office/officeart/2008/layout/VerticalCurvedList"/>
    <dgm:cxn modelId="{87ED7828-BF88-4524-A089-AD1CB84E4356}" type="presParOf" srcId="{92224DEE-3D83-4C47-A034-BB605E137B79}" destId="{B9A5EFD6-5D0B-43D1-88F6-791BB3F38607}" srcOrd="4" destOrd="0" presId="urn:microsoft.com/office/officeart/2008/layout/VerticalCurvedList"/>
    <dgm:cxn modelId="{6A35A35C-E4C1-44BC-A012-7B8D17BA57C0}" type="presParOf" srcId="{B9A5EFD6-5D0B-43D1-88F6-791BB3F38607}" destId="{81F54423-7636-4600-A251-D21E06FAE5F8}" srcOrd="0" destOrd="0" presId="urn:microsoft.com/office/officeart/2008/layout/VerticalCurvedList"/>
    <dgm:cxn modelId="{C2B326EA-7CD1-449E-871A-638D2AFD3F27}" type="presParOf" srcId="{92224DEE-3D83-4C47-A034-BB605E137B79}" destId="{BB7AF8E0-DE2E-44B9-A2E2-F85C29C93D61}" srcOrd="5" destOrd="0" presId="urn:microsoft.com/office/officeart/2008/layout/VerticalCurvedList"/>
    <dgm:cxn modelId="{1D652A0E-9282-432E-BED4-0D1705BE30DE}" type="presParOf" srcId="{92224DEE-3D83-4C47-A034-BB605E137B79}" destId="{5B61DFB5-9A81-4063-A8AB-C4397166D53C}" srcOrd="6" destOrd="0" presId="urn:microsoft.com/office/officeart/2008/layout/VerticalCurvedList"/>
    <dgm:cxn modelId="{155F4105-579F-4280-96FA-6D240C03BD16}" type="presParOf" srcId="{5B61DFB5-9A81-4063-A8AB-C4397166D53C}" destId="{F66030CA-B82B-4870-9FD4-73DADC1FC2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AC552-F91D-4B1D-849F-820F3C09F48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B386B-3995-4A01-BD03-10CEC31BA432}">
      <dgm:prSet phldrT="[Text]"/>
      <dgm:spPr/>
      <dgm:t>
        <a:bodyPr/>
        <a:lstStyle/>
        <a:p>
          <a:r>
            <a:rPr lang="en-US" b="1" dirty="0"/>
            <a:t>Fetch of </a:t>
          </a:r>
          <a:r>
            <a:rPr lang="en-US" b="1" dirty="0" err="1"/>
            <a:t>Steganographed</a:t>
          </a:r>
          <a:r>
            <a:rPr lang="en-US" b="1" dirty="0"/>
            <a:t> Image Modules</a:t>
          </a:r>
        </a:p>
      </dgm:t>
    </dgm:pt>
    <dgm:pt modelId="{905D21F4-D494-45D0-8503-2FC2F2810386}" type="parTrans" cxnId="{74FDEBAC-A2BE-46A7-AFDE-CD0706819E35}">
      <dgm:prSet/>
      <dgm:spPr/>
      <dgm:t>
        <a:bodyPr/>
        <a:lstStyle/>
        <a:p>
          <a:endParaRPr lang="en-US"/>
        </a:p>
      </dgm:t>
    </dgm:pt>
    <dgm:pt modelId="{BADF972A-F114-42D2-9BC9-38A86DFA14E5}" type="sibTrans" cxnId="{74FDEBAC-A2BE-46A7-AFDE-CD0706819E35}">
      <dgm:prSet/>
      <dgm:spPr/>
      <dgm:t>
        <a:bodyPr/>
        <a:lstStyle/>
        <a:p>
          <a:endParaRPr lang="en-US"/>
        </a:p>
      </dgm:t>
    </dgm:pt>
    <dgm:pt modelId="{9B726E44-E240-45DE-8504-268FB28BEE8C}">
      <dgm:prSet phldrT="[Text]"/>
      <dgm:spPr/>
      <dgm:t>
        <a:bodyPr/>
        <a:lstStyle/>
        <a:p>
          <a:r>
            <a:rPr lang="en-US" b="1" dirty="0"/>
            <a:t>Usage of Diff. Algorithm and Respect. Key</a:t>
          </a:r>
        </a:p>
      </dgm:t>
    </dgm:pt>
    <dgm:pt modelId="{555B8258-38DB-47C6-8DA4-A674D0E749F2}" type="parTrans" cxnId="{A5ED164A-EC7B-40A1-B650-C43D82B0AD86}">
      <dgm:prSet/>
      <dgm:spPr/>
      <dgm:t>
        <a:bodyPr/>
        <a:lstStyle/>
        <a:p>
          <a:endParaRPr lang="en-US"/>
        </a:p>
      </dgm:t>
    </dgm:pt>
    <dgm:pt modelId="{1AAC3AA7-EF79-4D10-9A55-B74E671F004D}" type="sibTrans" cxnId="{A5ED164A-EC7B-40A1-B650-C43D82B0AD86}">
      <dgm:prSet/>
      <dgm:spPr/>
      <dgm:t>
        <a:bodyPr/>
        <a:lstStyle/>
        <a:p>
          <a:endParaRPr lang="en-US"/>
        </a:p>
      </dgm:t>
    </dgm:pt>
    <dgm:pt modelId="{A4845A3A-960A-407D-9F8D-DE1167BB2BC9}">
      <dgm:prSet phldrT="[Text]"/>
      <dgm:spPr/>
      <dgm:t>
        <a:bodyPr/>
        <a:lstStyle/>
        <a:p>
          <a:r>
            <a:rPr lang="en-US" b="1" dirty="0"/>
            <a:t>Each Module Undergoes Decryption</a:t>
          </a:r>
        </a:p>
      </dgm:t>
    </dgm:pt>
    <dgm:pt modelId="{6292E194-F534-468E-BDD8-A48E45E96C50}" type="parTrans" cxnId="{23F80EB1-6D72-4224-ACFE-DAC028F5A2C6}">
      <dgm:prSet/>
      <dgm:spPr/>
      <dgm:t>
        <a:bodyPr/>
        <a:lstStyle/>
        <a:p>
          <a:endParaRPr lang="en-US"/>
        </a:p>
      </dgm:t>
    </dgm:pt>
    <dgm:pt modelId="{7F792069-3842-4DFC-B425-7CEF4392DC6C}" type="sibTrans" cxnId="{23F80EB1-6D72-4224-ACFE-DAC028F5A2C6}">
      <dgm:prSet/>
      <dgm:spPr/>
      <dgm:t>
        <a:bodyPr/>
        <a:lstStyle/>
        <a:p>
          <a:endParaRPr lang="en-US"/>
        </a:p>
      </dgm:t>
    </dgm:pt>
    <dgm:pt modelId="{045FBEE8-EA98-4562-8960-954031F2BCBA}" type="pres">
      <dgm:prSet presAssocID="{CE6AC552-F91D-4B1D-849F-820F3C09F48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958C86-84F0-4700-834D-37D7FC09AB9D}" type="pres">
      <dgm:prSet presAssocID="{F0EB386B-3995-4A01-BD03-10CEC31BA432}" presName="parentLin" presStyleCnt="0"/>
      <dgm:spPr/>
    </dgm:pt>
    <dgm:pt modelId="{FAF286B7-8BBF-4E62-9CFE-36ED23E1ADB6}" type="pres">
      <dgm:prSet presAssocID="{F0EB386B-3995-4A01-BD03-10CEC31BA43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36C5388-5082-46AE-A716-D6D6B1B5D53D}" type="pres">
      <dgm:prSet presAssocID="{F0EB386B-3995-4A01-BD03-10CEC31BA4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1B781-6178-4519-9966-36E04D318ACA}" type="pres">
      <dgm:prSet presAssocID="{F0EB386B-3995-4A01-BD03-10CEC31BA432}" presName="negativeSpace" presStyleCnt="0"/>
      <dgm:spPr/>
    </dgm:pt>
    <dgm:pt modelId="{B81EF424-DC8E-4416-8369-1E8602D5BA25}" type="pres">
      <dgm:prSet presAssocID="{F0EB386B-3995-4A01-BD03-10CEC31BA432}" presName="childText" presStyleLbl="conFgAcc1" presStyleIdx="0" presStyleCnt="3">
        <dgm:presLayoutVars>
          <dgm:bulletEnabled val="1"/>
        </dgm:presLayoutVars>
      </dgm:prSet>
      <dgm:spPr/>
    </dgm:pt>
    <dgm:pt modelId="{4A19D0C8-568B-49A4-BC50-229B84D0D2E5}" type="pres">
      <dgm:prSet presAssocID="{BADF972A-F114-42D2-9BC9-38A86DFA14E5}" presName="spaceBetweenRectangles" presStyleCnt="0"/>
      <dgm:spPr/>
    </dgm:pt>
    <dgm:pt modelId="{C8EE08AA-8971-43A4-9EC4-E8BEE02138DE}" type="pres">
      <dgm:prSet presAssocID="{9B726E44-E240-45DE-8504-268FB28BEE8C}" presName="parentLin" presStyleCnt="0"/>
      <dgm:spPr/>
    </dgm:pt>
    <dgm:pt modelId="{4A5068B4-BC47-45C7-A4D0-0F2F5BB02DD1}" type="pres">
      <dgm:prSet presAssocID="{9B726E44-E240-45DE-8504-268FB28BEE8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5FB7B14-3D60-4487-AA8E-48762B573F16}" type="pres">
      <dgm:prSet presAssocID="{9B726E44-E240-45DE-8504-268FB28BEE8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43B3E-E107-4D75-AD5A-51D175766098}" type="pres">
      <dgm:prSet presAssocID="{9B726E44-E240-45DE-8504-268FB28BEE8C}" presName="negativeSpace" presStyleCnt="0"/>
      <dgm:spPr/>
    </dgm:pt>
    <dgm:pt modelId="{7A6C6E39-7631-4499-A6DA-F14587DC5A44}" type="pres">
      <dgm:prSet presAssocID="{9B726E44-E240-45DE-8504-268FB28BEE8C}" presName="childText" presStyleLbl="conFgAcc1" presStyleIdx="1" presStyleCnt="3">
        <dgm:presLayoutVars>
          <dgm:bulletEnabled val="1"/>
        </dgm:presLayoutVars>
      </dgm:prSet>
      <dgm:spPr/>
    </dgm:pt>
    <dgm:pt modelId="{00F4B6EC-0E5C-4D1E-86B6-8AD0EB160191}" type="pres">
      <dgm:prSet presAssocID="{1AAC3AA7-EF79-4D10-9A55-B74E671F004D}" presName="spaceBetweenRectangles" presStyleCnt="0"/>
      <dgm:spPr/>
    </dgm:pt>
    <dgm:pt modelId="{502A33B7-BDF3-4088-AA2B-ADD7434F645C}" type="pres">
      <dgm:prSet presAssocID="{A4845A3A-960A-407D-9F8D-DE1167BB2BC9}" presName="parentLin" presStyleCnt="0"/>
      <dgm:spPr/>
    </dgm:pt>
    <dgm:pt modelId="{75ECA2CE-CC1B-4261-A90E-F89982B72547}" type="pres">
      <dgm:prSet presAssocID="{A4845A3A-960A-407D-9F8D-DE1167BB2BC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C844986-4AF5-42DF-B910-AE17A1CC8D42}" type="pres">
      <dgm:prSet presAssocID="{A4845A3A-960A-407D-9F8D-DE1167BB2BC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64007-2830-4BD3-A0DF-B76447718349}" type="pres">
      <dgm:prSet presAssocID="{A4845A3A-960A-407D-9F8D-DE1167BB2BC9}" presName="negativeSpace" presStyleCnt="0"/>
      <dgm:spPr/>
    </dgm:pt>
    <dgm:pt modelId="{F79B730C-24BB-4B32-B769-F09201FC2757}" type="pres">
      <dgm:prSet presAssocID="{A4845A3A-960A-407D-9F8D-DE1167BB2B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65F50D-DE09-47AB-A418-DDECEDCBF4E3}" type="presOf" srcId="{F0EB386B-3995-4A01-BD03-10CEC31BA432}" destId="{D36C5388-5082-46AE-A716-D6D6B1B5D53D}" srcOrd="1" destOrd="0" presId="urn:microsoft.com/office/officeart/2005/8/layout/list1"/>
    <dgm:cxn modelId="{9D2DBC2F-9916-4647-8621-BE5044411526}" type="presOf" srcId="{CE6AC552-F91D-4B1D-849F-820F3C09F48C}" destId="{045FBEE8-EA98-4562-8960-954031F2BCBA}" srcOrd="0" destOrd="0" presId="urn:microsoft.com/office/officeart/2005/8/layout/list1"/>
    <dgm:cxn modelId="{7CA5938D-4F5F-4CAF-8F6E-274376237F87}" type="presOf" srcId="{9B726E44-E240-45DE-8504-268FB28BEE8C}" destId="{E5FB7B14-3D60-4487-AA8E-48762B573F16}" srcOrd="1" destOrd="0" presId="urn:microsoft.com/office/officeart/2005/8/layout/list1"/>
    <dgm:cxn modelId="{A5ED164A-EC7B-40A1-B650-C43D82B0AD86}" srcId="{CE6AC552-F91D-4B1D-849F-820F3C09F48C}" destId="{9B726E44-E240-45DE-8504-268FB28BEE8C}" srcOrd="1" destOrd="0" parTransId="{555B8258-38DB-47C6-8DA4-A674D0E749F2}" sibTransId="{1AAC3AA7-EF79-4D10-9A55-B74E671F004D}"/>
    <dgm:cxn modelId="{74FDEBAC-A2BE-46A7-AFDE-CD0706819E35}" srcId="{CE6AC552-F91D-4B1D-849F-820F3C09F48C}" destId="{F0EB386B-3995-4A01-BD03-10CEC31BA432}" srcOrd="0" destOrd="0" parTransId="{905D21F4-D494-45D0-8503-2FC2F2810386}" sibTransId="{BADF972A-F114-42D2-9BC9-38A86DFA14E5}"/>
    <dgm:cxn modelId="{B8102B0D-AE4C-4331-9DD1-ACD0F9DE374F}" type="presOf" srcId="{F0EB386B-3995-4A01-BD03-10CEC31BA432}" destId="{FAF286B7-8BBF-4E62-9CFE-36ED23E1ADB6}" srcOrd="0" destOrd="0" presId="urn:microsoft.com/office/officeart/2005/8/layout/list1"/>
    <dgm:cxn modelId="{8BCB29A9-E8A0-4AF1-8AE8-429623A5986D}" type="presOf" srcId="{9B726E44-E240-45DE-8504-268FB28BEE8C}" destId="{4A5068B4-BC47-45C7-A4D0-0F2F5BB02DD1}" srcOrd="0" destOrd="0" presId="urn:microsoft.com/office/officeart/2005/8/layout/list1"/>
    <dgm:cxn modelId="{23F80EB1-6D72-4224-ACFE-DAC028F5A2C6}" srcId="{CE6AC552-F91D-4B1D-849F-820F3C09F48C}" destId="{A4845A3A-960A-407D-9F8D-DE1167BB2BC9}" srcOrd="2" destOrd="0" parTransId="{6292E194-F534-468E-BDD8-A48E45E96C50}" sibTransId="{7F792069-3842-4DFC-B425-7CEF4392DC6C}"/>
    <dgm:cxn modelId="{25318B44-4EF0-4EED-A4E0-805976875290}" type="presOf" srcId="{A4845A3A-960A-407D-9F8D-DE1167BB2BC9}" destId="{75ECA2CE-CC1B-4261-A90E-F89982B72547}" srcOrd="0" destOrd="0" presId="urn:microsoft.com/office/officeart/2005/8/layout/list1"/>
    <dgm:cxn modelId="{9B74C3BB-C911-45D3-AEBE-FAA1AAA84EB5}" type="presOf" srcId="{A4845A3A-960A-407D-9F8D-DE1167BB2BC9}" destId="{DC844986-4AF5-42DF-B910-AE17A1CC8D42}" srcOrd="1" destOrd="0" presId="urn:microsoft.com/office/officeart/2005/8/layout/list1"/>
    <dgm:cxn modelId="{09FFD393-9E2D-4DE0-AC06-79CA1C485D93}" type="presParOf" srcId="{045FBEE8-EA98-4562-8960-954031F2BCBA}" destId="{CD958C86-84F0-4700-834D-37D7FC09AB9D}" srcOrd="0" destOrd="0" presId="urn:microsoft.com/office/officeart/2005/8/layout/list1"/>
    <dgm:cxn modelId="{CFB32961-8BE1-4D7D-8FCD-6D89509C7618}" type="presParOf" srcId="{CD958C86-84F0-4700-834D-37D7FC09AB9D}" destId="{FAF286B7-8BBF-4E62-9CFE-36ED23E1ADB6}" srcOrd="0" destOrd="0" presId="urn:microsoft.com/office/officeart/2005/8/layout/list1"/>
    <dgm:cxn modelId="{7786F525-5B73-4986-B21E-1BC228AC6B63}" type="presParOf" srcId="{CD958C86-84F0-4700-834D-37D7FC09AB9D}" destId="{D36C5388-5082-46AE-A716-D6D6B1B5D53D}" srcOrd="1" destOrd="0" presId="urn:microsoft.com/office/officeart/2005/8/layout/list1"/>
    <dgm:cxn modelId="{B185566A-68D8-4EB4-B8FA-7768EECA9D12}" type="presParOf" srcId="{045FBEE8-EA98-4562-8960-954031F2BCBA}" destId="{BA81B781-6178-4519-9966-36E04D318ACA}" srcOrd="1" destOrd="0" presId="urn:microsoft.com/office/officeart/2005/8/layout/list1"/>
    <dgm:cxn modelId="{32B9CCDB-7589-4D9A-959D-1E45225E378F}" type="presParOf" srcId="{045FBEE8-EA98-4562-8960-954031F2BCBA}" destId="{B81EF424-DC8E-4416-8369-1E8602D5BA25}" srcOrd="2" destOrd="0" presId="urn:microsoft.com/office/officeart/2005/8/layout/list1"/>
    <dgm:cxn modelId="{A8E056BD-B261-4674-B38F-C875C0EEF76E}" type="presParOf" srcId="{045FBEE8-EA98-4562-8960-954031F2BCBA}" destId="{4A19D0C8-568B-49A4-BC50-229B84D0D2E5}" srcOrd="3" destOrd="0" presId="urn:microsoft.com/office/officeart/2005/8/layout/list1"/>
    <dgm:cxn modelId="{A4440C29-2D41-4ADD-BB23-298E429A7E76}" type="presParOf" srcId="{045FBEE8-EA98-4562-8960-954031F2BCBA}" destId="{C8EE08AA-8971-43A4-9EC4-E8BEE02138DE}" srcOrd="4" destOrd="0" presId="urn:microsoft.com/office/officeart/2005/8/layout/list1"/>
    <dgm:cxn modelId="{85A70431-A039-4A89-B1DB-72D83C6C139B}" type="presParOf" srcId="{C8EE08AA-8971-43A4-9EC4-E8BEE02138DE}" destId="{4A5068B4-BC47-45C7-A4D0-0F2F5BB02DD1}" srcOrd="0" destOrd="0" presId="urn:microsoft.com/office/officeart/2005/8/layout/list1"/>
    <dgm:cxn modelId="{770DFB73-B9C4-4139-A124-6F90B7CA84FE}" type="presParOf" srcId="{C8EE08AA-8971-43A4-9EC4-E8BEE02138DE}" destId="{E5FB7B14-3D60-4487-AA8E-48762B573F16}" srcOrd="1" destOrd="0" presId="urn:microsoft.com/office/officeart/2005/8/layout/list1"/>
    <dgm:cxn modelId="{5D8C9781-CFBE-42BF-9140-66CCF05C2709}" type="presParOf" srcId="{045FBEE8-EA98-4562-8960-954031F2BCBA}" destId="{6E243B3E-E107-4D75-AD5A-51D175766098}" srcOrd="5" destOrd="0" presId="urn:microsoft.com/office/officeart/2005/8/layout/list1"/>
    <dgm:cxn modelId="{93944097-45D8-41DD-8481-4084B303B189}" type="presParOf" srcId="{045FBEE8-EA98-4562-8960-954031F2BCBA}" destId="{7A6C6E39-7631-4499-A6DA-F14587DC5A44}" srcOrd="6" destOrd="0" presId="urn:microsoft.com/office/officeart/2005/8/layout/list1"/>
    <dgm:cxn modelId="{9927405F-0260-4831-AA32-A00EA2A9C3C6}" type="presParOf" srcId="{045FBEE8-EA98-4562-8960-954031F2BCBA}" destId="{00F4B6EC-0E5C-4D1E-86B6-8AD0EB160191}" srcOrd="7" destOrd="0" presId="urn:microsoft.com/office/officeart/2005/8/layout/list1"/>
    <dgm:cxn modelId="{3172E0E7-1916-46A6-A993-A62914E28436}" type="presParOf" srcId="{045FBEE8-EA98-4562-8960-954031F2BCBA}" destId="{502A33B7-BDF3-4088-AA2B-ADD7434F645C}" srcOrd="8" destOrd="0" presId="urn:microsoft.com/office/officeart/2005/8/layout/list1"/>
    <dgm:cxn modelId="{CB8C251F-B04A-4032-ACC1-E0B78874FED7}" type="presParOf" srcId="{502A33B7-BDF3-4088-AA2B-ADD7434F645C}" destId="{75ECA2CE-CC1B-4261-A90E-F89982B72547}" srcOrd="0" destOrd="0" presId="urn:microsoft.com/office/officeart/2005/8/layout/list1"/>
    <dgm:cxn modelId="{1B50061D-7FE0-40D5-87A0-AB029A2A2700}" type="presParOf" srcId="{502A33B7-BDF3-4088-AA2B-ADD7434F645C}" destId="{DC844986-4AF5-42DF-B910-AE17A1CC8D42}" srcOrd="1" destOrd="0" presId="urn:microsoft.com/office/officeart/2005/8/layout/list1"/>
    <dgm:cxn modelId="{93D5A27D-D991-4830-A683-52D47FA6D27E}" type="presParOf" srcId="{045FBEE8-EA98-4562-8960-954031F2BCBA}" destId="{76B64007-2830-4BD3-A0DF-B76447718349}" srcOrd="9" destOrd="0" presId="urn:microsoft.com/office/officeart/2005/8/layout/list1"/>
    <dgm:cxn modelId="{5ED1EEFD-242D-4965-AAC8-6E226DF337C4}" type="presParOf" srcId="{045FBEE8-EA98-4562-8960-954031F2BCBA}" destId="{F79B730C-24BB-4B32-B769-F09201FC27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6EF3F-DCB8-4594-9B70-34B1810EA3E7}">
      <dsp:nvSpPr>
        <dsp:cNvPr id="0" name=""/>
        <dsp:cNvSpPr/>
      </dsp:nvSpPr>
      <dsp:spPr>
        <a:xfrm>
          <a:off x="2458" y="406153"/>
          <a:ext cx="1257546" cy="47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E2E</a:t>
          </a:r>
        </a:p>
      </dsp:txBody>
      <dsp:txXfrm>
        <a:off x="2458" y="406153"/>
        <a:ext cx="1257546" cy="477970"/>
      </dsp:txXfrm>
    </dsp:sp>
    <dsp:sp modelId="{FC411BCC-B706-4877-86BD-FCD3E773D8AB}">
      <dsp:nvSpPr>
        <dsp:cNvPr id="0" name=""/>
        <dsp:cNvSpPr/>
      </dsp:nvSpPr>
      <dsp:spPr>
        <a:xfrm>
          <a:off x="1260005" y="427338"/>
          <a:ext cx="251509" cy="435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9ED4C-8500-4FC7-BB78-EEFE1EC35842}">
      <dsp:nvSpPr>
        <dsp:cNvPr id="0" name=""/>
        <dsp:cNvSpPr/>
      </dsp:nvSpPr>
      <dsp:spPr>
        <a:xfrm>
          <a:off x="1612118" y="427338"/>
          <a:ext cx="3420526" cy="43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Authenticity, Smaller Chunks</a:t>
          </a:r>
          <a:endParaRPr lang="en-US" sz="1600" b="1" kern="1200" dirty="0"/>
        </a:p>
      </dsp:txBody>
      <dsp:txXfrm>
        <a:off x="1612118" y="427338"/>
        <a:ext cx="3420526" cy="435600"/>
      </dsp:txXfrm>
    </dsp:sp>
    <dsp:sp modelId="{4A801BDD-495E-4CAF-B525-3CAECEE5ABF7}">
      <dsp:nvSpPr>
        <dsp:cNvPr id="0" name=""/>
        <dsp:cNvSpPr/>
      </dsp:nvSpPr>
      <dsp:spPr>
        <a:xfrm>
          <a:off x="2458" y="1140286"/>
          <a:ext cx="1257546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Secure</a:t>
          </a:r>
        </a:p>
      </dsp:txBody>
      <dsp:txXfrm>
        <a:off x="2458" y="1140286"/>
        <a:ext cx="1257546" cy="435600"/>
      </dsp:txXfrm>
    </dsp:sp>
    <dsp:sp modelId="{0A4650E3-629E-4349-A925-AB8EE9344CD5}">
      <dsp:nvSpPr>
        <dsp:cNvPr id="0" name=""/>
        <dsp:cNvSpPr/>
      </dsp:nvSpPr>
      <dsp:spPr>
        <a:xfrm>
          <a:off x="1260005" y="963324"/>
          <a:ext cx="251509" cy="78952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6CD66-1AD5-4246-9F6F-70AFAC272AA6}">
      <dsp:nvSpPr>
        <dsp:cNvPr id="0" name=""/>
        <dsp:cNvSpPr/>
      </dsp:nvSpPr>
      <dsp:spPr>
        <a:xfrm>
          <a:off x="1612118" y="963324"/>
          <a:ext cx="3420526" cy="789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Usage of Diverse Algorithms</a:t>
          </a:r>
        </a:p>
      </dsp:txBody>
      <dsp:txXfrm>
        <a:off x="1612118" y="963324"/>
        <a:ext cx="3420526" cy="789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92725-E4B1-45F7-A75F-AE17713DDA64}">
      <dsp:nvSpPr>
        <dsp:cNvPr id="0" name=""/>
        <dsp:cNvSpPr/>
      </dsp:nvSpPr>
      <dsp:spPr>
        <a:xfrm rot="5400000">
          <a:off x="-128422" y="114125"/>
          <a:ext cx="969225" cy="7463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1</a:t>
          </a:r>
        </a:p>
      </dsp:txBody>
      <dsp:txXfrm rot="-5400000">
        <a:off x="-16960" y="375816"/>
        <a:ext cx="746303" cy="222922"/>
      </dsp:txXfrm>
    </dsp:sp>
    <dsp:sp modelId="{894DA429-86BD-4C2C-8ABF-46B5B972E044}">
      <dsp:nvSpPr>
        <dsp:cNvPr id="0" name=""/>
        <dsp:cNvSpPr/>
      </dsp:nvSpPr>
      <dsp:spPr>
        <a:xfrm rot="5400000">
          <a:off x="4460792" y="-3762708"/>
          <a:ext cx="629996" cy="8160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1300" b="1" kern="1200" dirty="0"/>
            <a:t>The File along with recipient List is First inserted and then file is divided into ‘n’ different Modules(Say ‘n’=9).</a:t>
          </a:r>
          <a:endParaRPr lang="en-US" sz="1300" kern="1200" dirty="0"/>
        </a:p>
      </dsp:txBody>
      <dsp:txXfrm rot="-5400000">
        <a:off x="695420" y="33418"/>
        <a:ext cx="8129987" cy="568488"/>
      </dsp:txXfrm>
    </dsp:sp>
    <dsp:sp modelId="{9E065C8D-5A64-4549-9E2F-2622FD6F7819}">
      <dsp:nvSpPr>
        <dsp:cNvPr id="0" name=""/>
        <dsp:cNvSpPr/>
      </dsp:nvSpPr>
      <dsp:spPr>
        <a:xfrm rot="5400000">
          <a:off x="-162345" y="1019937"/>
          <a:ext cx="969225" cy="678458"/>
        </a:xfrm>
        <a:prstGeom prst="chevron">
          <a:avLst/>
        </a:prstGeom>
        <a:solidFill>
          <a:schemeClr val="accent3">
            <a:hueOff val="1313581"/>
            <a:satOff val="-10126"/>
            <a:lumOff val="275"/>
            <a:alphaOff val="0"/>
          </a:schemeClr>
        </a:solidFill>
        <a:ln w="19050" cap="rnd" cmpd="sng" algn="ctr">
          <a:solidFill>
            <a:schemeClr val="accent3">
              <a:hueOff val="1313581"/>
              <a:satOff val="-10126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</a:t>
          </a:r>
        </a:p>
      </dsp:txBody>
      <dsp:txXfrm rot="-5400000">
        <a:off x="-16961" y="1213782"/>
        <a:ext cx="678458" cy="290767"/>
      </dsp:txXfrm>
    </dsp:sp>
    <dsp:sp modelId="{DE61B493-FF6E-4CB9-B501-0A1A12263EBA}">
      <dsp:nvSpPr>
        <dsp:cNvPr id="0" name=""/>
        <dsp:cNvSpPr/>
      </dsp:nvSpPr>
      <dsp:spPr>
        <a:xfrm rot="5400000">
          <a:off x="4426869" y="-2890818"/>
          <a:ext cx="629996" cy="8160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1313581"/>
              <a:satOff val="-10126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1300" b="1" kern="1200" dirty="0"/>
            <a:t>Each Module is then Assigned With Unique KEY String of Length (Say Ranging From 32-50 Characters).</a:t>
          </a:r>
          <a:endParaRPr lang="en-US" sz="1300" kern="1200" dirty="0"/>
        </a:p>
      </dsp:txBody>
      <dsp:txXfrm rot="-5400000">
        <a:off x="661497" y="905308"/>
        <a:ext cx="8129987" cy="568488"/>
      </dsp:txXfrm>
    </dsp:sp>
    <dsp:sp modelId="{D5C12566-5671-40BE-BC2C-96DBA51730A4}">
      <dsp:nvSpPr>
        <dsp:cNvPr id="0" name=""/>
        <dsp:cNvSpPr/>
      </dsp:nvSpPr>
      <dsp:spPr>
        <a:xfrm rot="5400000">
          <a:off x="-145383" y="1974181"/>
          <a:ext cx="969225" cy="678458"/>
        </a:xfrm>
        <a:prstGeom prst="chevron">
          <a:avLst/>
        </a:prstGeom>
        <a:solidFill>
          <a:schemeClr val="accent3">
            <a:hueOff val="2627162"/>
            <a:satOff val="-20253"/>
            <a:lumOff val="549"/>
            <a:alphaOff val="0"/>
          </a:schemeClr>
        </a:solidFill>
        <a:ln w="19050" cap="rnd" cmpd="sng" algn="ctr">
          <a:solidFill>
            <a:schemeClr val="accent3">
              <a:hueOff val="2627162"/>
              <a:satOff val="-20253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3</a:t>
          </a:r>
        </a:p>
      </dsp:txBody>
      <dsp:txXfrm rot="-5400000">
        <a:off x="1" y="2168026"/>
        <a:ext cx="678458" cy="290767"/>
      </dsp:txXfrm>
    </dsp:sp>
    <dsp:sp modelId="{79BB848F-1AA8-42BB-8904-227FF6A8FBE9}">
      <dsp:nvSpPr>
        <dsp:cNvPr id="0" name=""/>
        <dsp:cNvSpPr/>
      </dsp:nvSpPr>
      <dsp:spPr>
        <a:xfrm rot="5400000">
          <a:off x="4426869" y="-2018929"/>
          <a:ext cx="629996" cy="8160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2627162"/>
              <a:satOff val="-20253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1300" b="1" kern="1200" dirty="0"/>
            <a:t>Each Modules Then Undergoes Encryption using Few different Algorithms involving a Unique File Encoding ASCII Pattern Values , which Makes it more Stronger. </a:t>
          </a:r>
          <a:endParaRPr lang="en-US" sz="1300" kern="1200" dirty="0"/>
        </a:p>
      </dsp:txBody>
      <dsp:txXfrm rot="-5400000">
        <a:off x="661497" y="1777197"/>
        <a:ext cx="8129987" cy="568488"/>
      </dsp:txXfrm>
    </dsp:sp>
    <dsp:sp modelId="{C3FFEE63-60ED-4EFB-A085-A33A68673118}">
      <dsp:nvSpPr>
        <dsp:cNvPr id="0" name=""/>
        <dsp:cNvSpPr/>
      </dsp:nvSpPr>
      <dsp:spPr>
        <a:xfrm rot="5400000">
          <a:off x="-162345" y="2763715"/>
          <a:ext cx="969225" cy="678458"/>
        </a:xfrm>
        <a:prstGeom prst="chevron">
          <a:avLst/>
        </a:prstGeom>
        <a:solidFill>
          <a:schemeClr val="accent3">
            <a:hueOff val="3940743"/>
            <a:satOff val="-30379"/>
            <a:lumOff val="824"/>
            <a:alphaOff val="0"/>
          </a:schemeClr>
        </a:solidFill>
        <a:ln w="19050" cap="rnd" cmpd="sng" algn="ctr">
          <a:solidFill>
            <a:schemeClr val="accent3">
              <a:hueOff val="3940743"/>
              <a:satOff val="-30379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4</a:t>
          </a:r>
        </a:p>
      </dsp:txBody>
      <dsp:txXfrm rot="-5400000">
        <a:off x="-16961" y="2957560"/>
        <a:ext cx="678458" cy="290767"/>
      </dsp:txXfrm>
    </dsp:sp>
    <dsp:sp modelId="{853A66BF-9E42-4879-906B-D61B6F0C5833}">
      <dsp:nvSpPr>
        <dsp:cNvPr id="0" name=""/>
        <dsp:cNvSpPr/>
      </dsp:nvSpPr>
      <dsp:spPr>
        <a:xfrm rot="5400000">
          <a:off x="4426869" y="-1147040"/>
          <a:ext cx="629996" cy="8160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940743"/>
              <a:satOff val="-30379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1300" b="1" kern="1200" dirty="0"/>
            <a:t>These Modules Are Linked Internally in Sequential Manner and then are separately </a:t>
          </a:r>
          <a:r>
            <a:rPr lang="en-US" sz="1300" b="1" kern="1200" dirty="0" err="1"/>
            <a:t>Steganographed</a:t>
          </a:r>
          <a:r>
            <a:rPr lang="en-US" sz="1300" b="1" kern="1200" dirty="0"/>
            <a:t> in the Form of Image.</a:t>
          </a:r>
          <a:endParaRPr lang="en-US" sz="1300" kern="1200" dirty="0"/>
        </a:p>
      </dsp:txBody>
      <dsp:txXfrm rot="-5400000">
        <a:off x="661497" y="2649086"/>
        <a:ext cx="8129987" cy="568488"/>
      </dsp:txXfrm>
    </dsp:sp>
    <dsp:sp modelId="{089EF7F9-50F1-441F-A0DA-DABD49E57EA8}">
      <dsp:nvSpPr>
        <dsp:cNvPr id="0" name=""/>
        <dsp:cNvSpPr/>
      </dsp:nvSpPr>
      <dsp:spPr>
        <a:xfrm rot="5400000">
          <a:off x="-162345" y="3650588"/>
          <a:ext cx="969225" cy="678458"/>
        </a:xfrm>
        <a:prstGeom prst="chevron">
          <a:avLst/>
        </a:prstGeom>
        <a:solidFill>
          <a:schemeClr val="accent3">
            <a:hueOff val="5254324"/>
            <a:satOff val="-40506"/>
            <a:lumOff val="1098"/>
            <a:alphaOff val="0"/>
          </a:schemeClr>
        </a:solidFill>
        <a:ln w="19050" cap="rnd" cmpd="sng" algn="ctr">
          <a:solidFill>
            <a:schemeClr val="accent3">
              <a:hueOff val="5254324"/>
              <a:satOff val="-40506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5</a:t>
          </a:r>
        </a:p>
      </dsp:txBody>
      <dsp:txXfrm rot="-5400000">
        <a:off x="-16961" y="3844433"/>
        <a:ext cx="678458" cy="290767"/>
      </dsp:txXfrm>
    </dsp:sp>
    <dsp:sp modelId="{9A9C6E46-4458-478F-9A7C-E3D379A3C92F}">
      <dsp:nvSpPr>
        <dsp:cNvPr id="0" name=""/>
        <dsp:cNvSpPr/>
      </dsp:nvSpPr>
      <dsp:spPr>
        <a:xfrm rot="5400000">
          <a:off x="4426869" y="-275151"/>
          <a:ext cx="629996" cy="8160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5254324"/>
              <a:satOff val="-40506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1300" b="1" kern="1200"/>
            <a:t>These Steganographed Images Of Encrypted Modules are then stored over Cloud.</a:t>
          </a:r>
          <a:endParaRPr lang="en-US" sz="1300" kern="1200"/>
        </a:p>
      </dsp:txBody>
      <dsp:txXfrm rot="-5400000">
        <a:off x="661497" y="3520975"/>
        <a:ext cx="8129987" cy="568488"/>
      </dsp:txXfrm>
    </dsp:sp>
    <dsp:sp modelId="{F2961F2D-9BDD-474B-96CB-871E9391EC23}">
      <dsp:nvSpPr>
        <dsp:cNvPr id="0" name=""/>
        <dsp:cNvSpPr/>
      </dsp:nvSpPr>
      <dsp:spPr>
        <a:xfrm rot="5400000">
          <a:off x="-162345" y="4507493"/>
          <a:ext cx="969225" cy="678458"/>
        </a:xfrm>
        <a:prstGeom prst="chevron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6</a:t>
          </a:r>
        </a:p>
      </dsp:txBody>
      <dsp:txXfrm rot="-5400000">
        <a:off x="-16961" y="4701338"/>
        <a:ext cx="678458" cy="290767"/>
      </dsp:txXfrm>
    </dsp:sp>
    <dsp:sp modelId="{27911359-82FF-4958-87F2-B6002B0047A2}">
      <dsp:nvSpPr>
        <dsp:cNvPr id="0" name=""/>
        <dsp:cNvSpPr/>
      </dsp:nvSpPr>
      <dsp:spPr>
        <a:xfrm rot="5400000">
          <a:off x="4426869" y="596737"/>
          <a:ext cx="629996" cy="8160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1300" b="1" kern="1200" dirty="0"/>
            <a:t>The Final EBC Card is then Obtained as output. Irrespective of the Input File Size , It’s Size Will be always Fixed </a:t>
          </a:r>
          <a:r>
            <a:rPr lang="en-US" sz="1300" b="1" kern="1200" dirty="0" err="1"/>
            <a:t>i.e</a:t>
          </a:r>
          <a:r>
            <a:rPr lang="en-US" sz="1300" b="1" kern="1200" dirty="0"/>
            <a:t> 165KB(approx.) which can be carried Anywhere quite similar to QR Code but With Different Approach. </a:t>
          </a:r>
          <a:r>
            <a:rPr lang="en-US" sz="1300" b="1" kern="1200" dirty="0" err="1"/>
            <a:t>Eg</a:t>
          </a:r>
          <a:r>
            <a:rPr lang="en-US" sz="1300" b="1" kern="1200" dirty="0"/>
            <a:t>:</a:t>
          </a:r>
          <a:endParaRPr lang="en-US" sz="1300" kern="1200" dirty="0"/>
        </a:p>
      </dsp:txBody>
      <dsp:txXfrm rot="-5400000">
        <a:off x="661497" y="4392863"/>
        <a:ext cx="8129987" cy="568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379BF-79C6-4F7A-A38D-B0D5C1C94171}">
      <dsp:nvSpPr>
        <dsp:cNvPr id="0" name=""/>
        <dsp:cNvSpPr/>
      </dsp:nvSpPr>
      <dsp:spPr>
        <a:xfrm rot="5400000">
          <a:off x="-112623" y="855597"/>
          <a:ext cx="520541" cy="63644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E0DF1-4D91-4F30-8D8B-FDF36D976BC9}">
      <dsp:nvSpPr>
        <dsp:cNvPr id="0" name=""/>
        <dsp:cNvSpPr/>
      </dsp:nvSpPr>
      <dsp:spPr>
        <a:xfrm>
          <a:off x="1302" y="514785"/>
          <a:ext cx="707156" cy="424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M1</a:t>
          </a:r>
        </a:p>
      </dsp:txBody>
      <dsp:txXfrm>
        <a:off x="13729" y="527212"/>
        <a:ext cx="682302" cy="399440"/>
      </dsp:txXfrm>
    </dsp:sp>
    <dsp:sp modelId="{29E92295-5B05-48BD-A297-FFB15BC3A869}">
      <dsp:nvSpPr>
        <dsp:cNvPr id="0" name=""/>
        <dsp:cNvSpPr/>
      </dsp:nvSpPr>
      <dsp:spPr>
        <a:xfrm rot="5400000">
          <a:off x="-112623" y="1385965"/>
          <a:ext cx="520541" cy="63644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46F3B0-2982-4D0D-A088-AE4AF7DE8A61}">
      <dsp:nvSpPr>
        <dsp:cNvPr id="0" name=""/>
        <dsp:cNvSpPr/>
      </dsp:nvSpPr>
      <dsp:spPr>
        <a:xfrm>
          <a:off x="1302" y="1045152"/>
          <a:ext cx="707156" cy="424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M2</a:t>
          </a:r>
        </a:p>
      </dsp:txBody>
      <dsp:txXfrm>
        <a:off x="13729" y="1057579"/>
        <a:ext cx="682302" cy="399440"/>
      </dsp:txXfrm>
    </dsp:sp>
    <dsp:sp modelId="{05ECC5CC-9EEA-4FFE-8F34-EA4E6C12AC5E}">
      <dsp:nvSpPr>
        <dsp:cNvPr id="0" name=""/>
        <dsp:cNvSpPr/>
      </dsp:nvSpPr>
      <dsp:spPr>
        <a:xfrm>
          <a:off x="152560" y="1651149"/>
          <a:ext cx="930692" cy="63644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5BC46B-FD74-4122-9B2C-8E08ED30851E}">
      <dsp:nvSpPr>
        <dsp:cNvPr id="0" name=""/>
        <dsp:cNvSpPr/>
      </dsp:nvSpPr>
      <dsp:spPr>
        <a:xfrm>
          <a:off x="1302" y="1575520"/>
          <a:ext cx="707156" cy="424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M3</a:t>
          </a:r>
        </a:p>
      </dsp:txBody>
      <dsp:txXfrm>
        <a:off x="13729" y="1587947"/>
        <a:ext cx="682302" cy="399440"/>
      </dsp:txXfrm>
    </dsp:sp>
    <dsp:sp modelId="{859DB272-2FFE-4112-AE13-8A18166F8873}">
      <dsp:nvSpPr>
        <dsp:cNvPr id="0" name=""/>
        <dsp:cNvSpPr/>
      </dsp:nvSpPr>
      <dsp:spPr>
        <a:xfrm rot="16200000">
          <a:off x="827895" y="1385965"/>
          <a:ext cx="520541" cy="63644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823E46-1475-4054-BA21-2BAEF4279685}">
      <dsp:nvSpPr>
        <dsp:cNvPr id="0" name=""/>
        <dsp:cNvSpPr/>
      </dsp:nvSpPr>
      <dsp:spPr>
        <a:xfrm>
          <a:off x="941821" y="1575520"/>
          <a:ext cx="707156" cy="424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M4</a:t>
          </a:r>
        </a:p>
      </dsp:txBody>
      <dsp:txXfrm>
        <a:off x="954248" y="1587947"/>
        <a:ext cx="682302" cy="399440"/>
      </dsp:txXfrm>
    </dsp:sp>
    <dsp:sp modelId="{F35F78D9-6E08-4D59-8B28-7EB6EC3028A4}">
      <dsp:nvSpPr>
        <dsp:cNvPr id="0" name=""/>
        <dsp:cNvSpPr/>
      </dsp:nvSpPr>
      <dsp:spPr>
        <a:xfrm rot="16200000">
          <a:off x="827895" y="855597"/>
          <a:ext cx="520541" cy="63644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D605D4-9290-4E82-86E6-6548A6123CE5}">
      <dsp:nvSpPr>
        <dsp:cNvPr id="0" name=""/>
        <dsp:cNvSpPr/>
      </dsp:nvSpPr>
      <dsp:spPr>
        <a:xfrm>
          <a:off x="941821" y="1045152"/>
          <a:ext cx="707156" cy="424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M5</a:t>
          </a:r>
        </a:p>
      </dsp:txBody>
      <dsp:txXfrm>
        <a:off x="954248" y="1057579"/>
        <a:ext cx="682302" cy="399440"/>
      </dsp:txXfrm>
    </dsp:sp>
    <dsp:sp modelId="{C585106A-116E-41BA-A0B2-5A5B2857503B}">
      <dsp:nvSpPr>
        <dsp:cNvPr id="0" name=""/>
        <dsp:cNvSpPr/>
      </dsp:nvSpPr>
      <dsp:spPr>
        <a:xfrm>
          <a:off x="1093079" y="590414"/>
          <a:ext cx="930692" cy="63644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2B4BF4-59A5-4EAE-9FF5-B896CC633D30}">
      <dsp:nvSpPr>
        <dsp:cNvPr id="0" name=""/>
        <dsp:cNvSpPr/>
      </dsp:nvSpPr>
      <dsp:spPr>
        <a:xfrm>
          <a:off x="941821" y="514785"/>
          <a:ext cx="707156" cy="424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M6</a:t>
          </a:r>
        </a:p>
      </dsp:txBody>
      <dsp:txXfrm>
        <a:off x="954248" y="527212"/>
        <a:ext cx="682302" cy="399440"/>
      </dsp:txXfrm>
    </dsp:sp>
    <dsp:sp modelId="{BBCDEBE5-004D-49F9-8F04-CA54CEE2B5E6}">
      <dsp:nvSpPr>
        <dsp:cNvPr id="0" name=""/>
        <dsp:cNvSpPr/>
      </dsp:nvSpPr>
      <dsp:spPr>
        <a:xfrm rot="5400000">
          <a:off x="1768413" y="855597"/>
          <a:ext cx="520541" cy="63644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D535DF-4962-4BAD-B7DC-2A6BB3BE71FA}">
      <dsp:nvSpPr>
        <dsp:cNvPr id="0" name=""/>
        <dsp:cNvSpPr/>
      </dsp:nvSpPr>
      <dsp:spPr>
        <a:xfrm>
          <a:off x="1882340" y="514785"/>
          <a:ext cx="707156" cy="424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M7</a:t>
          </a:r>
        </a:p>
      </dsp:txBody>
      <dsp:txXfrm>
        <a:off x="1894767" y="527212"/>
        <a:ext cx="682302" cy="399440"/>
      </dsp:txXfrm>
    </dsp:sp>
    <dsp:sp modelId="{8CA76045-F6BC-43D8-9561-51D7B7A6BD8E}">
      <dsp:nvSpPr>
        <dsp:cNvPr id="0" name=""/>
        <dsp:cNvSpPr/>
      </dsp:nvSpPr>
      <dsp:spPr>
        <a:xfrm rot="5400000">
          <a:off x="1768413" y="1385965"/>
          <a:ext cx="520541" cy="63644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A6EF8C-C9BF-4BF3-941C-A7C96FDF935B}">
      <dsp:nvSpPr>
        <dsp:cNvPr id="0" name=""/>
        <dsp:cNvSpPr/>
      </dsp:nvSpPr>
      <dsp:spPr>
        <a:xfrm>
          <a:off x="1882340" y="1045152"/>
          <a:ext cx="707156" cy="424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M8</a:t>
          </a:r>
        </a:p>
      </dsp:txBody>
      <dsp:txXfrm>
        <a:off x="1894767" y="1057579"/>
        <a:ext cx="682302" cy="399440"/>
      </dsp:txXfrm>
    </dsp:sp>
    <dsp:sp modelId="{BBB774AF-0537-4051-9F68-A07E6AA5A584}">
      <dsp:nvSpPr>
        <dsp:cNvPr id="0" name=""/>
        <dsp:cNvSpPr/>
      </dsp:nvSpPr>
      <dsp:spPr>
        <a:xfrm>
          <a:off x="1882340" y="1575520"/>
          <a:ext cx="707156" cy="424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M9</a:t>
          </a:r>
        </a:p>
      </dsp:txBody>
      <dsp:txXfrm>
        <a:off x="1894767" y="1587947"/>
        <a:ext cx="682302" cy="399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EF424-DC8E-4416-8369-1E8602D5BA25}">
      <dsp:nvSpPr>
        <dsp:cNvPr id="0" name=""/>
        <dsp:cNvSpPr/>
      </dsp:nvSpPr>
      <dsp:spPr>
        <a:xfrm>
          <a:off x="0" y="848534"/>
          <a:ext cx="40835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C5388-5082-46AE-A716-D6D6B1B5D53D}">
      <dsp:nvSpPr>
        <dsp:cNvPr id="0" name=""/>
        <dsp:cNvSpPr/>
      </dsp:nvSpPr>
      <dsp:spPr>
        <a:xfrm>
          <a:off x="204179" y="700934"/>
          <a:ext cx="285850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45" tIns="0" rIns="10804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Each Module Undergoes Encryption</a:t>
          </a:r>
        </a:p>
      </dsp:txBody>
      <dsp:txXfrm>
        <a:off x="218589" y="715344"/>
        <a:ext cx="2829686" cy="266380"/>
      </dsp:txXfrm>
    </dsp:sp>
    <dsp:sp modelId="{7A6C6E39-7631-4499-A6DA-F14587DC5A44}">
      <dsp:nvSpPr>
        <dsp:cNvPr id="0" name=""/>
        <dsp:cNvSpPr/>
      </dsp:nvSpPr>
      <dsp:spPr>
        <a:xfrm>
          <a:off x="0" y="1302134"/>
          <a:ext cx="40835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B7B14-3D60-4487-AA8E-48762B573F16}">
      <dsp:nvSpPr>
        <dsp:cNvPr id="0" name=""/>
        <dsp:cNvSpPr/>
      </dsp:nvSpPr>
      <dsp:spPr>
        <a:xfrm>
          <a:off x="204179" y="1154534"/>
          <a:ext cx="285850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45" tIns="0" rIns="10804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Usage of Diff. Algorithm and Unique Key</a:t>
          </a:r>
        </a:p>
      </dsp:txBody>
      <dsp:txXfrm>
        <a:off x="218589" y="1168944"/>
        <a:ext cx="2829686" cy="266380"/>
      </dsp:txXfrm>
    </dsp:sp>
    <dsp:sp modelId="{F79B730C-24BB-4B32-B769-F09201FC2757}">
      <dsp:nvSpPr>
        <dsp:cNvPr id="0" name=""/>
        <dsp:cNvSpPr/>
      </dsp:nvSpPr>
      <dsp:spPr>
        <a:xfrm>
          <a:off x="0" y="1755734"/>
          <a:ext cx="40835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44986-4AF5-42DF-B910-AE17A1CC8D42}">
      <dsp:nvSpPr>
        <dsp:cNvPr id="0" name=""/>
        <dsp:cNvSpPr/>
      </dsp:nvSpPr>
      <dsp:spPr>
        <a:xfrm>
          <a:off x="204179" y="1608134"/>
          <a:ext cx="285850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45" tIns="0" rIns="10804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Gen. of </a:t>
          </a:r>
          <a:r>
            <a:rPr lang="en-US" sz="1000" b="1" kern="1200" dirty="0" err="1"/>
            <a:t>Steganographed</a:t>
          </a:r>
          <a:r>
            <a:rPr lang="en-US" sz="1000" b="1" kern="1200" dirty="0"/>
            <a:t> Image Modules</a:t>
          </a:r>
        </a:p>
      </dsp:txBody>
      <dsp:txXfrm>
        <a:off x="218589" y="1622544"/>
        <a:ext cx="2829686" cy="2663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C4783-852C-4E5D-9779-B2AEA0B6A993}">
      <dsp:nvSpPr>
        <dsp:cNvPr id="0" name=""/>
        <dsp:cNvSpPr/>
      </dsp:nvSpPr>
      <dsp:spPr>
        <a:xfrm>
          <a:off x="-3329903" y="-512180"/>
          <a:ext cx="3970761" cy="3970761"/>
        </a:xfrm>
        <a:prstGeom prst="blockArc">
          <a:avLst>
            <a:gd name="adj1" fmla="val 18900000"/>
            <a:gd name="adj2" fmla="val 2700000"/>
            <a:gd name="adj3" fmla="val 54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4874F-43FD-4564-99FC-14FFF55AB0CD}">
      <dsp:nvSpPr>
        <dsp:cNvPr id="0" name=""/>
        <dsp:cNvSpPr/>
      </dsp:nvSpPr>
      <dsp:spPr>
        <a:xfrm>
          <a:off x="412085" y="294640"/>
          <a:ext cx="6560779" cy="589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74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Record Managing File’s  Modules  Keys</a:t>
          </a:r>
        </a:p>
      </dsp:txBody>
      <dsp:txXfrm>
        <a:off x="412085" y="294640"/>
        <a:ext cx="6560779" cy="589280"/>
      </dsp:txXfrm>
    </dsp:sp>
    <dsp:sp modelId="{0989124B-52E7-440C-903C-DD5DA688CAA2}">
      <dsp:nvSpPr>
        <dsp:cNvPr id="0" name=""/>
        <dsp:cNvSpPr/>
      </dsp:nvSpPr>
      <dsp:spPr>
        <a:xfrm>
          <a:off x="43785" y="220980"/>
          <a:ext cx="736600" cy="736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EFD3A-6898-4018-8CDF-633369D91A31}">
      <dsp:nvSpPr>
        <dsp:cNvPr id="0" name=""/>
        <dsp:cNvSpPr/>
      </dsp:nvSpPr>
      <dsp:spPr>
        <a:xfrm>
          <a:off x="626288" y="1178560"/>
          <a:ext cx="6346576" cy="589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74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Record Managing Recipient Details</a:t>
          </a:r>
        </a:p>
      </dsp:txBody>
      <dsp:txXfrm>
        <a:off x="626288" y="1178560"/>
        <a:ext cx="6346576" cy="589280"/>
      </dsp:txXfrm>
    </dsp:sp>
    <dsp:sp modelId="{81F54423-7636-4600-A251-D21E06FAE5F8}">
      <dsp:nvSpPr>
        <dsp:cNvPr id="0" name=""/>
        <dsp:cNvSpPr/>
      </dsp:nvSpPr>
      <dsp:spPr>
        <a:xfrm>
          <a:off x="257988" y="1104900"/>
          <a:ext cx="736600" cy="736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F8E0-DE2E-44B9-A2E2-F85C29C93D61}">
      <dsp:nvSpPr>
        <dsp:cNvPr id="0" name=""/>
        <dsp:cNvSpPr/>
      </dsp:nvSpPr>
      <dsp:spPr>
        <a:xfrm>
          <a:off x="412085" y="2062480"/>
          <a:ext cx="6560779" cy="589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74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Record Managing File ASCII Encoding Pattern</a:t>
          </a:r>
        </a:p>
      </dsp:txBody>
      <dsp:txXfrm>
        <a:off x="412085" y="2062480"/>
        <a:ext cx="6560779" cy="589280"/>
      </dsp:txXfrm>
    </dsp:sp>
    <dsp:sp modelId="{F66030CA-B82B-4870-9FD4-73DADC1FC291}">
      <dsp:nvSpPr>
        <dsp:cNvPr id="0" name=""/>
        <dsp:cNvSpPr/>
      </dsp:nvSpPr>
      <dsp:spPr>
        <a:xfrm>
          <a:off x="43785" y="1988820"/>
          <a:ext cx="736600" cy="736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18056-3665-4DD7-8AB4-F9A107284F50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1</a:t>
          </a:r>
        </a:p>
      </dsp:txBody>
      <dsp:txXfrm rot="-5400000">
        <a:off x="1" y="319448"/>
        <a:ext cx="635496" cy="272355"/>
      </dsp:txXfrm>
    </dsp:sp>
    <dsp:sp modelId="{2E864333-E155-4232-A29C-C54354F7A679}">
      <dsp:nvSpPr>
        <dsp:cNvPr id="0" name=""/>
        <dsp:cNvSpPr/>
      </dsp:nvSpPr>
      <dsp:spPr>
        <a:xfrm rot="5400000">
          <a:off x="4026022" y="-3425798"/>
          <a:ext cx="590103" cy="7441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1200" b="1" kern="1200" dirty="0"/>
            <a:t>The Received EBC Card is Placed along with receiver’s email address as Input. </a:t>
          </a:r>
          <a:endParaRPr lang="en-US" sz="1200" kern="1200" dirty="0"/>
        </a:p>
      </dsp:txBody>
      <dsp:txXfrm rot="-5400000">
        <a:off x="600222" y="28808"/>
        <a:ext cx="7412897" cy="532491"/>
      </dsp:txXfrm>
    </dsp:sp>
    <dsp:sp modelId="{37390E11-C092-44DB-9431-828DC32294D0}">
      <dsp:nvSpPr>
        <dsp:cNvPr id="0" name=""/>
        <dsp:cNvSpPr/>
      </dsp:nvSpPr>
      <dsp:spPr>
        <a:xfrm rot="5400000">
          <a:off x="-136177" y="898176"/>
          <a:ext cx="907851" cy="6354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2</a:t>
          </a:r>
        </a:p>
      </dsp:txBody>
      <dsp:txXfrm rot="-5400000">
        <a:off x="1" y="1079746"/>
        <a:ext cx="635496" cy="272355"/>
      </dsp:txXfrm>
    </dsp:sp>
    <dsp:sp modelId="{1E0DD915-3B47-475F-95D9-5CE50B102B32}">
      <dsp:nvSpPr>
        <dsp:cNvPr id="0" name=""/>
        <dsp:cNvSpPr/>
      </dsp:nvSpPr>
      <dsp:spPr>
        <a:xfrm rot="5400000">
          <a:off x="4061296" y="-2635912"/>
          <a:ext cx="590103" cy="7441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1200" b="1" kern="1200" dirty="0"/>
            <a:t>The Recipient List is Checked to ensure whether the provided email has access to the shared File.</a:t>
          </a:r>
          <a:endParaRPr lang="en-US" sz="1200" kern="1200" dirty="0"/>
        </a:p>
      </dsp:txBody>
      <dsp:txXfrm rot="-5400000">
        <a:off x="635496" y="818694"/>
        <a:ext cx="7412897" cy="532491"/>
      </dsp:txXfrm>
    </dsp:sp>
    <dsp:sp modelId="{78AA2369-CCF2-4ADF-B193-C2C63E37FDD7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3</a:t>
          </a:r>
        </a:p>
      </dsp:txBody>
      <dsp:txXfrm rot="-5400000">
        <a:off x="1" y="1895821"/>
        <a:ext cx="635496" cy="272355"/>
      </dsp:txXfrm>
    </dsp:sp>
    <dsp:sp modelId="{7267EDD0-6931-4219-A554-5C66A33031CD}">
      <dsp:nvSpPr>
        <dsp:cNvPr id="0" name=""/>
        <dsp:cNvSpPr/>
      </dsp:nvSpPr>
      <dsp:spPr>
        <a:xfrm rot="5400000">
          <a:off x="4026022" y="-1901803"/>
          <a:ext cx="590103" cy="7441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1200" b="1" kern="1200" dirty="0"/>
            <a:t>If Recipient’s Email Address has access to the file , the OTP will be sent to corresponding receiver's Phone Number provided by the Sender. </a:t>
          </a:r>
          <a:endParaRPr lang="en-US" sz="1200" kern="1200" dirty="0"/>
        </a:p>
      </dsp:txBody>
      <dsp:txXfrm rot="-5400000">
        <a:off x="600222" y="1552803"/>
        <a:ext cx="7412897" cy="532491"/>
      </dsp:txXfrm>
    </dsp:sp>
    <dsp:sp modelId="{6AF42B22-558E-487E-BCC8-D14D5CE5843A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4</a:t>
          </a:r>
        </a:p>
      </dsp:txBody>
      <dsp:txXfrm rot="-5400000">
        <a:off x="1" y="2684008"/>
        <a:ext cx="635496" cy="272355"/>
      </dsp:txXfrm>
    </dsp:sp>
    <dsp:sp modelId="{672477D9-ED70-48BF-9F0A-0B180367975E}">
      <dsp:nvSpPr>
        <dsp:cNvPr id="0" name=""/>
        <dsp:cNvSpPr/>
      </dsp:nvSpPr>
      <dsp:spPr>
        <a:xfrm rot="5400000">
          <a:off x="4061296" y="-1059539"/>
          <a:ext cx="590103" cy="7441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1200" b="1" kern="1200"/>
            <a:t>When approved, All the Values Stored subjected to Files will be retrieved from the backend Records, corresponding Modules will be called from cloud and then will Undergo Decryption accordingly. </a:t>
          </a:r>
          <a:endParaRPr lang="en-US" sz="1200" kern="1200"/>
        </a:p>
      </dsp:txBody>
      <dsp:txXfrm rot="-5400000">
        <a:off x="635496" y="2395067"/>
        <a:ext cx="7412897" cy="532491"/>
      </dsp:txXfrm>
    </dsp:sp>
    <dsp:sp modelId="{DEAC09EA-49E9-46FB-9B98-61C42C269284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5</a:t>
          </a:r>
        </a:p>
      </dsp:txBody>
      <dsp:txXfrm rot="-5400000">
        <a:off x="1" y="3472195"/>
        <a:ext cx="635496" cy="272355"/>
      </dsp:txXfrm>
    </dsp:sp>
    <dsp:sp modelId="{0A83B8BA-CAC1-435D-AB41-26C653E5EDFD}">
      <dsp:nvSpPr>
        <dsp:cNvPr id="0" name=""/>
        <dsp:cNvSpPr/>
      </dsp:nvSpPr>
      <dsp:spPr>
        <a:xfrm rot="5400000">
          <a:off x="4061296" y="-271352"/>
          <a:ext cx="590103" cy="7441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1200" b="1" kern="1200"/>
            <a:t>The Decrypted File will be Saved in “Decrypt Dumps” Folder.</a:t>
          </a:r>
          <a:endParaRPr lang="en-US" sz="1200" kern="1200"/>
        </a:p>
      </dsp:txBody>
      <dsp:txXfrm rot="-5400000">
        <a:off x="635496" y="3183254"/>
        <a:ext cx="7412897" cy="5324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C4783-852C-4E5D-9779-B2AEA0B6A993}">
      <dsp:nvSpPr>
        <dsp:cNvPr id="0" name=""/>
        <dsp:cNvSpPr/>
      </dsp:nvSpPr>
      <dsp:spPr>
        <a:xfrm>
          <a:off x="-1897641" y="-294439"/>
          <a:ext cx="2269338" cy="2269338"/>
        </a:xfrm>
        <a:prstGeom prst="blockArc">
          <a:avLst>
            <a:gd name="adj1" fmla="val 18900000"/>
            <a:gd name="adj2" fmla="val 2700000"/>
            <a:gd name="adj3" fmla="val 95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4874F-43FD-4564-99FC-14FFF55AB0CD}">
      <dsp:nvSpPr>
        <dsp:cNvPr id="0" name=""/>
        <dsp:cNvSpPr/>
      </dsp:nvSpPr>
      <dsp:spPr>
        <a:xfrm>
          <a:off x="238897" y="168046"/>
          <a:ext cx="4210920" cy="336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73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Record Managing File’s  Modules  Keys</a:t>
          </a:r>
        </a:p>
      </dsp:txBody>
      <dsp:txXfrm>
        <a:off x="238897" y="168046"/>
        <a:ext cx="4210920" cy="336092"/>
      </dsp:txXfrm>
    </dsp:sp>
    <dsp:sp modelId="{0989124B-52E7-440C-903C-DD5DA688CAA2}">
      <dsp:nvSpPr>
        <dsp:cNvPr id="0" name=""/>
        <dsp:cNvSpPr/>
      </dsp:nvSpPr>
      <dsp:spPr>
        <a:xfrm>
          <a:off x="28839" y="126034"/>
          <a:ext cx="420115" cy="420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EFD3A-6898-4018-8CDF-633369D91A31}">
      <dsp:nvSpPr>
        <dsp:cNvPr id="0" name=""/>
        <dsp:cNvSpPr/>
      </dsp:nvSpPr>
      <dsp:spPr>
        <a:xfrm>
          <a:off x="361066" y="672184"/>
          <a:ext cx="4088751" cy="336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73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Record Managing Recipient Details</a:t>
          </a:r>
        </a:p>
      </dsp:txBody>
      <dsp:txXfrm>
        <a:off x="361066" y="672184"/>
        <a:ext cx="4088751" cy="336092"/>
      </dsp:txXfrm>
    </dsp:sp>
    <dsp:sp modelId="{81F54423-7636-4600-A251-D21E06FAE5F8}">
      <dsp:nvSpPr>
        <dsp:cNvPr id="0" name=""/>
        <dsp:cNvSpPr/>
      </dsp:nvSpPr>
      <dsp:spPr>
        <a:xfrm>
          <a:off x="151009" y="630172"/>
          <a:ext cx="420115" cy="420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F8E0-DE2E-44B9-A2E2-F85C29C93D61}">
      <dsp:nvSpPr>
        <dsp:cNvPr id="0" name=""/>
        <dsp:cNvSpPr/>
      </dsp:nvSpPr>
      <dsp:spPr>
        <a:xfrm>
          <a:off x="238897" y="1176322"/>
          <a:ext cx="4210920" cy="336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73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Record Managing File ASCII Encoding Pattern</a:t>
          </a:r>
        </a:p>
      </dsp:txBody>
      <dsp:txXfrm>
        <a:off x="238897" y="1176322"/>
        <a:ext cx="4210920" cy="336092"/>
      </dsp:txXfrm>
    </dsp:sp>
    <dsp:sp modelId="{F66030CA-B82B-4870-9FD4-73DADC1FC291}">
      <dsp:nvSpPr>
        <dsp:cNvPr id="0" name=""/>
        <dsp:cNvSpPr/>
      </dsp:nvSpPr>
      <dsp:spPr>
        <a:xfrm>
          <a:off x="28839" y="1134310"/>
          <a:ext cx="420115" cy="420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EF424-DC8E-4416-8369-1E8602D5BA25}">
      <dsp:nvSpPr>
        <dsp:cNvPr id="0" name=""/>
        <dsp:cNvSpPr/>
      </dsp:nvSpPr>
      <dsp:spPr>
        <a:xfrm>
          <a:off x="0" y="848534"/>
          <a:ext cx="40835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C5388-5082-46AE-A716-D6D6B1B5D53D}">
      <dsp:nvSpPr>
        <dsp:cNvPr id="0" name=""/>
        <dsp:cNvSpPr/>
      </dsp:nvSpPr>
      <dsp:spPr>
        <a:xfrm>
          <a:off x="204179" y="700934"/>
          <a:ext cx="285850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45" tIns="0" rIns="10804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Fetch of </a:t>
          </a:r>
          <a:r>
            <a:rPr lang="en-US" sz="1000" b="1" kern="1200" dirty="0" err="1"/>
            <a:t>Steganographed</a:t>
          </a:r>
          <a:r>
            <a:rPr lang="en-US" sz="1000" b="1" kern="1200" dirty="0"/>
            <a:t> Image Modules</a:t>
          </a:r>
        </a:p>
      </dsp:txBody>
      <dsp:txXfrm>
        <a:off x="218589" y="715344"/>
        <a:ext cx="2829686" cy="266380"/>
      </dsp:txXfrm>
    </dsp:sp>
    <dsp:sp modelId="{7A6C6E39-7631-4499-A6DA-F14587DC5A44}">
      <dsp:nvSpPr>
        <dsp:cNvPr id="0" name=""/>
        <dsp:cNvSpPr/>
      </dsp:nvSpPr>
      <dsp:spPr>
        <a:xfrm>
          <a:off x="0" y="1302134"/>
          <a:ext cx="40835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B7B14-3D60-4487-AA8E-48762B573F16}">
      <dsp:nvSpPr>
        <dsp:cNvPr id="0" name=""/>
        <dsp:cNvSpPr/>
      </dsp:nvSpPr>
      <dsp:spPr>
        <a:xfrm>
          <a:off x="204179" y="1154534"/>
          <a:ext cx="285850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45" tIns="0" rIns="10804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Usage of Diff. Algorithm and Respect. Key</a:t>
          </a:r>
        </a:p>
      </dsp:txBody>
      <dsp:txXfrm>
        <a:off x="218589" y="1168944"/>
        <a:ext cx="2829686" cy="266380"/>
      </dsp:txXfrm>
    </dsp:sp>
    <dsp:sp modelId="{F79B730C-24BB-4B32-B769-F09201FC2757}">
      <dsp:nvSpPr>
        <dsp:cNvPr id="0" name=""/>
        <dsp:cNvSpPr/>
      </dsp:nvSpPr>
      <dsp:spPr>
        <a:xfrm>
          <a:off x="0" y="1755734"/>
          <a:ext cx="40835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44986-4AF5-42DF-B910-AE17A1CC8D42}">
      <dsp:nvSpPr>
        <dsp:cNvPr id="0" name=""/>
        <dsp:cNvSpPr/>
      </dsp:nvSpPr>
      <dsp:spPr>
        <a:xfrm>
          <a:off x="204179" y="1608134"/>
          <a:ext cx="285850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45" tIns="0" rIns="10804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Each Module Undergoes Decryption</a:t>
          </a:r>
        </a:p>
      </dsp:txBody>
      <dsp:txXfrm>
        <a:off x="218589" y="1622544"/>
        <a:ext cx="2829686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0D7D6-79D8-4338-B1B6-E8461E45795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ACBBB-D624-48BA-841D-59AB4083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AAD4-DCE1-4F1A-8EB8-F4E046373D01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368-82EA-4139-9BB3-1D54189110F3}" type="datetime1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DA8A-D193-4D0F-A6B8-65A6DBB6CC61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25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D0E3-5D6A-41AF-8923-EAFEFF8F7152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276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F882-E562-477E-9D82-C9BAAFC7764D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6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16BC-17C9-40F4-A701-10998E804CFF}" type="datetime1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7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5983-56A2-4748-B898-1ADB76B96D6D}" type="datetime1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65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4D2-C3A2-4419-B637-D094D80AF608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8EF9-2224-44EC-81E4-0E661D0CD233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BA39-34AB-4608-B55F-93EB34A7CBE0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2B11-B122-4DBA-9BFB-E3CBBF492940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A12C-C288-4367-A577-2AD0C34A14B9}" type="datetime1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2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2746-6871-4456-A080-41DABA9E5D77}" type="datetime1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7F3A-1806-4A9D-918D-223063CFFF64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03A2-F0AE-49F4-96A0-E65C96DECA9B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DC1E-7C4A-440F-B90D-4519534A2004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60-D8F5-4D21-BA89-22D45C667E73}" type="datetime1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E602E1-CE6D-400C-A15D-11E71B9D1136}" type="datetime1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84-DD54-4F39-BD9D-E12A496F4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84042" y="630193"/>
            <a:ext cx="5257800" cy="1219200"/>
          </a:xfrm>
        </p:spPr>
        <p:txBody>
          <a:bodyPr>
            <a:no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EnBioCrypt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2" y="293397"/>
            <a:ext cx="1905000" cy="1905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12442" y="2535193"/>
            <a:ext cx="8001000" cy="288057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850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5200" dirty="0">
              <a:solidFill>
                <a:schemeClr val="accent5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en-US" sz="5200" dirty="0">
                <a:solidFill>
                  <a:srgbClr val="92D050"/>
                </a:solidFill>
                <a:latin typeface="Arial Rounded MT Bold" panose="020F0704030504030204" pitchFamily="34" charset="0"/>
              </a:rPr>
              <a:t>A Secured File Sharing Mechanism over Internet.</a:t>
            </a:r>
          </a:p>
          <a:p>
            <a:pPr algn="l"/>
            <a:endParaRPr lang="en-US" i="1" dirty="0">
              <a:solidFill>
                <a:srgbClr val="FF0000"/>
              </a:solidFill>
              <a:latin typeface="Berlin Sans FB" panose="020E0602020502020306" pitchFamily="34" charset="0"/>
            </a:endParaRPr>
          </a:p>
          <a:p>
            <a:pPr algn="l"/>
            <a:r>
              <a:rPr lang="en-US" i="1" dirty="0">
                <a:solidFill>
                  <a:schemeClr val="tx1"/>
                </a:solidFill>
                <a:latin typeface="Berlin Sans FB" panose="020E0602020502020306" pitchFamily="34" charset="0"/>
              </a:rPr>
              <a:t>-“We Secure Your Files...”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962400" y="5784962"/>
            <a:ext cx="5029200" cy="996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-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www.enbiocrypt.com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12462-8A68-4829-8609-CE819F3C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4E4A-1904-45A5-A7EE-F4453EA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Introduction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923D30-C93A-4330-9F93-CDA19237E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10" y="1469542"/>
            <a:ext cx="8382000" cy="1805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37824-048C-49C1-9E93-78C3E9618D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37" y="2818095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A27F7-DD63-467E-96F2-2D3D8B3C93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61" y="3010741"/>
            <a:ext cx="990600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0CA2DE-05C5-44CC-BD19-72A865895A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63" y="2781094"/>
            <a:ext cx="1220247" cy="122024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CEB7C1-D133-4A05-8879-12007F05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0AD29F-1981-42F5-A194-756D68CD6D9E}"/>
              </a:ext>
            </a:extLst>
          </p:cNvPr>
          <p:cNvSpPr txBox="1"/>
          <p:nvPr/>
        </p:nvSpPr>
        <p:spPr>
          <a:xfrm>
            <a:off x="6394831" y="113725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pic>
        <p:nvPicPr>
          <p:cNvPr id="1026" name="Picture 2" descr="Image result for data breaches 20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2" y="3731422"/>
            <a:ext cx="3705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</p:spPr>
        <p:txBody>
          <a:bodyPr/>
          <a:lstStyle/>
          <a:p>
            <a:r>
              <a:rPr lang="en-US" dirty="0" smtClean="0"/>
              <a:t>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3581400"/>
            <a:ext cx="8278290" cy="2971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The Question is , Is your Data Secured even if Data Breach Happens?</a:t>
            </a:r>
          </a:p>
          <a:p>
            <a:pPr marL="0" indent="0">
              <a:buNone/>
            </a:pPr>
            <a:r>
              <a:rPr lang="en-US" b="1" dirty="0" smtClean="0"/>
              <a:t>From the Recent Analysis of Data Breach it is clear </a:t>
            </a:r>
            <a:r>
              <a:rPr lang="en-US" b="1" dirty="0" smtClean="0">
                <a:solidFill>
                  <a:schemeClr val="accent3"/>
                </a:solidFill>
              </a:rPr>
              <a:t>that 96% of Breaches were </a:t>
            </a:r>
            <a:r>
              <a:rPr lang="en-US" b="1" dirty="0" smtClean="0">
                <a:solidFill>
                  <a:srgbClr val="FF0000"/>
                </a:solidFill>
              </a:rPr>
              <a:t>“Unsecured Breaches” </a:t>
            </a:r>
            <a:r>
              <a:rPr lang="en-US" b="1" dirty="0" smtClean="0">
                <a:solidFill>
                  <a:schemeClr val="accent3"/>
                </a:solidFill>
              </a:rPr>
              <a:t>where Encryption was not Used 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Only remaining 4% of Breaches were </a:t>
            </a:r>
            <a:r>
              <a:rPr lang="en-US" b="1" dirty="0" smtClean="0">
                <a:solidFill>
                  <a:srgbClr val="00B050"/>
                </a:solidFill>
              </a:rPr>
              <a:t>“Secured Breaches”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where Encryption was used. </a:t>
            </a:r>
            <a:r>
              <a:rPr lang="en-US" b="1" dirty="0" smtClean="0"/>
              <a:t>There is Drastic Improvement in technology everyday, </a:t>
            </a:r>
            <a:r>
              <a:rPr lang="en-US" b="1" dirty="0"/>
              <a:t>Yet no one knows how to stop the increasingly sophisticated </a:t>
            </a:r>
            <a:r>
              <a:rPr lang="en-US" b="1" dirty="0" smtClean="0"/>
              <a:t>hacking.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68" y="1294325"/>
            <a:ext cx="6481763" cy="1976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val 9"/>
          <p:cNvSpPr/>
          <p:nvPr/>
        </p:nvSpPr>
        <p:spPr>
          <a:xfrm flipV="1">
            <a:off x="1020349" y="2810659"/>
            <a:ext cx="7010400" cy="48172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47801"/>
            <a:ext cx="7054644" cy="4800606"/>
          </a:xfrm>
        </p:spPr>
        <p:txBody>
          <a:bodyPr/>
          <a:lstStyle/>
          <a:p>
            <a:r>
              <a:rPr lang="en-US" b="1" dirty="0"/>
              <a:t>We Instead Of Actually Focusing on IOT(Internet Of Things) , gave priority to EOT(Encryption If Things</a:t>
            </a:r>
            <a:r>
              <a:rPr lang="en-US" b="1" dirty="0" smtClean="0"/>
              <a:t>).</a:t>
            </a:r>
          </a:p>
          <a:p>
            <a:r>
              <a:rPr lang="en-US" b="1" dirty="0" smtClean="0"/>
              <a:t>Our Aim is to Reduce No. of Unsecured Breaches by providing Security itself while storing Files, by using encryption at premature Level itself.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3592425"/>
            <a:ext cx="2182290" cy="762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File(Unsecured</a:t>
            </a:r>
            <a:r>
              <a:rPr lang="en-US" dirty="0"/>
              <a:t>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90800" y="3773959"/>
            <a:ext cx="838200" cy="3989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3733800" y="3592425"/>
            <a:ext cx="1905000" cy="76200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Encrypted</a:t>
            </a:r>
          </a:p>
        </p:txBody>
      </p:sp>
      <p:sp>
        <p:nvSpPr>
          <p:cNvPr id="7" name="Flowchart: Magnetic Disk 6"/>
          <p:cNvSpPr/>
          <p:nvPr/>
        </p:nvSpPr>
        <p:spPr>
          <a:xfrm rot="10800000" flipH="1" flipV="1">
            <a:off x="7052563" y="2764309"/>
            <a:ext cx="1710437" cy="2418232"/>
          </a:xfrm>
          <a:prstGeom prst="flowChartMagneticDis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stellar" panose="020A0402060406010301" pitchFamily="18" charset="0"/>
              </a:rPr>
              <a:t>Cloud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019800" y="3773959"/>
            <a:ext cx="838200" cy="3989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sp>
        <p:nvSpPr>
          <p:cNvPr id="14" name="Frame 13"/>
          <p:cNvSpPr/>
          <p:nvPr/>
        </p:nvSpPr>
        <p:spPr>
          <a:xfrm>
            <a:off x="3503419" y="3325725"/>
            <a:ext cx="2363981" cy="1295400"/>
          </a:xfrm>
          <a:prstGeom prst="fram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11973647"/>
              </p:ext>
            </p:extLst>
          </p:nvPr>
        </p:nvGraphicFramePr>
        <p:xfrm>
          <a:off x="1642788" y="4939389"/>
          <a:ext cx="5035103" cy="215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Up Arrow 17"/>
          <p:cNvSpPr/>
          <p:nvPr/>
        </p:nvSpPr>
        <p:spPr>
          <a:xfrm>
            <a:off x="4494909" y="4666494"/>
            <a:ext cx="381000" cy="6096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0A1F-3642-4113-8602-FAA0DFA8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D2E58784-DD54-4F39-BD9D-E12A496F4D3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200" y="2865774"/>
            <a:ext cx="969020" cy="9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49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Graphic spid="17" grpId="0">
        <p:bldAsOne/>
      </p:bldGraphic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65" y="312423"/>
            <a:ext cx="7055380" cy="863958"/>
          </a:xfrm>
        </p:spPr>
        <p:txBody>
          <a:bodyPr/>
          <a:lstStyle/>
          <a:p>
            <a:r>
              <a:rPr lang="en-US" dirty="0"/>
              <a:t>     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Taking </a:t>
            </a:r>
            <a:r>
              <a:rPr lang="en-US" sz="1600" b="1" dirty="0"/>
              <a:t>It From </a:t>
            </a:r>
            <a:r>
              <a:rPr lang="en-US" sz="1600" b="1" u="sng" dirty="0">
                <a:solidFill>
                  <a:schemeClr val="accent3"/>
                </a:solidFill>
              </a:rPr>
              <a:t>SENDER</a:t>
            </a:r>
            <a:r>
              <a:rPr lang="en-US" sz="1600" b="1" dirty="0"/>
              <a:t> point of View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A46B7C-5F2A-44E6-9B27-4BFCC4E51755}"/>
              </a:ext>
            </a:extLst>
          </p:cNvPr>
          <p:cNvGraphicFramePr/>
          <p:nvPr>
            <p:extLst/>
          </p:nvPr>
        </p:nvGraphicFramePr>
        <p:xfrm>
          <a:off x="152400" y="1447800"/>
          <a:ext cx="8839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32-Point Star 11"/>
          <p:cNvSpPr/>
          <p:nvPr/>
        </p:nvSpPr>
        <p:spPr>
          <a:xfrm>
            <a:off x="165279" y="1638453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3" name="32-Point Star 12"/>
          <p:cNvSpPr/>
          <p:nvPr/>
        </p:nvSpPr>
        <p:spPr>
          <a:xfrm>
            <a:off x="152400" y="2482641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4" name="32-Point Star 13"/>
          <p:cNvSpPr/>
          <p:nvPr/>
        </p:nvSpPr>
        <p:spPr>
          <a:xfrm>
            <a:off x="165279" y="3404145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5" name="32-Point Star 14"/>
          <p:cNvSpPr/>
          <p:nvPr/>
        </p:nvSpPr>
        <p:spPr>
          <a:xfrm>
            <a:off x="173865" y="4253937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6" name="32-Point Star 15"/>
          <p:cNvSpPr/>
          <p:nvPr/>
        </p:nvSpPr>
        <p:spPr>
          <a:xfrm>
            <a:off x="152400" y="5092137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32-Point Star 16"/>
          <p:cNvSpPr/>
          <p:nvPr/>
        </p:nvSpPr>
        <p:spPr>
          <a:xfrm>
            <a:off x="152400" y="5960473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9EB60A1F-3642-4113-8602-FAA0DFA8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4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092725-E4B1-45F7-A75F-AE17713DD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4DA429-86BD-4C2C-8ABF-46B5B972E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065C8D-5A64-4549-9E2F-2622FD6F7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61B493-FF6E-4CB9-B501-0A1A12263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C12566-5671-40BE-BC2C-96DBA5173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BB848F-1AA8-42BB-8904-227FF6A8F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FFEE63-60ED-4EFB-A085-A33A68673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A66BF-9E42-4879-906B-D61B6F0C5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9EF7F9-50F1-441F-A0DA-DABD49E57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9C6E46-4458-478F-9A7C-E3D379A3C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961F2D-9BDD-474B-96CB-871E9391E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911359-82FF-4958-87F2-B6002B004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6678090" cy="766482"/>
          </a:xfrm>
        </p:spPr>
        <p:txBody>
          <a:bodyPr/>
          <a:lstStyle/>
          <a:p>
            <a:r>
              <a:rPr lang="en-US" dirty="0"/>
              <a:t>     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676400"/>
            <a:ext cx="827829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NOTE: These </a:t>
            </a:r>
            <a:r>
              <a:rPr lang="en-US" b="1" dirty="0" err="1"/>
              <a:t>Steganographed</a:t>
            </a:r>
            <a:r>
              <a:rPr lang="en-US" b="1" dirty="0"/>
              <a:t> image of Modules are Formed in RAM and are not stored in Secondary Memory/Temp Folder Which will not let Sender Know about The Existence of Modules.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</a:t>
            </a:r>
            <a:r>
              <a:rPr lang="en-US" b="1" dirty="0" smtClean="0">
                <a:solidFill>
                  <a:srgbClr val="FFFF00"/>
                </a:solidFill>
              </a:rPr>
              <a:t>EBC </a:t>
            </a:r>
            <a:r>
              <a:rPr lang="en-US" b="1" dirty="0">
                <a:solidFill>
                  <a:srgbClr val="FFFF00"/>
                </a:solidFill>
              </a:rPr>
              <a:t>Card</a:t>
            </a:r>
            <a:r>
              <a:rPr lang="en-US" b="1" dirty="0" smtClean="0"/>
              <a:t>                                          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  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Attempts to Make Final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Image </a:t>
            </a:r>
            <a:r>
              <a:rPr lang="en-US" b="1" dirty="0" err="1"/>
              <a:t>Scannable</a:t>
            </a:r>
            <a:r>
              <a:rPr lang="en-US" b="1" dirty="0"/>
              <a:t> over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phone(camera) or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webcam is prior to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future Developments.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02" y="3352800"/>
            <a:ext cx="4705487" cy="2600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B9B702-62C8-4415-91EF-6D14F0070EED}"/>
              </a:ext>
            </a:extLst>
          </p:cNvPr>
          <p:cNvCxnSpPr>
            <a:cxnSpLocks/>
          </p:cNvCxnSpPr>
          <p:nvPr/>
        </p:nvCxnSpPr>
        <p:spPr>
          <a:xfrm flipV="1">
            <a:off x="2438400" y="3124200"/>
            <a:ext cx="1066800" cy="12192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0A1F-3642-4113-8602-FAA0DFA8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865" y="152614"/>
            <a:ext cx="5375346" cy="659954"/>
          </a:xfrm>
        </p:spPr>
        <p:txBody>
          <a:bodyPr/>
          <a:lstStyle/>
          <a:p>
            <a:r>
              <a:rPr lang="en-US" dirty="0"/>
              <a:t>Stages Explanation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400800" y="2486439"/>
          <a:ext cx="25908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102844" y="1295400"/>
            <a:ext cx="707156" cy="424294"/>
            <a:chOff x="1302" y="514785"/>
            <a:chExt cx="707156" cy="424294"/>
          </a:xfrm>
        </p:grpSpPr>
        <p:sp>
          <p:nvSpPr>
            <p:cNvPr id="15" name="Rounded Rectangle 14"/>
            <p:cNvSpPr/>
            <p:nvPr/>
          </p:nvSpPr>
          <p:spPr>
            <a:xfrm>
              <a:off x="1302" y="514785"/>
              <a:ext cx="707156" cy="42429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 txBox="1"/>
            <p:nvPr/>
          </p:nvSpPr>
          <p:spPr>
            <a:xfrm>
              <a:off x="13729" y="527212"/>
              <a:ext cx="682302" cy="399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/>
                <a:t>M1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02844" y="1905000"/>
            <a:ext cx="707156" cy="424294"/>
            <a:chOff x="1302" y="514785"/>
            <a:chExt cx="707156" cy="424294"/>
          </a:xfrm>
        </p:grpSpPr>
        <p:sp>
          <p:nvSpPr>
            <p:cNvPr id="18" name="Rounded Rectangle 17"/>
            <p:cNvSpPr/>
            <p:nvPr/>
          </p:nvSpPr>
          <p:spPr>
            <a:xfrm>
              <a:off x="1302" y="514785"/>
              <a:ext cx="707156" cy="42429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13729" y="527212"/>
              <a:ext cx="682302" cy="399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/>
                <a:t>M2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02844" y="2514600"/>
            <a:ext cx="707156" cy="424294"/>
            <a:chOff x="1302" y="514785"/>
            <a:chExt cx="707156" cy="424294"/>
          </a:xfrm>
        </p:grpSpPr>
        <p:sp>
          <p:nvSpPr>
            <p:cNvPr id="21" name="Rounded Rectangle 20"/>
            <p:cNvSpPr/>
            <p:nvPr/>
          </p:nvSpPr>
          <p:spPr>
            <a:xfrm>
              <a:off x="1302" y="514785"/>
              <a:ext cx="707156" cy="42429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13729" y="527212"/>
              <a:ext cx="682302" cy="399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/>
                <a:t>M3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02844" y="4572000"/>
            <a:ext cx="707156" cy="424294"/>
            <a:chOff x="1302" y="514785"/>
            <a:chExt cx="707156" cy="424294"/>
          </a:xfrm>
        </p:grpSpPr>
        <p:sp>
          <p:nvSpPr>
            <p:cNvPr id="24" name="Rounded Rectangle 23"/>
            <p:cNvSpPr/>
            <p:nvPr/>
          </p:nvSpPr>
          <p:spPr>
            <a:xfrm>
              <a:off x="1302" y="514785"/>
              <a:ext cx="707156" cy="42429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13729" y="527212"/>
              <a:ext cx="682302" cy="399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/>
                <a:t>M9</a:t>
              </a:r>
            </a:p>
          </p:txBody>
        </p:sp>
      </p:grpSp>
      <p:sp>
        <p:nvSpPr>
          <p:cNvPr id="26" name="Flowchart: Connector 25"/>
          <p:cNvSpPr/>
          <p:nvPr/>
        </p:nvSpPr>
        <p:spPr>
          <a:xfrm flipH="1" flipV="1">
            <a:off x="3352800" y="3124200"/>
            <a:ext cx="228600" cy="2969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 flipH="1" flipV="1">
            <a:off x="3352800" y="3581400"/>
            <a:ext cx="228600" cy="2969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 flipH="1" flipV="1">
            <a:off x="3352800" y="4038600"/>
            <a:ext cx="228600" cy="2969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69731" y="2514600"/>
            <a:ext cx="1219200" cy="1028919"/>
            <a:chOff x="1302" y="514785"/>
            <a:chExt cx="707156" cy="424294"/>
          </a:xfrm>
        </p:grpSpPr>
        <p:sp>
          <p:nvSpPr>
            <p:cNvPr id="34" name="Rounded Rectangle 33"/>
            <p:cNvSpPr/>
            <p:nvPr/>
          </p:nvSpPr>
          <p:spPr>
            <a:xfrm>
              <a:off x="1302" y="514785"/>
              <a:ext cx="707156" cy="42429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 txBox="1"/>
            <p:nvPr/>
          </p:nvSpPr>
          <p:spPr>
            <a:xfrm>
              <a:off x="13729" y="527212"/>
              <a:ext cx="682302" cy="399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File M</a:t>
              </a:r>
              <a:endParaRPr lang="en-US" sz="1800" b="1" kern="1200" dirty="0"/>
            </a:p>
          </p:txBody>
        </p:sp>
      </p:grpSp>
      <p:sp>
        <p:nvSpPr>
          <p:cNvPr id="36" name="Double Bracket 35"/>
          <p:cNvSpPr/>
          <p:nvPr/>
        </p:nvSpPr>
        <p:spPr>
          <a:xfrm>
            <a:off x="2667000" y="1253390"/>
            <a:ext cx="1600200" cy="4038600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ight Arrow 36"/>
          <p:cNvSpPr/>
          <p:nvPr/>
        </p:nvSpPr>
        <p:spPr>
          <a:xfrm>
            <a:off x="1752600" y="2729710"/>
            <a:ext cx="762000" cy="49471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Diagram 40"/>
          <p:cNvGraphicFramePr/>
          <p:nvPr>
            <p:extLst/>
          </p:nvPr>
        </p:nvGraphicFramePr>
        <p:xfrm>
          <a:off x="5060420" y="230225"/>
          <a:ext cx="4083580" cy="2708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2" name="Right Arrow 41"/>
          <p:cNvSpPr/>
          <p:nvPr/>
        </p:nvSpPr>
        <p:spPr>
          <a:xfrm>
            <a:off x="4359156" y="1488593"/>
            <a:ext cx="610339" cy="33770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56031" y="2344220"/>
            <a:ext cx="381000" cy="545943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7379389" y="4615224"/>
            <a:ext cx="381000" cy="545943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60" y="3347069"/>
            <a:ext cx="1062624" cy="1062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pic>
        <p:nvPicPr>
          <p:cNvPr id="1026" name="Picture 2" descr="https://www.v3.co.uk/w-images/d771038c-2455-4127-a110-481239620631/0/onedrivelogomicrosoft-580x358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11" y="5318821"/>
            <a:ext cx="1733357" cy="1069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25" name="32-Point Star 1024"/>
          <p:cNvSpPr/>
          <p:nvPr/>
        </p:nvSpPr>
        <p:spPr>
          <a:xfrm>
            <a:off x="636040" y="1916351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7" name="32-Point Star 66"/>
          <p:cNvSpPr/>
          <p:nvPr/>
        </p:nvSpPr>
        <p:spPr>
          <a:xfrm>
            <a:off x="2135091" y="904599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8" name="32-Point Star 67"/>
          <p:cNvSpPr/>
          <p:nvPr/>
        </p:nvSpPr>
        <p:spPr>
          <a:xfrm>
            <a:off x="6703211" y="360594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9" name="32-Point Star 68"/>
          <p:cNvSpPr/>
          <p:nvPr/>
        </p:nvSpPr>
        <p:spPr>
          <a:xfrm>
            <a:off x="7999755" y="2430942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0" name="32-Point Star 69"/>
          <p:cNvSpPr/>
          <p:nvPr/>
        </p:nvSpPr>
        <p:spPr>
          <a:xfrm>
            <a:off x="7999755" y="4740199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027" name="Bent-Up Arrow 1026"/>
          <p:cNvSpPr/>
          <p:nvPr/>
        </p:nvSpPr>
        <p:spPr>
          <a:xfrm rot="10800000">
            <a:off x="5123324" y="2405685"/>
            <a:ext cx="2207969" cy="839915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419100" y="5689913"/>
            <a:ext cx="6096000" cy="676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u="sng" dirty="0"/>
              <a:t>Architecture of </a:t>
            </a:r>
            <a:r>
              <a:rPr lang="en-US" sz="3600" b="1" u="sng" dirty="0" err="1"/>
              <a:t>Encrypter</a:t>
            </a:r>
            <a:r>
              <a:rPr lang="en-US" sz="3600" b="1" u="sng" dirty="0"/>
              <a:t> </a:t>
            </a:r>
          </a:p>
        </p:txBody>
      </p:sp>
      <p:sp>
        <p:nvSpPr>
          <p:cNvPr id="38" name="32-Point Star 37"/>
          <p:cNvSpPr/>
          <p:nvPr/>
        </p:nvSpPr>
        <p:spPr>
          <a:xfrm>
            <a:off x="4567407" y="2809920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3A4F9829-D61A-4F0A-A61C-DA29A471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59121" y="4430331"/>
            <a:ext cx="16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Rounded MT Bold" panose="020F0704030504030204" pitchFamily="34" charset="0"/>
              </a:rPr>
              <a:t>EBC Card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4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D36C5388-5082-46AE-A716-D6D6B1B5D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B81EF424-DC8E-4416-8369-1E8602D5B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E5FB7B14-3D60-4487-AA8E-48762B573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7A6C6E39-7631-4499-A6DA-F14587DC5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DC844986-4AF5-42DF-B910-AE17A1CC8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F79B730C-24BB-4B32-B769-F09201FC2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6" grpId="0" animBg="1"/>
      <p:bldP spid="30" grpId="0" animBg="1"/>
      <p:bldP spid="31" grpId="0" animBg="1"/>
      <p:bldP spid="36" grpId="0" animBg="1"/>
      <p:bldP spid="37" grpId="0" animBg="1"/>
      <p:bldGraphic spid="41" grpId="0">
        <p:bldSub>
          <a:bldDgm bld="one"/>
        </p:bldSub>
      </p:bldGraphic>
      <p:bldP spid="42" grpId="0" animBg="1"/>
      <p:bldP spid="43" grpId="0" animBg="1"/>
      <p:bldP spid="56" grpId="0" animBg="1"/>
      <p:bldP spid="10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211490" cy="1376082"/>
          </a:xfrm>
        </p:spPr>
        <p:txBody>
          <a:bodyPr/>
          <a:lstStyle/>
          <a:p>
            <a:r>
              <a:rPr lang="en-US" dirty="0"/>
              <a:t>     Elaboration of Stages</a:t>
            </a:r>
            <a:br>
              <a:rPr lang="en-US" dirty="0"/>
            </a:br>
            <a:r>
              <a:rPr lang="en-US" dirty="0"/>
              <a:t>                   and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926337"/>
            <a:ext cx="8125890" cy="1371600"/>
          </a:xfrm>
        </p:spPr>
        <p:txBody>
          <a:bodyPr/>
          <a:lstStyle/>
          <a:p>
            <a:r>
              <a:rPr lang="en-US" b="1" dirty="0"/>
              <a:t>In Between the above two stages the values Like Unique Key for every Modules , Recipient Details and ASCII Key Pattern are being stored Over Backend , as the matter of fact to provide Authenticity to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sp>
        <p:nvSpPr>
          <p:cNvPr id="6" name="32-Point Star 5"/>
          <p:cNvSpPr/>
          <p:nvPr/>
        </p:nvSpPr>
        <p:spPr>
          <a:xfrm>
            <a:off x="2667000" y="1250196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" name="32-Point Star 6"/>
          <p:cNvSpPr/>
          <p:nvPr/>
        </p:nvSpPr>
        <p:spPr>
          <a:xfrm>
            <a:off x="4653566" y="1250196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0296093"/>
              </p:ext>
            </p:extLst>
          </p:nvPr>
        </p:nvGraphicFramePr>
        <p:xfrm>
          <a:off x="1895341" y="3447288"/>
          <a:ext cx="7010400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32-Point Star 10"/>
          <p:cNvSpPr/>
          <p:nvPr/>
        </p:nvSpPr>
        <p:spPr>
          <a:xfrm>
            <a:off x="1361941" y="3203620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" name="32-Point Star 11"/>
          <p:cNvSpPr/>
          <p:nvPr/>
        </p:nvSpPr>
        <p:spPr>
          <a:xfrm>
            <a:off x="1361941" y="6150020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52" y="3750141"/>
            <a:ext cx="593259" cy="5932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23858"/>
            <a:ext cx="593259" cy="5932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52" y="5497575"/>
            <a:ext cx="593259" cy="5932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F9829-D61A-4F0A-A61C-DA29A471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Why moduling?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96" y="1600200"/>
            <a:ext cx="8654603" cy="4195481"/>
          </a:xfrm>
        </p:spPr>
        <p:txBody>
          <a:bodyPr/>
          <a:lstStyle/>
          <a:p>
            <a:pPr lvl="1"/>
            <a:r>
              <a:rPr lang="en-US" b="1" dirty="0"/>
              <a:t>Dividing a file into modules is always safer as it enhances to lower risk factor of man in middle attack.</a:t>
            </a:r>
          </a:p>
          <a:p>
            <a:pPr lvl="1"/>
            <a:r>
              <a:rPr lang="en-US" b="1" dirty="0"/>
              <a:t>In addition each module is assigned with its own unique key making the File More Secured .</a:t>
            </a:r>
          </a:p>
          <a:p>
            <a:pPr lvl="1"/>
            <a:r>
              <a:rPr lang="en-US" b="1" dirty="0"/>
              <a:t>Modulation Also helps in less consumption of RAM while Encrypting, thereby letting other tasks run as normal.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4A314-15FE-4078-8C36-20F5CE88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63958"/>
          </a:xfrm>
        </p:spPr>
        <p:txBody>
          <a:bodyPr/>
          <a:lstStyle/>
          <a:p>
            <a:r>
              <a:rPr lang="en-US" dirty="0"/>
              <a:t>     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316676"/>
            <a:ext cx="8354490" cy="531272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/>
              <a:t>Taking It From </a:t>
            </a:r>
            <a:r>
              <a:rPr lang="en-US" b="1" u="sng" dirty="0">
                <a:solidFill>
                  <a:schemeClr val="accent3"/>
                </a:solidFill>
              </a:rPr>
              <a:t>RECIEVER</a:t>
            </a:r>
            <a:r>
              <a:rPr lang="en-US" b="1" dirty="0"/>
              <a:t> point of View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NOTE: These </a:t>
            </a:r>
            <a:r>
              <a:rPr lang="en-US" sz="1600" b="1" dirty="0" err="1"/>
              <a:t>Steganographed</a:t>
            </a:r>
            <a:r>
              <a:rPr lang="en-US" sz="1600" b="1" dirty="0"/>
              <a:t> image of Modules are Retrieved in RAM and are not stored in Secondary Memory/Temp Folder Which will not let Receiver Know about The Existence of Modules.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9FE8DD-C4B5-4A9B-81ED-326B71CEA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77191"/>
              </p:ext>
            </p:extLst>
          </p:nvPr>
        </p:nvGraphicFramePr>
        <p:xfrm>
          <a:off x="533400" y="1752600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B5B7D-B563-4B25-906D-065ECF69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D2E58784-DD54-4F39-BD9D-E12A496F4D3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32-Point Star 6"/>
          <p:cNvSpPr/>
          <p:nvPr/>
        </p:nvSpPr>
        <p:spPr>
          <a:xfrm>
            <a:off x="533400" y="1936966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" name="32-Point Star 8"/>
          <p:cNvSpPr/>
          <p:nvPr/>
        </p:nvSpPr>
        <p:spPr>
          <a:xfrm>
            <a:off x="533400" y="2677555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32-Point Star 9"/>
          <p:cNvSpPr/>
          <p:nvPr/>
        </p:nvSpPr>
        <p:spPr>
          <a:xfrm>
            <a:off x="533400" y="3508240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1" name="32-Point Star 10"/>
          <p:cNvSpPr/>
          <p:nvPr/>
        </p:nvSpPr>
        <p:spPr>
          <a:xfrm>
            <a:off x="533400" y="4319607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2" name="32-Point Star 11"/>
          <p:cNvSpPr/>
          <p:nvPr/>
        </p:nvSpPr>
        <p:spPr>
          <a:xfrm>
            <a:off x="533400" y="5071323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8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218056-3665-4DD7-8AB4-F9A107284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864333-E155-4232-A29C-C54354F7A6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390E11-C092-44DB-9431-828DC3229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0DD915-3B47-475F-95D9-5CE50B102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AA2369-CCF2-4ADF-B193-C2C63E37F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67EDD0-6931-4219-A554-5C66A3303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F42B22-558E-487E-BCC8-D14D5CE58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2477D9-ED70-48BF-9F0A-0B1803679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AC09EA-49E9-46FB-9B98-61C42C269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83B8BA-CAC1-435D-AB41-26C653E5ED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211490" cy="863958"/>
          </a:xfrm>
        </p:spPr>
        <p:txBody>
          <a:bodyPr/>
          <a:lstStyle/>
          <a:p>
            <a:r>
              <a:rPr lang="en-US" dirty="0"/>
              <a:t>     Stages Explanation</a:t>
            </a:r>
            <a:br>
              <a:rPr lang="en-US" dirty="0"/>
            </a:br>
            <a:r>
              <a:rPr lang="en-US" dirty="0"/>
              <a:t>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/>
          </p:nvPr>
        </p:nvGraphicFramePr>
        <p:xfrm>
          <a:off x="2623777" y="1926369"/>
          <a:ext cx="4467359" cy="168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6" y="2575413"/>
            <a:ext cx="813648" cy="813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ounded Rectangle 8"/>
          <p:cNvSpPr/>
          <p:nvPr/>
        </p:nvSpPr>
        <p:spPr>
          <a:xfrm>
            <a:off x="181480" y="2016876"/>
            <a:ext cx="1470622" cy="4797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Email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695375" y="2537999"/>
            <a:ext cx="885959" cy="4572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Up Arrow 17"/>
          <p:cNvSpPr/>
          <p:nvPr/>
        </p:nvSpPr>
        <p:spPr>
          <a:xfrm rot="16200000">
            <a:off x="6971599" y="2675628"/>
            <a:ext cx="1449202" cy="873994"/>
          </a:xfrm>
          <a:prstGeom prst="lef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10400" y="3976661"/>
            <a:ext cx="1871825" cy="4797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OTP Approval</a:t>
            </a:r>
          </a:p>
        </p:txBody>
      </p:sp>
      <p:graphicFrame>
        <p:nvGraphicFramePr>
          <p:cNvPr id="20" name="Diagram 19"/>
          <p:cNvGraphicFramePr/>
          <p:nvPr>
            <p:extLst/>
          </p:nvPr>
        </p:nvGraphicFramePr>
        <p:xfrm>
          <a:off x="2462619" y="3594695"/>
          <a:ext cx="4083580" cy="2708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1" name="Picture 2" descr="https://www.v3.co.uk/w-images/d771038c-2455-4127-a110-481239620631/0/onedrivelogomicrosoft-580x358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36" y="4666343"/>
            <a:ext cx="1733357" cy="1069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2" name="Left-Up Arrow 21"/>
          <p:cNvSpPr/>
          <p:nvPr/>
        </p:nvSpPr>
        <p:spPr>
          <a:xfrm rot="10800000">
            <a:off x="885683" y="3632551"/>
            <a:ext cx="2968237" cy="931390"/>
          </a:xfrm>
          <a:prstGeom prst="lef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3917094" y="3464940"/>
            <a:ext cx="418589" cy="771115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696200" y="5734162"/>
            <a:ext cx="990600" cy="798522"/>
            <a:chOff x="1302" y="514785"/>
            <a:chExt cx="707156" cy="424294"/>
          </a:xfrm>
        </p:grpSpPr>
        <p:sp>
          <p:nvSpPr>
            <p:cNvPr id="26" name="Rounded Rectangle 25"/>
            <p:cNvSpPr/>
            <p:nvPr/>
          </p:nvSpPr>
          <p:spPr>
            <a:xfrm>
              <a:off x="1302" y="514785"/>
              <a:ext cx="707156" cy="42429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 txBox="1"/>
            <p:nvPr/>
          </p:nvSpPr>
          <p:spPr>
            <a:xfrm>
              <a:off x="13729" y="527212"/>
              <a:ext cx="682302" cy="399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File M</a:t>
              </a:r>
              <a:endParaRPr lang="en-US" sz="1800" b="1" kern="1200" dirty="0"/>
            </a:p>
          </p:txBody>
        </p:sp>
      </p:grpSp>
      <p:sp>
        <p:nvSpPr>
          <p:cNvPr id="29" name="Bent Arrow 28"/>
          <p:cNvSpPr/>
          <p:nvPr/>
        </p:nvSpPr>
        <p:spPr>
          <a:xfrm rot="5400000">
            <a:off x="7170179" y="4420029"/>
            <a:ext cx="746796" cy="1675955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32-Point Star 29"/>
          <p:cNvSpPr/>
          <p:nvPr/>
        </p:nvSpPr>
        <p:spPr>
          <a:xfrm>
            <a:off x="563807" y="1510612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1" name="32-Point Star 30"/>
          <p:cNvSpPr/>
          <p:nvPr/>
        </p:nvSpPr>
        <p:spPr>
          <a:xfrm>
            <a:off x="4636487" y="1497766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2" name="32-Point Star 31"/>
          <p:cNvSpPr/>
          <p:nvPr/>
        </p:nvSpPr>
        <p:spPr>
          <a:xfrm>
            <a:off x="4952862" y="3689154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3" name="32-Point Star 32"/>
          <p:cNvSpPr/>
          <p:nvPr/>
        </p:nvSpPr>
        <p:spPr>
          <a:xfrm>
            <a:off x="289108" y="4046444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4" name="32-Point Star 33"/>
          <p:cNvSpPr/>
          <p:nvPr/>
        </p:nvSpPr>
        <p:spPr>
          <a:xfrm>
            <a:off x="8348825" y="5129418"/>
            <a:ext cx="533400" cy="48733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1132809" y="5969120"/>
            <a:ext cx="6096000" cy="676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u="sng" dirty="0"/>
              <a:t>Architecture of </a:t>
            </a:r>
            <a:r>
              <a:rPr lang="en-US" sz="3600" b="1" u="sng" dirty="0" err="1"/>
              <a:t>Decrypter</a:t>
            </a:r>
            <a:r>
              <a:rPr lang="en-US" sz="3600" b="1" u="sng" dirty="0"/>
              <a:t> 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EB0B5B7D-B563-4B25-906D-065ECF69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2400" y="295736"/>
            <a:ext cx="628813" cy="767687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428" y="3335058"/>
            <a:ext cx="16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Rounded MT Bold" panose="020F0704030504030204" pitchFamily="34" charset="0"/>
              </a:rPr>
              <a:t>EBC Card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9" grpId="0" animBg="1"/>
      <p:bldP spid="17" grpId="0" animBg="1"/>
      <p:bldP spid="18" grpId="0" animBg="1"/>
      <p:bldP spid="19" grpId="0" animBg="1"/>
      <p:bldGraphic spid="20" grpId="0">
        <p:bldAsOne/>
      </p:bldGraphic>
      <p:bldP spid="22" grpId="0" animBg="1"/>
      <p:bldP spid="23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57400"/>
            <a:ext cx="7910534" cy="4191006"/>
          </a:xfrm>
        </p:spPr>
        <p:txBody>
          <a:bodyPr/>
          <a:lstStyle/>
          <a:p>
            <a:r>
              <a:rPr lang="en-US" b="1" dirty="0"/>
              <a:t>Basically we store Huge data over cloud and share but how far is it secured,</a:t>
            </a:r>
          </a:p>
          <a:p>
            <a:r>
              <a:rPr lang="en-US" b="1" dirty="0" smtClean="0"/>
              <a:t>Without </a:t>
            </a:r>
            <a:r>
              <a:rPr lang="en-US" b="1" dirty="0"/>
              <a:t>actually sharing huge files directly over public domain , we are providing a encryption layer which is efficient as There is a huge risk involved while directly storing into Cloud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Where can it be used?</a:t>
            </a:r>
          </a:p>
          <a:p>
            <a:pPr marL="0" indent="0">
              <a:buNone/>
            </a:pPr>
            <a:r>
              <a:rPr lang="en-US" b="1" dirty="0"/>
              <a:t>Corporate as well as by general Users.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00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Why </a:t>
            </a:r>
            <a:r>
              <a:rPr lang="en-US" dirty="0" err="1"/>
              <a:t>EnBiocrypt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20" y="1676400"/>
            <a:ext cx="7744890" cy="4195481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b="1" dirty="0"/>
              <a:t>A more ROBUST and RELIABLE model </a:t>
            </a:r>
            <a:r>
              <a:rPr lang="en-US" b="1" dirty="0" smtClean="0"/>
              <a:t>of </a:t>
            </a:r>
            <a:r>
              <a:rPr lang="en-US" b="1" dirty="0"/>
              <a:t>file sharing via </a:t>
            </a:r>
            <a:r>
              <a:rPr lang="en-US" b="1" dirty="0">
                <a:solidFill>
                  <a:srgbClr val="FFFF00"/>
                </a:solidFill>
              </a:rPr>
              <a:t>Google </a:t>
            </a:r>
            <a:r>
              <a:rPr lang="en-US" b="1" dirty="0" smtClean="0">
                <a:solidFill>
                  <a:srgbClr val="FFFF00"/>
                </a:solidFill>
              </a:rPr>
              <a:t>Drive 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FF00"/>
                </a:solidFill>
              </a:rPr>
              <a:t>Dropbox (or) Any Other Cloud Storage.</a:t>
            </a:r>
            <a:endParaRPr lang="en-US" b="1" dirty="0">
              <a:solidFill>
                <a:srgbClr val="FFFF00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b="1" dirty="0"/>
              <a:t>It is a light weighted digital </a:t>
            </a:r>
            <a:r>
              <a:rPr lang="en-US" b="1" dirty="0" smtClean="0"/>
              <a:t>card is obtained </a:t>
            </a:r>
            <a:r>
              <a:rPr lang="en-US" b="1" dirty="0"/>
              <a:t>which is shareable, modifiable and provides </a:t>
            </a:r>
            <a:r>
              <a:rPr lang="en-US" b="1" dirty="0" smtClean="0"/>
              <a:t>authenticity.</a:t>
            </a:r>
            <a:endParaRPr lang="en-US" b="1" dirty="0"/>
          </a:p>
          <a:p>
            <a:pPr>
              <a:buClrTx/>
              <a:buFont typeface="Wingdings" pitchFamily="2" charset="2"/>
              <a:buChar char="Ø"/>
            </a:pPr>
            <a:r>
              <a:rPr lang="en-US" b="1" dirty="0"/>
              <a:t>Most importantly It is more like carrying key which opens/executes after successful </a:t>
            </a:r>
            <a:r>
              <a:rPr lang="en-US" b="1" dirty="0" smtClean="0"/>
              <a:t>authentication.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65D34-293B-4279-A86B-81EDF87E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</p:spPr>
        <p:txBody>
          <a:bodyPr/>
          <a:lstStyle/>
          <a:p>
            <a:r>
              <a:rPr lang="en-US" dirty="0"/>
              <a:t>     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19200"/>
            <a:ext cx="6896100" cy="253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810000"/>
            <a:ext cx="6896100" cy="2804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93B4965-4293-48FA-BDF8-235B9FC9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2269368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err="1" smtClean="0"/>
              <a:t>Encrypter</a:t>
            </a:r>
            <a:r>
              <a:rPr lang="en-US" sz="2200" b="1" u="sng" dirty="0" smtClean="0"/>
              <a:t>:</a:t>
            </a:r>
            <a:endParaRPr lang="en-US" sz="22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4996619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err="1" smtClean="0"/>
              <a:t>Decrypter</a:t>
            </a:r>
            <a:r>
              <a:rPr lang="en-US" sz="2200" b="1" u="sng" dirty="0" smtClean="0"/>
              <a:t>:</a:t>
            </a:r>
            <a:endParaRPr 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26245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</p:spPr>
        <p:txBody>
          <a:bodyPr/>
          <a:lstStyle/>
          <a:p>
            <a:r>
              <a:rPr lang="en-US" dirty="0"/>
              <a:t>     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629400" cy="4479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92A61-04D0-4C16-99BB-835B7807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2743200" y="5486400"/>
            <a:ext cx="609600" cy="228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54102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EBC Card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304800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533400"/>
            <a:ext cx="3200400" cy="4576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Tx/>
              <a:buNone/>
            </a:pPr>
            <a:r>
              <a:rPr lang="en-US" sz="39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Thanks For Watching.</a:t>
            </a:r>
          </a:p>
          <a:p>
            <a:pPr marL="0" indent="0">
              <a:buClrTx/>
              <a:buNone/>
            </a:pPr>
            <a:endParaRPr lang="en-US" b="1" dirty="0"/>
          </a:p>
          <a:p>
            <a:pPr marL="0" indent="0">
              <a:buClrTx/>
              <a:buNone/>
            </a:pPr>
            <a:endParaRPr lang="en-US" b="1" dirty="0"/>
          </a:p>
          <a:p>
            <a:pPr marL="0" indent="0">
              <a:buClrTx/>
              <a:buNone/>
            </a:pPr>
            <a:r>
              <a:rPr lang="en-US" sz="4000" b="1" i="1" dirty="0"/>
              <a:t>-This Presentation is Brought to you By </a:t>
            </a:r>
            <a:r>
              <a:rPr lang="en-US" sz="4000" b="1" i="1" dirty="0" err="1"/>
              <a:t>EnBioCrypt</a:t>
            </a:r>
            <a:r>
              <a:rPr lang="en-US" sz="4000" b="1" i="1" dirty="0"/>
              <a:t> Family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962400" y="5784962"/>
            <a:ext cx="5029200" cy="996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-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www.enbiocrypt.com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C7455-5A9E-450E-986E-337602F0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</p:spPr>
        <p:txBody>
          <a:bodyPr/>
          <a:lstStyle/>
          <a:p>
            <a:r>
              <a:rPr lang="en-US" dirty="0" smtClean="0"/>
              <a:t>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24000"/>
            <a:ext cx="7910534" cy="4876800"/>
          </a:xfrm>
        </p:spPr>
        <p:txBody>
          <a:bodyPr>
            <a:noAutofit/>
          </a:bodyPr>
          <a:lstStyle/>
          <a:p>
            <a:r>
              <a:rPr lang="en-US" sz="1800" b="1" dirty="0"/>
              <a:t>Why we?</a:t>
            </a:r>
          </a:p>
          <a:p>
            <a:pPr marL="0" indent="0">
              <a:buNone/>
            </a:pPr>
            <a:r>
              <a:rPr lang="en-US" sz="1800" b="1" dirty="0"/>
              <a:t>we provide 2-Factor Authentication as well as a solution to store data in encrypted manner which ensures protection even after the data breach OR any of the above attacks or threats.</a:t>
            </a:r>
          </a:p>
          <a:p>
            <a:pPr marL="0" indent="0">
              <a:buNone/>
            </a:pPr>
            <a:r>
              <a:rPr lang="en-US" sz="1800" b="1" dirty="0"/>
              <a:t>Our Encryption obeys symmetric encryption as well division of files into chunks with different unique key assigned to each chunk and then gets </a:t>
            </a:r>
            <a:r>
              <a:rPr lang="en-US" sz="1800" b="1" dirty="0" err="1"/>
              <a:t>stenganographed</a:t>
            </a:r>
            <a:r>
              <a:rPr lang="en-US" sz="1800" b="1" dirty="0"/>
              <a:t> in the form of image. Which Ensures Dual Layering.</a:t>
            </a:r>
          </a:p>
          <a:p>
            <a:pPr marL="0" indent="0">
              <a:buNone/>
            </a:pPr>
            <a:r>
              <a:rPr lang="en-US" sz="1800" b="1" dirty="0"/>
              <a:t>The more no. of chunk generated each time = more the tough approach required to break modules(as each module has different unique Key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r>
              <a:rPr lang="en-US" sz="1800" b="1" dirty="0"/>
              <a:t>What will the </a:t>
            </a:r>
            <a:r>
              <a:rPr lang="en-US" sz="1800" b="1" dirty="0" smtClean="0"/>
              <a:t>Receiver Receive?</a:t>
            </a:r>
          </a:p>
          <a:p>
            <a:pPr marL="0" indent="0">
              <a:buNone/>
            </a:pPr>
            <a:r>
              <a:rPr lang="en-US" sz="1800" b="1" dirty="0" smtClean="0"/>
              <a:t>Receiver </a:t>
            </a:r>
            <a:r>
              <a:rPr lang="en-US" sz="1800" b="1" dirty="0"/>
              <a:t>will </a:t>
            </a:r>
            <a:r>
              <a:rPr lang="en-US" sz="1800" b="1" dirty="0" smtClean="0"/>
              <a:t>receive </a:t>
            </a:r>
            <a:r>
              <a:rPr lang="en-US" sz="1800" b="1" dirty="0"/>
              <a:t>a </a:t>
            </a:r>
            <a:r>
              <a:rPr lang="en-US" sz="1800" b="1" dirty="0" err="1"/>
              <a:t>steganographed</a:t>
            </a:r>
            <a:r>
              <a:rPr lang="en-US" sz="1800" b="1" dirty="0"/>
              <a:t> Image of size(200kb) holding the parameters of File like Module Name , corresponding verification hash , Extension of the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6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Cloud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676400"/>
            <a:ext cx="7910534" cy="4347875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Breaches</a:t>
            </a:r>
          </a:p>
          <a:p>
            <a:r>
              <a:rPr lang="en-US" b="1" dirty="0"/>
              <a:t>Hijacking of Accounts</a:t>
            </a:r>
          </a:p>
          <a:p>
            <a:r>
              <a:rPr lang="en-US" b="1" dirty="0"/>
              <a:t>Malware Injection</a:t>
            </a:r>
          </a:p>
          <a:p>
            <a:r>
              <a:rPr lang="en-US" b="1" dirty="0"/>
              <a:t>Abuse of Cloud </a:t>
            </a:r>
            <a:r>
              <a:rPr lang="en-US" b="1" dirty="0" smtClean="0"/>
              <a:t>Services</a:t>
            </a:r>
            <a:endParaRPr lang="en-US" b="1" dirty="0"/>
          </a:p>
          <a:p>
            <a:r>
              <a:rPr lang="en-US" b="1" dirty="0"/>
              <a:t>Insecure APIs</a:t>
            </a:r>
          </a:p>
          <a:p>
            <a:r>
              <a:rPr lang="en-US" b="1" dirty="0"/>
              <a:t>Denial of Service </a:t>
            </a:r>
            <a:r>
              <a:rPr lang="en-US" b="1" dirty="0" smtClean="0"/>
              <a:t>Attacks</a:t>
            </a:r>
            <a:endParaRPr lang="en-US" b="1" dirty="0"/>
          </a:p>
          <a:p>
            <a:r>
              <a:rPr lang="en-US" b="1" dirty="0" smtClean="0"/>
              <a:t>Shared </a:t>
            </a:r>
            <a:r>
              <a:rPr lang="en-US" b="1" dirty="0"/>
              <a:t>Vulnerabilities</a:t>
            </a:r>
          </a:p>
          <a:p>
            <a:r>
              <a:rPr lang="en-US" b="1" dirty="0"/>
              <a:t>Data </a:t>
            </a:r>
            <a:r>
              <a:rPr lang="en-US" b="1" dirty="0" smtClean="0"/>
              <a:t>Loss</a:t>
            </a:r>
          </a:p>
          <a:p>
            <a:r>
              <a:rPr lang="en-US" b="1" dirty="0"/>
              <a:t>‘man-in-the-cloud’ attack is said to be a common flaw in most cloud-based file synchronization services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0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</p:spPr>
        <p:txBody>
          <a:bodyPr/>
          <a:lstStyle/>
          <a:p>
            <a:r>
              <a:rPr lang="en-US" dirty="0"/>
              <a:t>   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05800" cy="5257800"/>
          </a:xfrm>
        </p:spPr>
        <p:txBody>
          <a:bodyPr>
            <a:normAutofit/>
          </a:bodyPr>
          <a:lstStyle/>
          <a:p>
            <a:r>
              <a:rPr lang="en-US" b="1" dirty="0"/>
              <a:t> The File Sharing has been a great threat these days. We have Come with our Unique Solution to it, we have introduced a concept of storing encrypted file(in form of </a:t>
            </a:r>
            <a:r>
              <a:rPr lang="en-US" b="1" dirty="0" smtClean="0"/>
              <a:t>Chunks</a:t>
            </a:r>
            <a:r>
              <a:rPr lang="en-US" b="1" dirty="0" smtClean="0"/>
              <a:t>) </a:t>
            </a:r>
            <a:r>
              <a:rPr lang="en-US" b="1" dirty="0"/>
              <a:t>over file storages instead of storing raw/plain data. This will not only avoid data breaching but also diminish data leakage when reached on wrong hands and will reduce unnecessary audiences to the file . The Multilayered Encryption algorithm is used to ensure the toughest composition to decrypt a file.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With Nearly  least  of  lower  bound </a:t>
            </a:r>
            <a:r>
              <a:rPr lang="en-US" b="1" dirty="0">
                <a:solidFill>
                  <a:schemeClr val="accent3"/>
                </a:solidFill>
              </a:rPr>
              <a:t>C(91,32) = 3704945605651136829552570</a:t>
            </a:r>
            <a:r>
              <a:rPr lang="en-US" b="1" dirty="0"/>
              <a:t> Combinations to break the key  String.</a:t>
            </a:r>
          </a:p>
          <a:p>
            <a:r>
              <a:rPr lang="en-US" b="1" dirty="0"/>
              <a:t>With Nearly of  </a:t>
            </a:r>
            <a:r>
              <a:rPr lang="en-US" b="1" dirty="0">
                <a:solidFill>
                  <a:schemeClr val="accent3"/>
                </a:solidFill>
              </a:rPr>
              <a:t>C(256,64) = 19043804482465115087135154178239332442459580600054810211401500</a:t>
            </a:r>
            <a:r>
              <a:rPr lang="en-US" b="1" dirty="0"/>
              <a:t> Combinations to break the File Encoding Pattern.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E3D3B-674A-492F-8738-9AA6FCA5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</p:spPr>
        <p:txBody>
          <a:bodyPr/>
          <a:lstStyle/>
          <a:p>
            <a:r>
              <a:rPr lang="en-US" dirty="0" smtClean="0"/>
              <a:t>     Flow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915858" cy="3986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118505"/>
          </a:xfrm>
        </p:spPr>
        <p:txBody>
          <a:bodyPr/>
          <a:lstStyle/>
          <a:p>
            <a:r>
              <a:rPr lang="en-US" dirty="0"/>
              <a:t>   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736" y="1571223"/>
            <a:ext cx="7158354" cy="4195481"/>
          </a:xfrm>
        </p:spPr>
        <p:txBody>
          <a:bodyPr/>
          <a:lstStyle/>
          <a:p>
            <a:r>
              <a:rPr lang="en-US" b="1" dirty="0"/>
              <a:t>Nowadays People Are more concerned about security , and eventually due to drastic developments in Technology and Great demand For IOT (Internet Of Things</a:t>
            </a:r>
            <a:r>
              <a:rPr lang="en-US" b="1" dirty="0" smtClean="0"/>
              <a:t>), we </a:t>
            </a:r>
            <a:r>
              <a:rPr lang="en-US" b="1" dirty="0"/>
              <a:t>everyday relay on Clouds Directly or indirectly.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3"/>
                </a:solidFill>
              </a:rPr>
              <a:t>But The Question is are Data Stored over Cloud Safe?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Answer</a:t>
            </a:r>
            <a:r>
              <a:rPr lang="en-US" b="1" dirty="0"/>
              <a:t>: </a:t>
            </a:r>
            <a:r>
              <a:rPr lang="en-US" sz="2400" b="1" dirty="0">
                <a:solidFill>
                  <a:srgbClr val="FF0000"/>
                </a:solidFill>
              </a:rPr>
              <a:t>Not Really!! </a:t>
            </a:r>
            <a:r>
              <a:rPr lang="en-US" b="1" dirty="0"/>
              <a:t>, After Witnessing Some Famous 			  Data Breaches over Time , which do show how 			  insecurely the files are being Stored. In fact 			  There is no proper Authenticity involved while 			  fetching Data.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C940-09E8-4617-B067-61B85CA6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6" name="Picture 4" descr="Image result for file sharing thre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037" y="5029200"/>
            <a:ext cx="1625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8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dirty="0" err="1" smtClean="0"/>
              <a:t>Comparision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207028"/>
              </p:ext>
            </p:extLst>
          </p:nvPr>
        </p:nvGraphicFramePr>
        <p:xfrm>
          <a:off x="484188" y="1600200"/>
          <a:ext cx="791105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528">
                  <a:extLst>
                    <a:ext uri="{9D8B030D-6E8A-4147-A177-3AD203B41FA5}">
                      <a16:colId xmlns:a16="http://schemas.microsoft.com/office/drawing/2014/main" val="3375298131"/>
                    </a:ext>
                  </a:extLst>
                </a:gridCol>
                <a:gridCol w="3955528">
                  <a:extLst>
                    <a:ext uri="{9D8B030D-6E8A-4147-A177-3AD203B41FA5}">
                      <a16:colId xmlns:a16="http://schemas.microsoft.com/office/drawing/2014/main" val="143039657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IPFS(Inter Planetary File Sharing)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Our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0423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-&gt;Uses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002060"/>
                          </a:solidFill>
                        </a:rPr>
                        <a:t>Blockchain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Technology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-&gt;Similar but with more Ease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4761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-&gt;Bound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to Module Traversing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-&gt;Same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6051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-&gt;Asymmetric Encryption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-&gt;Symmetric Encryption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2877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-&gt;Generates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Public Key to access File.</a:t>
                      </a:r>
                    </a:p>
                    <a:p>
                      <a:endParaRPr lang="en-US" b="1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-&gt;Checks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for authenticity , which makes direct Interaction OF file without the use of KEY.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0231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-&gt;Whole File is Encrypted using single Key and generates Public Key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-&gt;Chunks of File is Encrypted using Different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Unique Key.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103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-&gt;The usage of Main Memory(RAM) is more as whole file has to be placed on RAM.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-&gt;The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Usage of RAM is less as Chunks of File is Encrypted Individually. 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968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6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19D7E-AFC7-4372-9B58-8A2671FCB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8901">
            <a:off x="325035" y="1907007"/>
            <a:ext cx="4876800" cy="32485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05712-956D-4E71-88A7-D204E08F03AD}"/>
              </a:ext>
            </a:extLst>
          </p:cNvPr>
          <p:cNvSpPr txBox="1"/>
          <p:nvPr/>
        </p:nvSpPr>
        <p:spPr>
          <a:xfrm rot="20756211">
            <a:off x="2770725" y="3123146"/>
            <a:ext cx="2514600" cy="9906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E63692-29B2-4964-B14F-1B8D4E784CCF}"/>
              </a:ext>
            </a:extLst>
          </p:cNvPr>
          <p:cNvSpPr/>
          <p:nvPr/>
        </p:nvSpPr>
        <p:spPr>
          <a:xfrm rot="20835413">
            <a:off x="56188" y="2493609"/>
            <a:ext cx="2667000" cy="6096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4794E7-4C87-411A-B628-7FED4329BCA7}"/>
              </a:ext>
            </a:extLst>
          </p:cNvPr>
          <p:cNvSpPr/>
          <p:nvPr/>
        </p:nvSpPr>
        <p:spPr>
          <a:xfrm rot="20801533">
            <a:off x="2793184" y="4089922"/>
            <a:ext cx="2667000" cy="685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866CDE-986B-4B4B-83D7-2E2A87A6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76800"/>
            <a:ext cx="4953000" cy="1843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D3A374-B735-4510-9097-DC68D1934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29236">
            <a:off x="5253382" y="1237241"/>
            <a:ext cx="3482203" cy="284783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31FB6AA-6669-47F8-BA51-3A8E5A8346CB}"/>
              </a:ext>
            </a:extLst>
          </p:cNvPr>
          <p:cNvSpPr/>
          <p:nvPr/>
        </p:nvSpPr>
        <p:spPr>
          <a:xfrm rot="1381991">
            <a:off x="5567853" y="1031301"/>
            <a:ext cx="3434889" cy="75402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BECE7F-FEE7-4F87-BAAA-39474DD1773E}"/>
              </a:ext>
            </a:extLst>
          </p:cNvPr>
          <p:cNvSpPr/>
          <p:nvPr/>
        </p:nvSpPr>
        <p:spPr>
          <a:xfrm>
            <a:off x="2288295" y="4709817"/>
            <a:ext cx="5029200" cy="1066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76FAAF3-E1F9-4D34-850E-DF392945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784-DD54-4F39-BD9D-E12A496F4D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ADDB90-8625-4C01-A485-923A07B04182}"/>
              </a:ext>
            </a:extLst>
          </p:cNvPr>
          <p:cNvSpPr txBox="1"/>
          <p:nvPr/>
        </p:nvSpPr>
        <p:spPr>
          <a:xfrm>
            <a:off x="7391400" y="594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9BBE0-B4C6-4BE3-9D3F-81955E9BB902}"/>
              </a:ext>
            </a:extLst>
          </p:cNvPr>
          <p:cNvSpPr txBox="1"/>
          <p:nvPr/>
        </p:nvSpPr>
        <p:spPr>
          <a:xfrm>
            <a:off x="8305800" y="3962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1628F-C7EB-4111-953A-68708928E551}"/>
              </a:ext>
            </a:extLst>
          </p:cNvPr>
          <p:cNvSpPr txBox="1"/>
          <p:nvPr/>
        </p:nvSpPr>
        <p:spPr>
          <a:xfrm rot="20723778">
            <a:off x="546331" y="185509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2014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2718"/>
            <a:ext cx="863958" cy="863958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118505"/>
          </a:xfrm>
        </p:spPr>
        <p:txBody>
          <a:bodyPr/>
          <a:lstStyle/>
          <a:p>
            <a:r>
              <a:rPr lang="en-US" dirty="0"/>
              <a:t>    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26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5" grpId="0"/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4987</TotalTime>
  <Words>1373</Words>
  <Application>Microsoft Office PowerPoint</Application>
  <PresentationFormat>On-screen Show (4:3)</PresentationFormat>
  <Paragraphs>235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Rounded MT Bold</vt:lpstr>
      <vt:lpstr>Bell MT</vt:lpstr>
      <vt:lpstr>Berlin Sans FB</vt:lpstr>
      <vt:lpstr>Bookman Old Style</vt:lpstr>
      <vt:lpstr>Calibri</vt:lpstr>
      <vt:lpstr>Castellar</vt:lpstr>
      <vt:lpstr>Century Gothic</vt:lpstr>
      <vt:lpstr>Wingdings</vt:lpstr>
      <vt:lpstr>Wingdings 3</vt:lpstr>
      <vt:lpstr>Ion</vt:lpstr>
      <vt:lpstr>EnBioCrypt</vt:lpstr>
      <vt:lpstr>     Introduction</vt:lpstr>
      <vt:lpstr>     Introduction</vt:lpstr>
      <vt:lpstr>     Cloud Threats</vt:lpstr>
      <vt:lpstr>     Introduction</vt:lpstr>
      <vt:lpstr>     Flow Chart</vt:lpstr>
      <vt:lpstr>     Introduction</vt:lpstr>
      <vt:lpstr>     Comparision</vt:lpstr>
      <vt:lpstr>     Introduction</vt:lpstr>
      <vt:lpstr>     Introduction</vt:lpstr>
      <vt:lpstr>     Introduction</vt:lpstr>
      <vt:lpstr>     Our Solution</vt:lpstr>
      <vt:lpstr>     How It Works?</vt:lpstr>
      <vt:lpstr>     How It Works?</vt:lpstr>
      <vt:lpstr>Stages Explanation</vt:lpstr>
      <vt:lpstr>     Elaboration of Stages                    and  </vt:lpstr>
      <vt:lpstr>     Why moduling?</vt:lpstr>
      <vt:lpstr>     How It Works?</vt:lpstr>
      <vt:lpstr>     Stages Explanation                </vt:lpstr>
      <vt:lpstr>     Why EnBiocrypt ?</vt:lpstr>
      <vt:lpstr>     Screenshots</vt:lpstr>
      <vt:lpstr>     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Bio Crypt</dc:title>
  <dc:creator>MYPC</dc:creator>
  <cp:lastModifiedBy>Dinesh Surisetti</cp:lastModifiedBy>
  <cp:revision>134</cp:revision>
  <dcterms:created xsi:type="dcterms:W3CDTF">2018-03-23T08:34:06Z</dcterms:created>
  <dcterms:modified xsi:type="dcterms:W3CDTF">2018-03-31T02:59:42Z</dcterms:modified>
</cp:coreProperties>
</file>