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66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81DAF-18EE-45EF-85CF-8AF3E4500225}" v="243" dt="2023-12-16T14:55:5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Vardhan Simhadri" userId="8424f5c5-d98e-4dba-9a35-55ec38a7fb32" providerId="ADAL" clId="{1F181DAF-18EE-45EF-85CF-8AF3E4500225}"/>
    <pc:docChg chg="undo custSel addSld delSld modSld sldOrd">
      <pc:chgData name="Harsha Vardhan Simhadri" userId="8424f5c5-d98e-4dba-9a35-55ec38a7fb32" providerId="ADAL" clId="{1F181DAF-18EE-45EF-85CF-8AF3E4500225}" dt="2023-12-16T14:59:22.488" v="2677" actId="20577"/>
      <pc:docMkLst>
        <pc:docMk/>
      </pc:docMkLst>
      <pc:sldChg chg="addSp modSp mod">
        <pc:chgData name="Harsha Vardhan Simhadri" userId="8424f5c5-d98e-4dba-9a35-55ec38a7fb32" providerId="ADAL" clId="{1F181DAF-18EE-45EF-85CF-8AF3E4500225}" dt="2023-12-16T14:59:22.488" v="2677" actId="20577"/>
        <pc:sldMkLst>
          <pc:docMk/>
          <pc:sldMk cId="2218889222" sldId="256"/>
        </pc:sldMkLst>
        <pc:spChg chg="mod">
          <ac:chgData name="Harsha Vardhan Simhadri" userId="8424f5c5-d98e-4dba-9a35-55ec38a7fb32" providerId="ADAL" clId="{1F181DAF-18EE-45EF-85CF-8AF3E4500225}" dt="2023-12-16T12:19:45.618" v="788" actId="14100"/>
          <ac:spMkLst>
            <pc:docMk/>
            <pc:sldMk cId="2218889222" sldId="256"/>
            <ac:spMk id="2" creationId="{22997FE3-462A-2CF4-9A39-83DC676E1477}"/>
          </ac:spMkLst>
        </pc:spChg>
        <pc:spChg chg="mod">
          <ac:chgData name="Harsha Vardhan Simhadri" userId="8424f5c5-d98e-4dba-9a35-55ec38a7fb32" providerId="ADAL" clId="{1F181DAF-18EE-45EF-85CF-8AF3E4500225}" dt="2023-12-16T14:59:22.488" v="2677" actId="20577"/>
          <ac:spMkLst>
            <pc:docMk/>
            <pc:sldMk cId="2218889222" sldId="256"/>
            <ac:spMk id="3" creationId="{B2517ADB-9C2F-E14D-E20A-474DCFE7B14C}"/>
          </ac:spMkLst>
        </pc:spChg>
        <pc:spChg chg="add">
          <ac:chgData name="Harsha Vardhan Simhadri" userId="8424f5c5-d98e-4dba-9a35-55ec38a7fb32" providerId="ADAL" clId="{1F181DAF-18EE-45EF-85CF-8AF3E4500225}" dt="2023-12-16T01:30:53.034" v="100"/>
          <ac:spMkLst>
            <pc:docMk/>
            <pc:sldMk cId="2218889222" sldId="256"/>
            <ac:spMk id="4" creationId="{4861A895-5923-A2D2-4089-A94EDA8827C0}"/>
          </ac:spMkLst>
        </pc:spChg>
        <pc:picChg chg="add mod">
          <ac:chgData name="Harsha Vardhan Simhadri" userId="8424f5c5-d98e-4dba-9a35-55ec38a7fb32" providerId="ADAL" clId="{1F181DAF-18EE-45EF-85CF-8AF3E4500225}" dt="2023-12-16T01:32:03.404" v="126" actId="1076"/>
          <ac:picMkLst>
            <pc:docMk/>
            <pc:sldMk cId="2218889222" sldId="256"/>
            <ac:picMk id="5" creationId="{CC8D5669-BA71-8542-F0FA-194E473290F1}"/>
          </ac:picMkLst>
        </pc:picChg>
        <pc:picChg chg="add mod">
          <ac:chgData name="Harsha Vardhan Simhadri" userId="8424f5c5-d98e-4dba-9a35-55ec38a7fb32" providerId="ADAL" clId="{1F181DAF-18EE-45EF-85CF-8AF3E4500225}" dt="2023-12-16T01:31:21.043" v="113" actId="14100"/>
          <ac:picMkLst>
            <pc:docMk/>
            <pc:sldMk cId="2218889222" sldId="256"/>
            <ac:picMk id="1026" creationId="{AA52E860-40AD-48A4-13E7-53D9E0C00D75}"/>
          </ac:picMkLst>
        </pc:picChg>
        <pc:picChg chg="add mod">
          <ac:chgData name="Harsha Vardhan Simhadri" userId="8424f5c5-d98e-4dba-9a35-55ec38a7fb32" providerId="ADAL" clId="{1F181DAF-18EE-45EF-85CF-8AF3E4500225}" dt="2023-12-16T01:31:52.418" v="122" actId="1076"/>
          <ac:picMkLst>
            <pc:docMk/>
            <pc:sldMk cId="2218889222" sldId="256"/>
            <ac:picMk id="1030" creationId="{2A186C02-EC28-7FB3-5818-DC910D9BC8FE}"/>
          </ac:picMkLst>
        </pc:picChg>
        <pc:picChg chg="add mod">
          <ac:chgData name="Harsha Vardhan Simhadri" userId="8424f5c5-d98e-4dba-9a35-55ec38a7fb32" providerId="ADAL" clId="{1F181DAF-18EE-45EF-85CF-8AF3E4500225}" dt="2023-12-16T01:32:24.926" v="130" actId="14100"/>
          <ac:picMkLst>
            <pc:docMk/>
            <pc:sldMk cId="2218889222" sldId="256"/>
            <ac:picMk id="1032" creationId="{F4C23178-831D-FCFE-BD8A-7348AC462090}"/>
          </ac:picMkLst>
        </pc:picChg>
      </pc:sldChg>
      <pc:sldChg chg="modSp mod">
        <pc:chgData name="Harsha Vardhan Simhadri" userId="8424f5c5-d98e-4dba-9a35-55ec38a7fb32" providerId="ADAL" clId="{1F181DAF-18EE-45EF-85CF-8AF3E4500225}" dt="2023-12-16T12:20:03.769" v="792" actId="5793"/>
        <pc:sldMkLst>
          <pc:docMk/>
          <pc:sldMk cId="3046342540" sldId="257"/>
        </pc:sldMkLst>
        <pc:spChg chg="mod">
          <ac:chgData name="Harsha Vardhan Simhadri" userId="8424f5c5-d98e-4dba-9a35-55ec38a7fb32" providerId="ADAL" clId="{1F181DAF-18EE-45EF-85CF-8AF3E4500225}" dt="2023-12-16T12:20:03.769" v="792" actId="5793"/>
          <ac:spMkLst>
            <pc:docMk/>
            <pc:sldMk cId="3046342540" sldId="257"/>
            <ac:spMk id="3" creationId="{12486758-24F1-0993-9DBE-E1E6B816F4DA}"/>
          </ac:spMkLst>
        </pc:spChg>
      </pc:sldChg>
      <pc:sldChg chg="modSp mod">
        <pc:chgData name="Harsha Vardhan Simhadri" userId="8424f5c5-d98e-4dba-9a35-55ec38a7fb32" providerId="ADAL" clId="{1F181DAF-18EE-45EF-85CF-8AF3E4500225}" dt="2023-12-16T12:24:30.912" v="1013" actId="20577"/>
        <pc:sldMkLst>
          <pc:docMk/>
          <pc:sldMk cId="304579262" sldId="258"/>
        </pc:sldMkLst>
        <pc:spChg chg="mod">
          <ac:chgData name="Harsha Vardhan Simhadri" userId="8424f5c5-d98e-4dba-9a35-55ec38a7fb32" providerId="ADAL" clId="{1F181DAF-18EE-45EF-85CF-8AF3E4500225}" dt="2023-12-16T12:23:27.389" v="865" actId="20577"/>
          <ac:spMkLst>
            <pc:docMk/>
            <pc:sldMk cId="304579262" sldId="258"/>
            <ac:spMk id="2" creationId="{0371BF02-F586-8DAE-5BFB-3832F832F0C8}"/>
          </ac:spMkLst>
        </pc:spChg>
        <pc:spChg chg="mod">
          <ac:chgData name="Harsha Vardhan Simhadri" userId="8424f5c5-d98e-4dba-9a35-55ec38a7fb32" providerId="ADAL" clId="{1F181DAF-18EE-45EF-85CF-8AF3E4500225}" dt="2023-12-16T12:24:30.912" v="1013" actId="20577"/>
          <ac:spMkLst>
            <pc:docMk/>
            <pc:sldMk cId="304579262" sldId="258"/>
            <ac:spMk id="3" creationId="{A8DA3079-1167-4DBA-8ED8-5181BA5CF804}"/>
          </ac:spMkLst>
        </pc:spChg>
      </pc:sldChg>
      <pc:sldChg chg="modSp mod">
        <pc:chgData name="Harsha Vardhan Simhadri" userId="8424f5c5-d98e-4dba-9a35-55ec38a7fb32" providerId="ADAL" clId="{1F181DAF-18EE-45EF-85CF-8AF3E4500225}" dt="2023-12-16T13:10:26.970" v="2052" actId="20577"/>
        <pc:sldMkLst>
          <pc:docMk/>
          <pc:sldMk cId="3218314921" sldId="259"/>
        </pc:sldMkLst>
        <pc:spChg chg="mod">
          <ac:chgData name="Harsha Vardhan Simhadri" userId="8424f5c5-d98e-4dba-9a35-55ec38a7fb32" providerId="ADAL" clId="{1F181DAF-18EE-45EF-85CF-8AF3E4500225}" dt="2023-12-16T13:10:26.970" v="2052" actId="20577"/>
          <ac:spMkLst>
            <pc:docMk/>
            <pc:sldMk cId="3218314921" sldId="259"/>
            <ac:spMk id="3" creationId="{851B7562-AE93-B44A-F2A8-09B3ADAD7D3B}"/>
          </ac:spMkLst>
        </pc:spChg>
        <pc:spChg chg="mod">
          <ac:chgData name="Harsha Vardhan Simhadri" userId="8424f5c5-d98e-4dba-9a35-55ec38a7fb32" providerId="ADAL" clId="{1F181DAF-18EE-45EF-85CF-8AF3E4500225}" dt="2023-12-16T01:35:58.684" v="251" actId="14100"/>
          <ac:spMkLst>
            <pc:docMk/>
            <pc:sldMk cId="3218314921" sldId="259"/>
            <ac:spMk id="4" creationId="{C7D993B6-7EE6-8A4E-179D-BCD1AB567F06}"/>
          </ac:spMkLst>
        </pc:spChg>
      </pc:sldChg>
      <pc:sldChg chg="addSp modSp mod modAnim">
        <pc:chgData name="Harsha Vardhan Simhadri" userId="8424f5c5-d98e-4dba-9a35-55ec38a7fb32" providerId="ADAL" clId="{1F181DAF-18EE-45EF-85CF-8AF3E4500225}" dt="2023-12-16T14:53:20.759" v="2652" actId="14100"/>
        <pc:sldMkLst>
          <pc:docMk/>
          <pc:sldMk cId="626392961" sldId="260"/>
        </pc:sldMkLst>
        <pc:spChg chg="mod">
          <ac:chgData name="Harsha Vardhan Simhadri" userId="8424f5c5-d98e-4dba-9a35-55ec38a7fb32" providerId="ADAL" clId="{1F181DAF-18EE-45EF-85CF-8AF3E4500225}" dt="2023-12-16T12:22:45.082" v="854" actId="20577"/>
          <ac:spMkLst>
            <pc:docMk/>
            <pc:sldMk cId="626392961" sldId="260"/>
            <ac:spMk id="2" creationId="{31EC6B15-ED99-8EA8-AEBB-80F0289F040D}"/>
          </ac:spMkLst>
        </pc:spChg>
        <pc:spChg chg="mod">
          <ac:chgData name="Harsha Vardhan Simhadri" userId="8424f5c5-d98e-4dba-9a35-55ec38a7fb32" providerId="ADAL" clId="{1F181DAF-18EE-45EF-85CF-8AF3E4500225}" dt="2023-12-16T14:53:16.137" v="2651" actId="20577"/>
          <ac:spMkLst>
            <pc:docMk/>
            <pc:sldMk cId="626392961" sldId="260"/>
            <ac:spMk id="3" creationId="{C04B5007-9A47-94EC-A361-343039ABB7D7}"/>
          </ac:spMkLst>
        </pc:spChg>
        <pc:spChg chg="add mod">
          <ac:chgData name="Harsha Vardhan Simhadri" userId="8424f5c5-d98e-4dba-9a35-55ec38a7fb32" providerId="ADAL" clId="{1F181DAF-18EE-45EF-85CF-8AF3E4500225}" dt="2023-12-16T14:53:20.759" v="2652" actId="14100"/>
          <ac:spMkLst>
            <pc:docMk/>
            <pc:sldMk cId="626392961" sldId="260"/>
            <ac:spMk id="4" creationId="{CD261578-FA4B-DB7D-95E2-B09286B9C502}"/>
          </ac:spMkLst>
        </pc:spChg>
        <pc:spChg chg="add mod">
          <ac:chgData name="Harsha Vardhan Simhadri" userId="8424f5c5-d98e-4dba-9a35-55ec38a7fb32" providerId="ADAL" clId="{1F181DAF-18EE-45EF-85CF-8AF3E4500225}" dt="2023-12-16T12:25:32.377" v="1038" actId="1076"/>
          <ac:spMkLst>
            <pc:docMk/>
            <pc:sldMk cId="626392961" sldId="260"/>
            <ac:spMk id="5" creationId="{510AB18A-55BE-513B-0473-987701E5B199}"/>
          </ac:spMkLst>
        </pc:spChg>
        <pc:picChg chg="add mod">
          <ac:chgData name="Harsha Vardhan Simhadri" userId="8424f5c5-d98e-4dba-9a35-55ec38a7fb32" providerId="ADAL" clId="{1F181DAF-18EE-45EF-85CF-8AF3E4500225}" dt="2023-12-16T12:25:28.020" v="1037" actId="14100"/>
          <ac:picMkLst>
            <pc:docMk/>
            <pc:sldMk cId="626392961" sldId="260"/>
            <ac:picMk id="6146" creationId="{26C1F656-DF4A-56E9-B29E-B202939A7E5E}"/>
          </ac:picMkLst>
        </pc:picChg>
      </pc:sldChg>
      <pc:sldChg chg="addSp delSp modSp mod">
        <pc:chgData name="Harsha Vardhan Simhadri" userId="8424f5c5-d98e-4dba-9a35-55ec38a7fb32" providerId="ADAL" clId="{1F181DAF-18EE-45EF-85CF-8AF3E4500225}" dt="2023-12-16T13:20:32.688" v="2437" actId="478"/>
        <pc:sldMkLst>
          <pc:docMk/>
          <pc:sldMk cId="4134570006" sldId="261"/>
        </pc:sldMkLst>
        <pc:spChg chg="del mod">
          <ac:chgData name="Harsha Vardhan Simhadri" userId="8424f5c5-d98e-4dba-9a35-55ec38a7fb32" providerId="ADAL" clId="{1F181DAF-18EE-45EF-85CF-8AF3E4500225}" dt="2023-12-16T01:54:36.918" v="679" actId="22"/>
          <ac:spMkLst>
            <pc:docMk/>
            <pc:sldMk cId="4134570006" sldId="261"/>
            <ac:spMk id="4" creationId="{04A3D349-B186-BFD0-6F3C-E549140AE238}"/>
          </ac:spMkLst>
        </pc:spChg>
        <pc:spChg chg="add del mod">
          <ac:chgData name="Harsha Vardhan Simhadri" userId="8424f5c5-d98e-4dba-9a35-55ec38a7fb32" providerId="ADAL" clId="{1F181DAF-18EE-45EF-85CF-8AF3E4500225}" dt="2023-12-16T13:20:32.688" v="2437" actId="478"/>
          <ac:spMkLst>
            <pc:docMk/>
            <pc:sldMk cId="4134570006" sldId="261"/>
            <ac:spMk id="6" creationId="{0B6CAA24-3D77-96A9-377D-ACDAC3586096}"/>
          </ac:spMkLst>
        </pc:spChg>
        <pc:picChg chg="add mod ord">
          <ac:chgData name="Harsha Vardhan Simhadri" userId="8424f5c5-d98e-4dba-9a35-55ec38a7fb32" providerId="ADAL" clId="{1F181DAF-18EE-45EF-85CF-8AF3E4500225}" dt="2023-12-16T01:54:42.501" v="681" actId="1076"/>
          <ac:picMkLst>
            <pc:docMk/>
            <pc:sldMk cId="4134570006" sldId="261"/>
            <ac:picMk id="5" creationId="{F9E48F7C-7602-7FD8-1271-191C69C55668}"/>
          </ac:picMkLst>
        </pc:picChg>
      </pc:sldChg>
      <pc:sldChg chg="modSp mod modAnim">
        <pc:chgData name="Harsha Vardhan Simhadri" userId="8424f5c5-d98e-4dba-9a35-55ec38a7fb32" providerId="ADAL" clId="{1F181DAF-18EE-45EF-85CF-8AF3E4500225}" dt="2023-12-16T14:55:16.961" v="2669" actId="20577"/>
        <pc:sldMkLst>
          <pc:docMk/>
          <pc:sldMk cId="2256104062" sldId="262"/>
        </pc:sldMkLst>
        <pc:spChg chg="mod">
          <ac:chgData name="Harsha Vardhan Simhadri" userId="8424f5c5-d98e-4dba-9a35-55ec38a7fb32" providerId="ADAL" clId="{1F181DAF-18EE-45EF-85CF-8AF3E4500225}" dt="2023-12-16T12:27:14.011" v="1134" actId="20577"/>
          <ac:spMkLst>
            <pc:docMk/>
            <pc:sldMk cId="2256104062" sldId="262"/>
            <ac:spMk id="2" creationId="{0D0C16D5-9AA8-A406-BBBD-E283382CFFFA}"/>
          </ac:spMkLst>
        </pc:spChg>
        <pc:spChg chg="mod">
          <ac:chgData name="Harsha Vardhan Simhadri" userId="8424f5c5-d98e-4dba-9a35-55ec38a7fb32" providerId="ADAL" clId="{1F181DAF-18EE-45EF-85CF-8AF3E4500225}" dt="2023-12-16T12:57:50.578" v="1856" actId="20577"/>
          <ac:spMkLst>
            <pc:docMk/>
            <pc:sldMk cId="2256104062" sldId="262"/>
            <ac:spMk id="3" creationId="{91EE362C-CA3E-C72E-A12B-7E69938172C5}"/>
          </ac:spMkLst>
        </pc:spChg>
        <pc:spChg chg="mod">
          <ac:chgData name="Harsha Vardhan Simhadri" userId="8424f5c5-d98e-4dba-9a35-55ec38a7fb32" providerId="ADAL" clId="{1F181DAF-18EE-45EF-85CF-8AF3E4500225}" dt="2023-12-16T14:55:16.961" v="2669" actId="20577"/>
          <ac:spMkLst>
            <pc:docMk/>
            <pc:sldMk cId="2256104062" sldId="262"/>
            <ac:spMk id="4" creationId="{7D8BD003-0E67-018B-BA3F-BE38CD81AFB8}"/>
          </ac:spMkLst>
        </pc:spChg>
      </pc:sldChg>
      <pc:sldChg chg="addSp delSp modSp mod">
        <pc:chgData name="Harsha Vardhan Simhadri" userId="8424f5c5-d98e-4dba-9a35-55ec38a7fb32" providerId="ADAL" clId="{1F181DAF-18EE-45EF-85CF-8AF3E4500225}" dt="2023-12-16T14:54:10.717" v="2654" actId="20577"/>
        <pc:sldMkLst>
          <pc:docMk/>
          <pc:sldMk cId="2001772455" sldId="263"/>
        </pc:sldMkLst>
        <pc:spChg chg="mod">
          <ac:chgData name="Harsha Vardhan Simhadri" userId="8424f5c5-d98e-4dba-9a35-55ec38a7fb32" providerId="ADAL" clId="{1F181DAF-18EE-45EF-85CF-8AF3E4500225}" dt="2023-12-16T12:30:02.668" v="1217" actId="20577"/>
          <ac:spMkLst>
            <pc:docMk/>
            <pc:sldMk cId="2001772455" sldId="263"/>
            <ac:spMk id="2" creationId="{071E7F59-9946-0AD3-A223-EB671500B3A4}"/>
          </ac:spMkLst>
        </pc:spChg>
        <pc:spChg chg="mod">
          <ac:chgData name="Harsha Vardhan Simhadri" userId="8424f5c5-d98e-4dba-9a35-55ec38a7fb32" providerId="ADAL" clId="{1F181DAF-18EE-45EF-85CF-8AF3E4500225}" dt="2023-12-16T14:54:10.717" v="2654" actId="20577"/>
          <ac:spMkLst>
            <pc:docMk/>
            <pc:sldMk cId="2001772455" sldId="263"/>
            <ac:spMk id="3" creationId="{F8371E9F-9BEB-6C47-2828-044E038E2649}"/>
          </ac:spMkLst>
        </pc:spChg>
        <pc:spChg chg="del mod">
          <ac:chgData name="Harsha Vardhan Simhadri" userId="8424f5c5-d98e-4dba-9a35-55ec38a7fb32" providerId="ADAL" clId="{1F181DAF-18EE-45EF-85CF-8AF3E4500225}" dt="2023-12-16T12:37:11.574" v="1222" actId="478"/>
          <ac:spMkLst>
            <pc:docMk/>
            <pc:sldMk cId="2001772455" sldId="263"/>
            <ac:spMk id="5" creationId="{B76CCCB1-7F7B-060E-B93E-760C2F658CE2}"/>
          </ac:spMkLst>
        </pc:spChg>
        <pc:spChg chg="del">
          <ac:chgData name="Harsha Vardhan Simhadri" userId="8424f5c5-d98e-4dba-9a35-55ec38a7fb32" providerId="ADAL" clId="{1F181DAF-18EE-45EF-85CF-8AF3E4500225}" dt="2023-12-16T02:17:44.937" v="719" actId="478"/>
          <ac:spMkLst>
            <pc:docMk/>
            <pc:sldMk cId="2001772455" sldId="263"/>
            <ac:spMk id="6" creationId="{4D522901-41A1-8018-918C-9BC2FE28583E}"/>
          </ac:spMkLst>
        </pc:spChg>
        <pc:picChg chg="add mod">
          <ac:chgData name="Harsha Vardhan Simhadri" userId="8424f5c5-d98e-4dba-9a35-55ec38a7fb32" providerId="ADAL" clId="{1F181DAF-18EE-45EF-85CF-8AF3E4500225}" dt="2023-12-16T12:37:15.595" v="1224" actId="1076"/>
          <ac:picMkLst>
            <pc:docMk/>
            <pc:sldMk cId="2001772455" sldId="263"/>
            <ac:picMk id="7170" creationId="{2D6E59E6-84B8-1089-8FE4-1CF83E9167EB}"/>
          </ac:picMkLst>
        </pc:picChg>
        <pc:picChg chg="add del mod">
          <ac:chgData name="Harsha Vardhan Simhadri" userId="8424f5c5-d98e-4dba-9a35-55ec38a7fb32" providerId="ADAL" clId="{1F181DAF-18EE-45EF-85CF-8AF3E4500225}" dt="2023-12-16T12:37:28.897" v="1229" actId="478"/>
          <ac:picMkLst>
            <pc:docMk/>
            <pc:sldMk cId="2001772455" sldId="263"/>
            <ac:picMk id="7172" creationId="{3A21F551-3255-F6CF-5EB6-C35915DA1203}"/>
          </ac:picMkLst>
        </pc:picChg>
        <pc:picChg chg="add del mod">
          <ac:chgData name="Harsha Vardhan Simhadri" userId="8424f5c5-d98e-4dba-9a35-55ec38a7fb32" providerId="ADAL" clId="{1F181DAF-18EE-45EF-85CF-8AF3E4500225}" dt="2023-12-16T12:37:28.897" v="1229" actId="478"/>
          <ac:picMkLst>
            <pc:docMk/>
            <pc:sldMk cId="2001772455" sldId="263"/>
            <ac:picMk id="7174" creationId="{A82B9593-FCEA-A875-95F0-3541B7945DE5}"/>
          </ac:picMkLst>
        </pc:picChg>
        <pc:picChg chg="add mod">
          <ac:chgData name="Harsha Vardhan Simhadri" userId="8424f5c5-d98e-4dba-9a35-55ec38a7fb32" providerId="ADAL" clId="{1F181DAF-18EE-45EF-85CF-8AF3E4500225}" dt="2023-12-16T12:37:44.350" v="1234" actId="1076"/>
          <ac:picMkLst>
            <pc:docMk/>
            <pc:sldMk cId="2001772455" sldId="263"/>
            <ac:picMk id="7176" creationId="{6452EAB3-EC3C-9328-8A92-A8975982F3B3}"/>
          </ac:picMkLst>
        </pc:picChg>
        <pc:picChg chg="add mod">
          <ac:chgData name="Harsha Vardhan Simhadri" userId="8424f5c5-d98e-4dba-9a35-55ec38a7fb32" providerId="ADAL" clId="{1F181DAF-18EE-45EF-85CF-8AF3E4500225}" dt="2023-12-16T12:37:51.938" v="1235" actId="1076"/>
          <ac:picMkLst>
            <pc:docMk/>
            <pc:sldMk cId="2001772455" sldId="263"/>
            <ac:picMk id="7178" creationId="{72F2E7A8-C543-8FB8-CDBD-47FD1A99D1FB}"/>
          </ac:picMkLst>
        </pc:picChg>
        <pc:picChg chg="add mod">
          <ac:chgData name="Harsha Vardhan Simhadri" userId="8424f5c5-d98e-4dba-9a35-55ec38a7fb32" providerId="ADAL" clId="{1F181DAF-18EE-45EF-85CF-8AF3E4500225}" dt="2023-12-16T12:38:00.635" v="1237" actId="1076"/>
          <ac:picMkLst>
            <pc:docMk/>
            <pc:sldMk cId="2001772455" sldId="263"/>
            <ac:picMk id="7180" creationId="{7AD8850B-604E-263B-E7C3-2CDB2A058595}"/>
          </ac:picMkLst>
        </pc:picChg>
      </pc:sldChg>
      <pc:sldChg chg="addSp modSp mod modAnim">
        <pc:chgData name="Harsha Vardhan Simhadri" userId="8424f5c5-d98e-4dba-9a35-55ec38a7fb32" providerId="ADAL" clId="{1F181DAF-18EE-45EF-85CF-8AF3E4500225}" dt="2023-12-16T13:11:22.334" v="2064" actId="692"/>
        <pc:sldMkLst>
          <pc:docMk/>
          <pc:sldMk cId="3589618700" sldId="264"/>
        </pc:sldMkLst>
        <pc:spChg chg="mod">
          <ac:chgData name="Harsha Vardhan Simhadri" userId="8424f5c5-d98e-4dba-9a35-55ec38a7fb32" providerId="ADAL" clId="{1F181DAF-18EE-45EF-85CF-8AF3E4500225}" dt="2023-12-16T12:44:31.919" v="1267" actId="27636"/>
          <ac:spMkLst>
            <pc:docMk/>
            <pc:sldMk cId="3589618700" sldId="264"/>
            <ac:spMk id="3" creationId="{03D0BBFB-04B2-86A5-697A-FD0E6EC706EF}"/>
          </ac:spMkLst>
        </pc:spChg>
        <pc:spChg chg="add mod">
          <ac:chgData name="Harsha Vardhan Simhadri" userId="8424f5c5-d98e-4dba-9a35-55ec38a7fb32" providerId="ADAL" clId="{1F181DAF-18EE-45EF-85CF-8AF3E4500225}" dt="2023-12-16T12:45:15.126" v="1323" actId="20577"/>
          <ac:spMkLst>
            <pc:docMk/>
            <pc:sldMk cId="3589618700" sldId="264"/>
            <ac:spMk id="11" creationId="{7C2998B0-08E7-9587-12E1-AC178E5AFA71}"/>
          </ac:spMkLst>
        </pc:spChg>
        <pc:picChg chg="add mod">
          <ac:chgData name="Harsha Vardhan Simhadri" userId="8424f5c5-d98e-4dba-9a35-55ec38a7fb32" providerId="ADAL" clId="{1F181DAF-18EE-45EF-85CF-8AF3E4500225}" dt="2023-12-16T12:43:49.135" v="1254" actId="1076"/>
          <ac:picMkLst>
            <pc:docMk/>
            <pc:sldMk cId="3589618700" sldId="264"/>
            <ac:picMk id="5" creationId="{C3073381-7927-0085-4823-22E9F2CDD9A0}"/>
          </ac:picMkLst>
        </pc:picChg>
        <pc:cxnChg chg="add mod">
          <ac:chgData name="Harsha Vardhan Simhadri" userId="8424f5c5-d98e-4dba-9a35-55ec38a7fb32" providerId="ADAL" clId="{1F181DAF-18EE-45EF-85CF-8AF3E4500225}" dt="2023-12-16T13:11:13.811" v="2056" actId="692"/>
          <ac:cxnSpMkLst>
            <pc:docMk/>
            <pc:sldMk cId="3589618700" sldId="264"/>
            <ac:cxnSpMk id="7" creationId="{DB0414FA-8773-96B9-8343-A4366A08D2C1}"/>
          </ac:cxnSpMkLst>
        </pc:cxnChg>
        <pc:cxnChg chg="add mod">
          <ac:chgData name="Harsha Vardhan Simhadri" userId="8424f5c5-d98e-4dba-9a35-55ec38a7fb32" providerId="ADAL" clId="{1F181DAF-18EE-45EF-85CF-8AF3E4500225}" dt="2023-12-16T13:11:18.166" v="2060" actId="692"/>
          <ac:cxnSpMkLst>
            <pc:docMk/>
            <pc:sldMk cId="3589618700" sldId="264"/>
            <ac:cxnSpMk id="8" creationId="{B0014BCE-344C-C555-B371-1B87F038F080}"/>
          </ac:cxnSpMkLst>
        </pc:cxnChg>
        <pc:cxnChg chg="add mod">
          <ac:chgData name="Harsha Vardhan Simhadri" userId="8424f5c5-d98e-4dba-9a35-55ec38a7fb32" providerId="ADAL" clId="{1F181DAF-18EE-45EF-85CF-8AF3E4500225}" dt="2023-12-16T13:11:22.334" v="2064" actId="692"/>
          <ac:cxnSpMkLst>
            <pc:docMk/>
            <pc:sldMk cId="3589618700" sldId="264"/>
            <ac:cxnSpMk id="10" creationId="{A1AB3A49-78B4-B5A8-207E-92EE4C015F20}"/>
          </ac:cxnSpMkLst>
        </pc:cxnChg>
      </pc:sldChg>
      <pc:sldChg chg="del ord">
        <pc:chgData name="Harsha Vardhan Simhadri" userId="8424f5c5-d98e-4dba-9a35-55ec38a7fb32" providerId="ADAL" clId="{1F181DAF-18EE-45EF-85CF-8AF3E4500225}" dt="2023-12-16T13:19:44.265" v="2434" actId="47"/>
        <pc:sldMkLst>
          <pc:docMk/>
          <pc:sldMk cId="2368925612" sldId="265"/>
        </pc:sldMkLst>
      </pc:sldChg>
      <pc:sldChg chg="modSp mod ord">
        <pc:chgData name="Harsha Vardhan Simhadri" userId="8424f5c5-d98e-4dba-9a35-55ec38a7fb32" providerId="ADAL" clId="{1F181DAF-18EE-45EF-85CF-8AF3E4500225}" dt="2023-12-16T13:18:17.343" v="2322" actId="20577"/>
        <pc:sldMkLst>
          <pc:docMk/>
          <pc:sldMk cId="428672276" sldId="266"/>
        </pc:sldMkLst>
        <pc:spChg chg="mod">
          <ac:chgData name="Harsha Vardhan Simhadri" userId="8424f5c5-d98e-4dba-9a35-55ec38a7fb32" providerId="ADAL" clId="{1F181DAF-18EE-45EF-85CF-8AF3E4500225}" dt="2023-12-16T13:18:17.343" v="2322" actId="20577"/>
          <ac:spMkLst>
            <pc:docMk/>
            <pc:sldMk cId="428672276" sldId="266"/>
            <ac:spMk id="5" creationId="{F4CB2BAD-C10A-5B7E-A1C5-2F2594D0874F}"/>
          </ac:spMkLst>
        </pc:spChg>
        <pc:graphicFrameChg chg="mod modGraphic">
          <ac:chgData name="Harsha Vardhan Simhadri" userId="8424f5c5-d98e-4dba-9a35-55ec38a7fb32" providerId="ADAL" clId="{1F181DAF-18EE-45EF-85CF-8AF3E4500225}" dt="2023-12-16T13:17:14.978" v="2310" actId="20577"/>
          <ac:graphicFrameMkLst>
            <pc:docMk/>
            <pc:sldMk cId="428672276" sldId="266"/>
            <ac:graphicFrameMk id="6" creationId="{42F0ABA7-EC27-5F89-7F01-7D4AAA099F96}"/>
          </ac:graphicFrameMkLst>
        </pc:graphicFrameChg>
      </pc:sldChg>
      <pc:sldChg chg="addSp modSp mod">
        <pc:chgData name="Harsha Vardhan Simhadri" userId="8424f5c5-d98e-4dba-9a35-55ec38a7fb32" providerId="ADAL" clId="{1F181DAF-18EE-45EF-85CF-8AF3E4500225}" dt="2023-12-16T13:19:37.620" v="2433" actId="20577"/>
        <pc:sldMkLst>
          <pc:docMk/>
          <pc:sldMk cId="2072462578" sldId="267"/>
        </pc:sldMkLst>
        <pc:spChg chg="mod">
          <ac:chgData name="Harsha Vardhan Simhadri" userId="8424f5c5-d98e-4dba-9a35-55ec38a7fb32" providerId="ADAL" clId="{1F181DAF-18EE-45EF-85CF-8AF3E4500225}" dt="2023-12-16T13:19:37.620" v="2433" actId="20577"/>
          <ac:spMkLst>
            <pc:docMk/>
            <pc:sldMk cId="2072462578" sldId="267"/>
            <ac:spMk id="3" creationId="{A399DD4E-56CB-E18B-C26D-D621889E4EE3}"/>
          </ac:spMkLst>
        </pc:spChg>
        <pc:spChg chg="add">
          <ac:chgData name="Harsha Vardhan Simhadri" userId="8424f5c5-d98e-4dba-9a35-55ec38a7fb32" providerId="ADAL" clId="{1F181DAF-18EE-45EF-85CF-8AF3E4500225}" dt="2023-12-16T13:18:44.340" v="2325"/>
          <ac:spMkLst>
            <pc:docMk/>
            <pc:sldMk cId="2072462578" sldId="267"/>
            <ac:spMk id="4" creationId="{72049AB5-9D80-F8C7-809E-F35DB94B94B9}"/>
          </ac:spMkLst>
        </pc:spChg>
        <pc:spChg chg="add">
          <ac:chgData name="Harsha Vardhan Simhadri" userId="8424f5c5-d98e-4dba-9a35-55ec38a7fb32" providerId="ADAL" clId="{1F181DAF-18EE-45EF-85CF-8AF3E4500225}" dt="2023-12-16T13:18:50.365" v="2326"/>
          <ac:spMkLst>
            <pc:docMk/>
            <pc:sldMk cId="2072462578" sldId="267"/>
            <ac:spMk id="5" creationId="{8D8B2AC3-39F8-990E-0878-957F27D8E84F}"/>
          </ac:spMkLst>
        </pc:spChg>
        <pc:spChg chg="add">
          <ac:chgData name="Harsha Vardhan Simhadri" userId="8424f5c5-d98e-4dba-9a35-55ec38a7fb32" providerId="ADAL" clId="{1F181DAF-18EE-45EF-85CF-8AF3E4500225}" dt="2023-12-16T13:18:58.303" v="2328"/>
          <ac:spMkLst>
            <pc:docMk/>
            <pc:sldMk cId="2072462578" sldId="267"/>
            <ac:spMk id="6" creationId="{42AB6CBE-8E66-FBF9-3FAD-EFBF1D3DD080}"/>
          </ac:spMkLst>
        </pc:spChg>
      </pc:sldChg>
      <pc:sldChg chg="addSp modSp mod">
        <pc:chgData name="Harsha Vardhan Simhadri" userId="8424f5c5-d98e-4dba-9a35-55ec38a7fb32" providerId="ADAL" clId="{1F181DAF-18EE-45EF-85CF-8AF3E4500225}" dt="2023-12-16T13:11:49.094" v="2076" actId="20577"/>
        <pc:sldMkLst>
          <pc:docMk/>
          <pc:sldMk cId="967302102" sldId="268"/>
        </pc:sldMkLst>
        <pc:spChg chg="mod">
          <ac:chgData name="Harsha Vardhan Simhadri" userId="8424f5c5-d98e-4dba-9a35-55ec38a7fb32" providerId="ADAL" clId="{1F181DAF-18EE-45EF-85CF-8AF3E4500225}" dt="2023-12-16T13:11:49.094" v="2076" actId="20577"/>
          <ac:spMkLst>
            <pc:docMk/>
            <pc:sldMk cId="967302102" sldId="268"/>
            <ac:spMk id="3" creationId="{DF3BEC32-36CC-BAE9-B81D-28FE33088775}"/>
          </ac:spMkLst>
        </pc:spChg>
        <pc:cxnChg chg="add mod">
          <ac:chgData name="Harsha Vardhan Simhadri" userId="8424f5c5-d98e-4dba-9a35-55ec38a7fb32" providerId="ADAL" clId="{1F181DAF-18EE-45EF-85CF-8AF3E4500225}" dt="2023-12-16T12:48:08.253" v="1389"/>
          <ac:cxnSpMkLst>
            <pc:docMk/>
            <pc:sldMk cId="967302102" sldId="268"/>
            <ac:cxnSpMk id="4" creationId="{16A8A8B6-0091-1B9E-4AF8-D10571485B62}"/>
          </ac:cxnSpMkLst>
        </pc:cxnChg>
      </pc:sldChg>
      <pc:sldChg chg="addSp modSp mod">
        <pc:chgData name="Harsha Vardhan Simhadri" userId="8424f5c5-d98e-4dba-9a35-55ec38a7fb32" providerId="ADAL" clId="{1F181DAF-18EE-45EF-85CF-8AF3E4500225}" dt="2023-12-16T13:13:58.522" v="2239" actId="20577"/>
        <pc:sldMkLst>
          <pc:docMk/>
          <pc:sldMk cId="709843053" sldId="269"/>
        </pc:sldMkLst>
        <pc:spChg chg="mod">
          <ac:chgData name="Harsha Vardhan Simhadri" userId="8424f5c5-d98e-4dba-9a35-55ec38a7fb32" providerId="ADAL" clId="{1F181DAF-18EE-45EF-85CF-8AF3E4500225}" dt="2023-12-16T13:13:58.522" v="2239" actId="20577"/>
          <ac:spMkLst>
            <pc:docMk/>
            <pc:sldMk cId="709843053" sldId="269"/>
            <ac:spMk id="3" creationId="{B1754685-4FE9-D5DA-0CDE-00C368A0E6D3}"/>
          </ac:spMkLst>
        </pc:spChg>
        <pc:spChg chg="add mod">
          <ac:chgData name="Harsha Vardhan Simhadri" userId="8424f5c5-d98e-4dba-9a35-55ec38a7fb32" providerId="ADAL" clId="{1F181DAF-18EE-45EF-85CF-8AF3E4500225}" dt="2023-12-16T13:12:02.243" v="2078" actId="20577"/>
          <ac:spMkLst>
            <pc:docMk/>
            <pc:sldMk cId="709843053" sldId="269"/>
            <ac:spMk id="6" creationId="{36ED47C1-E6BB-ABAC-6B53-7753189F04E2}"/>
          </ac:spMkLst>
        </pc:spChg>
        <pc:picChg chg="add mod">
          <ac:chgData name="Harsha Vardhan Simhadri" userId="8424f5c5-d98e-4dba-9a35-55ec38a7fb32" providerId="ADAL" clId="{1F181DAF-18EE-45EF-85CF-8AF3E4500225}" dt="2023-12-16T13:12:10.799" v="2080" actId="1076"/>
          <ac:picMkLst>
            <pc:docMk/>
            <pc:sldMk cId="709843053" sldId="269"/>
            <ac:picMk id="5" creationId="{05AD2209-73F1-836B-BC0B-8C7127772815}"/>
          </ac:picMkLst>
        </pc:picChg>
      </pc:sldChg>
      <pc:sldChg chg="addSp delSp modSp new mod">
        <pc:chgData name="Harsha Vardhan Simhadri" userId="8424f5c5-d98e-4dba-9a35-55ec38a7fb32" providerId="ADAL" clId="{1F181DAF-18EE-45EF-85CF-8AF3E4500225}" dt="2023-12-16T14:55:04.628" v="2655" actId="14100"/>
        <pc:sldMkLst>
          <pc:docMk/>
          <pc:sldMk cId="3567438453" sldId="270"/>
        </pc:sldMkLst>
        <pc:spChg chg="mod">
          <ac:chgData name="Harsha Vardhan Simhadri" userId="8424f5c5-d98e-4dba-9a35-55ec38a7fb32" providerId="ADAL" clId="{1F181DAF-18EE-45EF-85CF-8AF3E4500225}" dt="2023-12-16T13:13:31.048" v="2169" actId="20577"/>
          <ac:spMkLst>
            <pc:docMk/>
            <pc:sldMk cId="3567438453" sldId="270"/>
            <ac:spMk id="2" creationId="{9A4C84DD-E5D1-B4FE-457A-5B95540B3A99}"/>
          </ac:spMkLst>
        </pc:spChg>
        <pc:spChg chg="del">
          <ac:chgData name="Harsha Vardhan Simhadri" userId="8424f5c5-d98e-4dba-9a35-55ec38a7fb32" providerId="ADAL" clId="{1F181DAF-18EE-45EF-85CF-8AF3E4500225}" dt="2023-12-16T01:51:27.917" v="552"/>
          <ac:spMkLst>
            <pc:docMk/>
            <pc:sldMk cId="3567438453" sldId="270"/>
            <ac:spMk id="3" creationId="{8766996B-609A-F410-4F20-076E6620EDD0}"/>
          </ac:spMkLst>
        </pc:spChg>
        <pc:spChg chg="add mod">
          <ac:chgData name="Harsha Vardhan Simhadri" userId="8424f5c5-d98e-4dba-9a35-55ec38a7fb32" providerId="ADAL" clId="{1F181DAF-18EE-45EF-85CF-8AF3E4500225}" dt="2023-12-16T01:51:33.584" v="553" actId="20577"/>
          <ac:spMkLst>
            <pc:docMk/>
            <pc:sldMk cId="3567438453" sldId="270"/>
            <ac:spMk id="5" creationId="{54A3C866-B401-7B97-B126-5182449561D4}"/>
          </ac:spMkLst>
        </pc:spChg>
        <pc:spChg chg="add mod">
          <ac:chgData name="Harsha Vardhan Simhadri" userId="8424f5c5-d98e-4dba-9a35-55ec38a7fb32" providerId="ADAL" clId="{1F181DAF-18EE-45EF-85CF-8AF3E4500225}" dt="2023-12-16T14:55:04.628" v="2655" actId="14100"/>
          <ac:spMkLst>
            <pc:docMk/>
            <pc:sldMk cId="3567438453" sldId="270"/>
            <ac:spMk id="6" creationId="{77BA0823-BB07-B192-A8E0-421D5A17BDB7}"/>
          </ac:spMkLst>
        </pc:spChg>
        <pc:graphicFrameChg chg="add mod">
          <ac:chgData name="Harsha Vardhan Simhadri" userId="8424f5c5-d98e-4dba-9a35-55ec38a7fb32" providerId="ADAL" clId="{1F181DAF-18EE-45EF-85CF-8AF3E4500225}" dt="2023-12-16T01:51:27.917" v="552"/>
          <ac:graphicFrameMkLst>
            <pc:docMk/>
            <pc:sldMk cId="3567438453" sldId="270"/>
            <ac:graphicFrameMk id="4" creationId="{F5AD18AE-52C7-2C4D-ED58-CD868290C38B}"/>
          </ac:graphicFrameMkLst>
        </pc:graphicFrameChg>
      </pc:sldChg>
      <pc:sldChg chg="addSp delSp modSp new mod">
        <pc:chgData name="Harsha Vardhan Simhadri" userId="8424f5c5-d98e-4dba-9a35-55ec38a7fb32" providerId="ADAL" clId="{1F181DAF-18EE-45EF-85CF-8AF3E4500225}" dt="2023-12-16T14:47:52.420" v="2650" actId="1076"/>
        <pc:sldMkLst>
          <pc:docMk/>
          <pc:sldMk cId="3021732173" sldId="271"/>
        </pc:sldMkLst>
        <pc:spChg chg="mod">
          <ac:chgData name="Harsha Vardhan Simhadri" userId="8424f5c5-d98e-4dba-9a35-55ec38a7fb32" providerId="ADAL" clId="{1F181DAF-18EE-45EF-85CF-8AF3E4500225}" dt="2023-12-16T01:52:05.036" v="596" actId="20577"/>
          <ac:spMkLst>
            <pc:docMk/>
            <pc:sldMk cId="3021732173" sldId="271"/>
            <ac:spMk id="2" creationId="{00BEE2BE-E37C-CA9D-4550-DC8C568B71DA}"/>
          </ac:spMkLst>
        </pc:spChg>
        <pc:spChg chg="del">
          <ac:chgData name="Harsha Vardhan Simhadri" userId="8424f5c5-d98e-4dba-9a35-55ec38a7fb32" providerId="ADAL" clId="{1F181DAF-18EE-45EF-85CF-8AF3E4500225}" dt="2023-12-16T01:53:03.643" v="674"/>
          <ac:spMkLst>
            <pc:docMk/>
            <pc:sldMk cId="3021732173" sldId="271"/>
            <ac:spMk id="3" creationId="{8DD11A8A-7E2D-053F-406E-7CCAE764DC3A}"/>
          </ac:spMkLst>
        </pc:spChg>
        <pc:picChg chg="add del mod">
          <ac:chgData name="Harsha Vardhan Simhadri" userId="8424f5c5-d98e-4dba-9a35-55ec38a7fb32" providerId="ADAL" clId="{1F181DAF-18EE-45EF-85CF-8AF3E4500225}" dt="2023-12-16T14:47:46.786" v="2649" actId="478"/>
          <ac:picMkLst>
            <pc:docMk/>
            <pc:sldMk cId="3021732173" sldId="271"/>
            <ac:picMk id="3" creationId="{604EE024-ABAA-23E2-2B66-E29A6D3C44DD}"/>
          </ac:picMkLst>
        </pc:picChg>
        <pc:picChg chg="add mod">
          <ac:chgData name="Harsha Vardhan Simhadri" userId="8424f5c5-d98e-4dba-9a35-55ec38a7fb32" providerId="ADAL" clId="{1F181DAF-18EE-45EF-85CF-8AF3E4500225}" dt="2023-12-16T14:47:52.420" v="2650" actId="1076"/>
          <ac:picMkLst>
            <pc:docMk/>
            <pc:sldMk cId="3021732173" sldId="271"/>
            <ac:picMk id="3074" creationId="{45ED69ED-0C81-BF4C-2F60-3CC13C1C57A6}"/>
          </ac:picMkLst>
        </pc:picChg>
      </pc:sldChg>
      <pc:sldChg chg="addSp delSp modSp new mod">
        <pc:chgData name="Harsha Vardhan Simhadri" userId="8424f5c5-d98e-4dba-9a35-55ec38a7fb32" providerId="ADAL" clId="{1F181DAF-18EE-45EF-85CF-8AF3E4500225}" dt="2023-12-16T14:55:50.894" v="2671" actId="1076"/>
        <pc:sldMkLst>
          <pc:docMk/>
          <pc:sldMk cId="2670445369" sldId="272"/>
        </pc:sldMkLst>
        <pc:spChg chg="mod">
          <ac:chgData name="Harsha Vardhan Simhadri" userId="8424f5c5-d98e-4dba-9a35-55ec38a7fb32" providerId="ADAL" clId="{1F181DAF-18EE-45EF-85CF-8AF3E4500225}" dt="2023-12-16T01:52:13.565" v="614" actId="20577"/>
          <ac:spMkLst>
            <pc:docMk/>
            <pc:sldMk cId="2670445369" sldId="272"/>
            <ac:spMk id="2" creationId="{6F8420C8-CBD2-2E56-AA3B-0B7EB21F3DD0}"/>
          </ac:spMkLst>
        </pc:spChg>
        <pc:spChg chg="del">
          <ac:chgData name="Harsha Vardhan Simhadri" userId="8424f5c5-d98e-4dba-9a35-55ec38a7fb32" providerId="ADAL" clId="{1F181DAF-18EE-45EF-85CF-8AF3E4500225}" dt="2023-12-16T01:53:12.913" v="675"/>
          <ac:spMkLst>
            <pc:docMk/>
            <pc:sldMk cId="2670445369" sldId="272"/>
            <ac:spMk id="3" creationId="{4F7EEE5F-F3ED-C8FB-24D6-F6DF0850D3EF}"/>
          </ac:spMkLst>
        </pc:spChg>
        <pc:picChg chg="add del mod">
          <ac:chgData name="Harsha Vardhan Simhadri" userId="8424f5c5-d98e-4dba-9a35-55ec38a7fb32" providerId="ADAL" clId="{1F181DAF-18EE-45EF-85CF-8AF3E4500225}" dt="2023-12-16T14:41:26.532" v="2647" actId="478"/>
          <ac:picMkLst>
            <pc:docMk/>
            <pc:sldMk cId="2670445369" sldId="272"/>
            <ac:picMk id="2050" creationId="{A9BDB335-427E-BC0D-A8CE-3EDDB90FAD2A}"/>
          </ac:picMkLst>
        </pc:picChg>
        <pc:picChg chg="add mod">
          <ac:chgData name="Harsha Vardhan Simhadri" userId="8424f5c5-d98e-4dba-9a35-55ec38a7fb32" providerId="ADAL" clId="{1F181DAF-18EE-45EF-85CF-8AF3E4500225}" dt="2023-12-16T14:55:50.894" v="2671" actId="1076"/>
          <ac:picMkLst>
            <pc:docMk/>
            <pc:sldMk cId="2670445369" sldId="272"/>
            <ac:picMk id="4098" creationId="{86581C2A-A736-2343-E239-03EE4B7D2A53}"/>
          </ac:picMkLst>
        </pc:picChg>
      </pc:sldChg>
      <pc:sldChg chg="addSp delSp modSp new mod">
        <pc:chgData name="Harsha Vardhan Simhadri" userId="8424f5c5-d98e-4dba-9a35-55ec38a7fb32" providerId="ADAL" clId="{1F181DAF-18EE-45EF-85CF-8AF3E4500225}" dt="2023-12-16T14:55:45.468" v="2670" actId="1076"/>
        <pc:sldMkLst>
          <pc:docMk/>
          <pc:sldMk cId="3899544166" sldId="273"/>
        </pc:sldMkLst>
        <pc:spChg chg="mod">
          <ac:chgData name="Harsha Vardhan Simhadri" userId="8424f5c5-d98e-4dba-9a35-55ec38a7fb32" providerId="ADAL" clId="{1F181DAF-18EE-45EF-85CF-8AF3E4500225}" dt="2023-12-16T01:52:26.789" v="641" actId="20577"/>
          <ac:spMkLst>
            <pc:docMk/>
            <pc:sldMk cId="3899544166" sldId="273"/>
            <ac:spMk id="2" creationId="{597F0917-F299-99E6-AA66-4A291FE1B633}"/>
          </ac:spMkLst>
        </pc:spChg>
        <pc:spChg chg="del">
          <ac:chgData name="Harsha Vardhan Simhadri" userId="8424f5c5-d98e-4dba-9a35-55ec38a7fb32" providerId="ADAL" clId="{1F181DAF-18EE-45EF-85CF-8AF3E4500225}" dt="2023-12-16T01:53:21.656" v="676"/>
          <ac:spMkLst>
            <pc:docMk/>
            <pc:sldMk cId="3899544166" sldId="273"/>
            <ac:spMk id="3" creationId="{4C87F255-9BCC-48F9-A025-5FA6E8647599}"/>
          </ac:spMkLst>
        </pc:spChg>
        <pc:picChg chg="add del mod">
          <ac:chgData name="Harsha Vardhan Simhadri" userId="8424f5c5-d98e-4dba-9a35-55ec38a7fb32" providerId="ADAL" clId="{1F181DAF-18EE-45EF-85CF-8AF3E4500225}" dt="2023-12-16T14:41:16.378" v="2646" actId="478"/>
          <ac:picMkLst>
            <pc:docMk/>
            <pc:sldMk cId="3899544166" sldId="273"/>
            <ac:picMk id="1026" creationId="{56070594-AEAA-440C-ACA6-23A96DB3B136}"/>
          </ac:picMkLst>
        </pc:picChg>
        <pc:picChg chg="add mod">
          <ac:chgData name="Harsha Vardhan Simhadri" userId="8424f5c5-d98e-4dba-9a35-55ec38a7fb32" providerId="ADAL" clId="{1F181DAF-18EE-45EF-85CF-8AF3E4500225}" dt="2023-12-16T14:55:45.468" v="2670" actId="1076"/>
          <ac:picMkLst>
            <pc:docMk/>
            <pc:sldMk cId="3899544166" sldId="273"/>
            <ac:picMk id="5122" creationId="{5B3D2A06-B90B-65EC-BBCB-2AFE37E0FDC9}"/>
          </ac:picMkLst>
        </pc:picChg>
      </pc:sldChg>
      <pc:sldChg chg="addSp modSp new mod">
        <pc:chgData name="Harsha Vardhan Simhadri" userId="8424f5c5-d98e-4dba-9a35-55ec38a7fb32" providerId="ADAL" clId="{1F181DAF-18EE-45EF-85CF-8AF3E4500225}" dt="2023-12-16T14:05:27.322" v="2618" actId="1076"/>
        <pc:sldMkLst>
          <pc:docMk/>
          <pc:sldMk cId="4052447706" sldId="274"/>
        </pc:sldMkLst>
        <pc:spChg chg="mod">
          <ac:chgData name="Harsha Vardhan Simhadri" userId="8424f5c5-d98e-4dba-9a35-55ec38a7fb32" providerId="ADAL" clId="{1F181DAF-18EE-45EF-85CF-8AF3E4500225}" dt="2023-12-16T01:52:36.672" v="673" actId="20577"/>
          <ac:spMkLst>
            <pc:docMk/>
            <pc:sldMk cId="4052447706" sldId="274"/>
            <ac:spMk id="2" creationId="{18910690-10D7-CCA1-3346-AFD510C49A80}"/>
          </ac:spMkLst>
        </pc:spChg>
        <pc:spChg chg="mod">
          <ac:chgData name="Harsha Vardhan Simhadri" userId="8424f5c5-d98e-4dba-9a35-55ec38a7fb32" providerId="ADAL" clId="{1F181DAF-18EE-45EF-85CF-8AF3E4500225}" dt="2023-12-16T14:05:23.370" v="2617" actId="20577"/>
          <ac:spMkLst>
            <pc:docMk/>
            <pc:sldMk cId="4052447706" sldId="274"/>
            <ac:spMk id="3" creationId="{A6585D8B-612D-1B9D-03AD-12285458F334}"/>
          </ac:spMkLst>
        </pc:spChg>
        <pc:graphicFrameChg chg="add mod modGraphic">
          <ac:chgData name="Harsha Vardhan Simhadri" userId="8424f5c5-d98e-4dba-9a35-55ec38a7fb32" providerId="ADAL" clId="{1F181DAF-18EE-45EF-85CF-8AF3E4500225}" dt="2023-12-16T14:05:27.322" v="2618" actId="1076"/>
          <ac:graphicFrameMkLst>
            <pc:docMk/>
            <pc:sldMk cId="4052447706" sldId="274"/>
            <ac:graphicFrameMk id="4" creationId="{6961C339-BF44-FAF8-63C3-E8F8DA10DF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808E-5E8C-2BD1-7C80-BE130C70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EAA39-0842-2339-8430-AD3469FE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AEC8-6A50-B997-14DB-F9D434D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6679-EA2C-9667-BC10-CE64A0C4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DFC3-5768-635C-76B4-CAE2D4E7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E512-91E6-E6EA-BB6A-0E06C0F3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F4C8-DA6C-0F1D-80C6-0984DA5B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E8D6-BF79-6840-39C8-BEECA83B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43C8-1F55-51B8-C70B-D6218A9C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AB02-E54C-BA6C-5381-8B0B9CA2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FD9C7-6313-3F44-B415-69E2012AF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6ACE-63E6-2B4E-28FF-7E7A8332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DF4B-84AE-8092-7FAA-DF023CF7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FC97-52D7-AD95-31AC-5442CAB6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6C85-BB46-5A5F-4F69-4599AD76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1783-31AA-A399-4101-509D85D4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7097-4F52-DAEB-A487-0E441841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5C09-FB8F-EB2E-8CD8-7310E8BB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2F6F-7AF7-5FF9-29A3-B2D3903E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7B85-9F26-5B33-7A90-BCBFABE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C6DF-B552-D513-DC21-82580692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A2F2-28FF-9074-BCFF-8AD68DA2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AB1F-04A0-4850-E4F4-9C8CCBC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8E7E-528C-791C-57ED-0A020B5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25A0-4082-C191-DC99-5AD34462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D713-6357-FA65-B609-4DF0D153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D8C4-9F7D-BB57-9403-A7785ACA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BAD65-3545-4168-CCDE-71057F6F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BC1C-D4DD-FF44-0A71-02D0B622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E026-5514-7C2B-2087-767310AB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242CC-C768-84D9-51E7-7083B268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88C0-390F-3457-580A-B10BAE57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13FA-5EBC-A938-598F-98F06377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A0CF-89C6-A788-9522-1029D016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7F5A6-4070-EEDC-D2F5-899CBB735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03B25-BAB2-40F8-C144-B45EB8A95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D257D-0B11-DB64-67A9-10F072D1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C088-E2BB-AE4F-32E8-ED89903A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E2FFA-5F4C-D818-5347-9DF38EC0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34C-5996-6810-51A5-31A19F7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FE3E0-4987-A63F-9AFE-85C33B56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08F7D-7777-668E-6D11-BEB677A4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619F-286B-84CC-FE35-33904AD1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9D670-4B08-3281-D6C8-53AABA2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B0F40-2780-8006-429D-72BD1C2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FAAD-C630-4ADD-A011-94F68AC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A91E-A3D6-3BE8-A90E-E832FB0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F23D-9657-2A86-8937-026A3274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3F500-2183-612C-9BAA-98C3A27A1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563DA-1BA9-DB59-1495-EFB44C45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0E42-B8EE-E71D-26D4-9CE088B2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4E1F-36E5-17CB-B3AE-FDFF2679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0B15-5B90-7BB3-6FD9-183E018C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110E7-D3ED-CB7B-9756-DD47C3184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8AC-C18E-0E14-CBDC-8CFEF61E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EC9BD-3D2C-1E94-871B-282FF867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CB2EA-12D9-C7F6-3C25-6AEB94ED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0C6E-2546-7770-8EC9-E6573CA0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6F68B-386F-B03F-0A55-930FCB9F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5E5B-F4F5-0679-92AE-3F91AA3E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D0FB-0CFB-1A33-AD9C-59874732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3415B-7DA5-4967-90BE-FFAF0B337C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EBB6-C1A9-E591-7597-25C46A4BF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9D44-E603-B3E1-C20A-DB812499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2E6D3-F0E5-43AE-B01F-C6915FDD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5.09613" TargetMode="External"/><Relationship Id="rId3" Type="http://schemas.openxmlformats.org/officeDocument/2006/relationships/hyperlink" Target="https://github.com/microsoft/DiskANN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s://creativecommons.org/licenses/by/4.0/deed.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naver/splade-cocondenser-ensembledistil/tree/main" TargetMode="External"/><Relationship Id="rId5" Type="http://schemas.openxmlformats.org/officeDocument/2006/relationships/hyperlink" Target="https://microsoft.github.io/msmarco/" TargetMode="External"/><Relationship Id="rId4" Type="http://schemas.openxmlformats.org/officeDocument/2006/relationships/hyperlink" Target="https://arxiv.org/abs/2301.10622" TargetMode="External"/><Relationship Id="rId9" Type="http://schemas.openxmlformats.org/officeDocument/2006/relationships/hyperlink" Target="https://github.com/microsoft/SPTAG/blob/main/datasets/SPACEV1B/LICEN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-simhadri/big-ann-benchmarks/tree/main/neurips23/ood/mysteryann" TargetMode="External"/><Relationship Id="rId7" Type="http://schemas.openxmlformats.org/officeDocument/2006/relationships/hyperlink" Target="https://github.com/harsha-simhadri/big-ann-benchmarks/tree/main/neurips23/streaming/puck" TargetMode="External"/><Relationship Id="rId2" Type="http://schemas.openxmlformats.org/officeDocument/2006/relationships/hyperlink" Target="https://github.com/harsha-simhadri/big-ann-benchmarks/tree/main/neurips23/filter/parlayiv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rsha-simhadri/big-ann-benchmarks/tree/main/neurips23/sparse/shnsw" TargetMode="External"/><Relationship Id="rId5" Type="http://schemas.openxmlformats.org/officeDocument/2006/relationships/hyperlink" Target="https://github.com/harsha-simhadri/big-ann-benchmarks/tree/main/neurips23/sparse/pyanns" TargetMode="External"/><Relationship Id="rId4" Type="http://schemas.openxmlformats.org/officeDocument/2006/relationships/hyperlink" Target="https://github.com/harsha-simhadri/big-ann-benchmarks/tree/main/neurips23/ood/pyan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7FE3-462A-2CF4-9A39-83DC676E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953" y="1122363"/>
            <a:ext cx="10275757" cy="1954469"/>
          </a:xfrm>
        </p:spPr>
        <p:txBody>
          <a:bodyPr>
            <a:normAutofit fontScale="90000"/>
          </a:bodyPr>
          <a:lstStyle/>
          <a:p>
            <a:r>
              <a:rPr lang="en-US" dirty="0"/>
              <a:t>Big ANN @ NeurIPS’23</a:t>
            </a:r>
            <a:br>
              <a:rPr lang="en-US" dirty="0"/>
            </a:br>
            <a:r>
              <a:rPr lang="en-US" dirty="0"/>
              <a:t>Practical Vector Search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17ADB-9C2F-E14D-E20A-474DCFE7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99" y="3429000"/>
            <a:ext cx="10815402" cy="263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Harsha Simhadri*, Martin Aumüller</a:t>
            </a:r>
            <a:r>
              <a:rPr lang="en-US" sz="2400" b="1" baseline="30000" dirty="0"/>
              <a:t>¤</a:t>
            </a:r>
            <a:r>
              <a:rPr lang="en-US" sz="2400" b="1" dirty="0"/>
              <a:t>, Dmitry Baranchuk</a:t>
            </a:r>
            <a:r>
              <a:rPr lang="en-US" sz="2400" b="1" baseline="30000" dirty="0"/>
              <a:t>‡</a:t>
            </a:r>
            <a:r>
              <a:rPr lang="en-US" sz="2400" b="1" dirty="0"/>
              <a:t>, Matthijs Douze</a:t>
            </a:r>
            <a:r>
              <a:rPr lang="en-US" sz="2400" b="1" baseline="30000" dirty="0"/>
              <a:t>†</a:t>
            </a:r>
            <a:r>
              <a:rPr lang="en-US" sz="2400" b="1" dirty="0"/>
              <a:t>, </a:t>
            </a:r>
          </a:p>
          <a:p>
            <a:pPr marL="0" indent="0">
              <a:buNone/>
            </a:pPr>
            <a:r>
              <a:rPr lang="en-US" sz="2400" b="1" dirty="0"/>
              <a:t>Amir Ingber*, Edo Liberty*, Frank Liu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 §</a:t>
            </a:r>
            <a:r>
              <a:rPr lang="en-US" sz="2400" b="1" dirty="0"/>
              <a:t>, George Williams**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 </a:t>
            </a:r>
            <a:endParaRPr lang="en-US" b="1" baseline="30000" noProof="0" dirty="0"/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*Microsoft, ¤IT University of Copenhagen, †Meta AI Research, *Pinecone, ‡Yandex Labs, 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§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Zilliz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aford"/>
                <a:ea typeface="+mj-ea"/>
                <a:cs typeface="+mj-cs"/>
              </a:rPr>
              <a:t>, **Ansible AI</a:t>
            </a:r>
            <a:endParaRPr lang="en-US" b="1" baseline="30000" dirty="0">
              <a:latin typeface="Helvetica Neue"/>
            </a:endParaRPr>
          </a:p>
          <a:p>
            <a:endParaRPr lang="en-US" dirty="0"/>
          </a:p>
          <a:p>
            <a:r>
              <a:rPr lang="en-US" dirty="0"/>
              <a:t>Thanks to support from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A52E860-40AD-48A4-13E7-53D9E0C0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59" y="5735637"/>
            <a:ext cx="2345162" cy="4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D5669-BA71-8542-F0FA-194E4732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44" y="5673967"/>
            <a:ext cx="2345162" cy="463242"/>
          </a:xfrm>
          <a:prstGeom prst="rect">
            <a:avLst/>
          </a:prstGeom>
        </p:spPr>
      </p:pic>
      <p:pic>
        <p:nvPicPr>
          <p:cNvPr id="1030" name="Picture 6" descr="AWS">
            <a:extLst>
              <a:ext uri="{FF2B5EF4-FFF2-40B4-BE49-F238E27FC236}">
                <a16:creationId xmlns:a16="http://schemas.microsoft.com/office/drawing/2014/main" id="{2A186C02-EC28-7FB3-5818-DC910D9B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30" y="5840529"/>
            <a:ext cx="999345" cy="59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illiz">
            <a:extLst>
              <a:ext uri="{FF2B5EF4-FFF2-40B4-BE49-F238E27FC236}">
                <a16:creationId xmlns:a16="http://schemas.microsoft.com/office/drawing/2014/main" id="{F4C23178-831D-FCFE-BD8A-7348AC46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99" y="5568575"/>
            <a:ext cx="1740442" cy="7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8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84DD-E5D1-B4FE-457A-5B95540B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datasets and baselines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D18AE-52C7-2C4D-ED58-CD868290C3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989614"/>
          <a:ext cx="10515603" cy="402336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2907474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960482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71253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466190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606186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063823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78865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Track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Dimensions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Baseline algo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QPS @ 90% recall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Release terms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710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Filtered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YFCC-10M + CLIP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uint8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filter-FAISS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3200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2"/>
                        </a:rPr>
                        <a:t>CC BY 4.0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0773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Text2Image-10M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float32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3"/>
                        </a:rPr>
                        <a:t>diskann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4882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2"/>
                        </a:rPr>
                        <a:t>CC BY 4.0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6209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Sparse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MS MARCO / SPLADE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~30K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float32, sparse format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4"/>
                        </a:rPr>
                        <a:t>Linscan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5"/>
                        </a:rPr>
                        <a:t>MS-MARCO</a:t>
                      </a:r>
                      <a:r>
                        <a:rPr lang="en-US" sz="1800">
                          <a:effectLst/>
                        </a:rPr>
                        <a:t>: Free NC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  <a:hlinkClick r:id="rId6"/>
                        </a:rPr>
                        <a:t>SPLADE</a:t>
                      </a:r>
                      <a:r>
                        <a:rPr lang="en-US" sz="1800">
                          <a:effectLst/>
                        </a:rPr>
                        <a:t>: </a:t>
                      </a:r>
                      <a:r>
                        <a:rPr lang="en-US" sz="1800" u="none" strike="noStrike">
                          <a:effectLst/>
                          <a:hlinkClick r:id="rId7"/>
                        </a:rPr>
                        <a:t>CC BY NC SA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4408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Streaming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MSTuring-30M-clustered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float32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  <a:hlinkClick r:id="rId8"/>
                        </a:rPr>
                        <a:t>fresh-diskann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0.883 recall@10 (45mins)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  <a:hlinkClick r:id="rId9"/>
                        </a:rPr>
                        <a:t>O-UDA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8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107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4A3C866-B401-7B97-B126-51824495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-138499"/>
            <a:ext cx="65" cy="276999"/>
          </a:xfrm>
          <a:prstGeom prst="rect">
            <a:avLst/>
          </a:prstGeom>
          <a:solidFill>
            <a:srgbClr val="F1F5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A0823-BB07-B192-A8E0-421D5A17BDB7}"/>
              </a:ext>
            </a:extLst>
          </p:cNvPr>
          <p:cNvSpPr/>
          <p:nvPr/>
        </p:nvSpPr>
        <p:spPr>
          <a:xfrm>
            <a:off x="6843010" y="1989614"/>
            <a:ext cx="3013023" cy="402336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6D5-9AA8-A406-BBBD-E283382C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362C-CA3E-C72E-A12B-7E699381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Azure D8lds v5</a:t>
            </a:r>
          </a:p>
          <a:p>
            <a:r>
              <a:rPr lang="en-US" dirty="0"/>
              <a:t>AWS EC c6i.2xlarge</a:t>
            </a:r>
          </a:p>
          <a:p>
            <a:r>
              <a:rPr lang="en-US" dirty="0"/>
              <a:t>8 vCPUs</a:t>
            </a:r>
          </a:p>
          <a:p>
            <a:r>
              <a:rPr lang="en-US" dirty="0"/>
              <a:t>16GB DRAM (limit to 8GB DRAM with docker)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BD003-0E67-018B-BA3F-BE38CD81AFB8}"/>
              </a:ext>
            </a:extLst>
          </p:cNvPr>
          <p:cNvSpPr txBox="1">
            <a:spLocks/>
          </p:cNvSpPr>
          <p:nvPr/>
        </p:nvSpPr>
        <p:spPr>
          <a:xfrm>
            <a:off x="838200" y="182039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Participation</a:t>
            </a:r>
          </a:p>
          <a:p>
            <a:r>
              <a:rPr lang="en-US" dirty="0"/>
              <a:t>60 expression of interests</a:t>
            </a:r>
          </a:p>
          <a:p>
            <a:r>
              <a:rPr lang="en-US" dirty="0"/>
              <a:t>26 code submissions</a:t>
            </a:r>
          </a:p>
          <a:p>
            <a:endParaRPr lang="en-US" dirty="0"/>
          </a:p>
          <a:p>
            <a:r>
              <a:rPr lang="en-US" dirty="0"/>
              <a:t>Universities + Industry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E2BE-E37C-CA9D-4550-DC8C568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Track Results</a:t>
            </a:r>
          </a:p>
        </p:txBody>
      </p:sp>
      <p:pic>
        <p:nvPicPr>
          <p:cNvPr id="3074" name="Picture 2" descr="yfcc-10M">
            <a:extLst>
              <a:ext uri="{FF2B5EF4-FFF2-40B4-BE49-F238E27FC236}">
                <a16:creationId xmlns:a16="http://schemas.microsoft.com/office/drawing/2014/main" id="{45ED69ED-0C81-BF4C-2F60-3CC13C1C57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6" y="1557394"/>
            <a:ext cx="6910465" cy="46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3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20C8-CBD2-2E56-AA3B-0B7EB21F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OOD Track Results</a:t>
            </a:r>
          </a:p>
        </p:txBody>
      </p:sp>
      <p:pic>
        <p:nvPicPr>
          <p:cNvPr id="4098" name="Picture 2" descr="text2image-10M">
            <a:extLst>
              <a:ext uri="{FF2B5EF4-FFF2-40B4-BE49-F238E27FC236}">
                <a16:creationId xmlns:a16="http://schemas.microsoft.com/office/drawing/2014/main" id="{86581C2A-A736-2343-E239-03EE4B7D2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9" y="1510458"/>
            <a:ext cx="7031636" cy="47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4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0917-F299-99E6-AA66-4A291FE1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Track Results</a:t>
            </a:r>
          </a:p>
        </p:txBody>
      </p:sp>
      <p:pic>
        <p:nvPicPr>
          <p:cNvPr id="5122" name="Picture 2" descr="sparse-full">
            <a:extLst>
              <a:ext uri="{FF2B5EF4-FFF2-40B4-BE49-F238E27FC236}">
                <a16:creationId xmlns:a16="http://schemas.microsoft.com/office/drawing/2014/main" id="{5B3D2A06-B90B-65EC-BBCB-2AFE37E0F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8012"/>
            <a:ext cx="6454654" cy="446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4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0690-10D7-CCA1-3346-AFD510C4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Track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5D8B-612D-1B9D-03AD-12285458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Recall@10 over averages over all queries, runtime&lt;1 hour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1C339-BF44-FAF8-63C3-E8F8DA10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7955"/>
              </p:ext>
            </p:extLst>
          </p:nvPr>
        </p:nvGraphicFramePr>
        <p:xfrm>
          <a:off x="838200" y="251139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2616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7244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0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Hwtl_sdu_anns_stream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PyANNS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7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44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6346-7DB8-49E5-82E6-D2A09FD9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Winners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F0ABA7-EC27-5F89-7F01-7D4AAA099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02407"/>
              </p:ext>
            </p:extLst>
          </p:nvPr>
        </p:nvGraphicFramePr>
        <p:xfrm>
          <a:off x="838200" y="1563688"/>
          <a:ext cx="1082657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11">
                  <a:extLst>
                    <a:ext uri="{9D8B030D-6E8A-4147-A177-3AD203B41FA5}">
                      <a16:colId xmlns:a16="http://schemas.microsoft.com/office/drawing/2014/main" val="1225163052"/>
                    </a:ext>
                  </a:extLst>
                </a:gridCol>
                <a:gridCol w="9596767">
                  <a:extLst>
                    <a:ext uri="{9D8B030D-6E8A-4147-A177-3AD203B41FA5}">
                      <a16:colId xmlns:a16="http://schemas.microsoft.com/office/drawing/2014/main" val="92774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hlinkClick r:id="rId2"/>
                        </a:rPr>
                        <a:t>ParlayANN IVF</a:t>
                      </a:r>
                      <a:r>
                        <a:rPr lang="en-US" baseline="30000" dirty="0">
                          <a:hlinkClick r:id="rId2"/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Fusing Classic and Spatial Inverted Indices for Fast Filtered ANNS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Ben Landrum (UMD), Magdalen Dobson Manohar (CMU),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Mazin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Karjikar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(UMD), Laxman Dhulipala (UMD)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OOD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RoarANN</a:t>
                      </a:r>
                      <a:r>
                        <a:rPr lang="en-US" dirty="0"/>
                        <a:t>: Projected Bipartite Graph for Efficient Cross-Modal ANNS</a:t>
                      </a:r>
                    </a:p>
                    <a:p>
                      <a:r>
                        <a:rPr lang="en-US" dirty="0"/>
                        <a:t>Meng Chen, Yue Chen, Rui Ma, Fudan University, Kai Zhang, </a:t>
                      </a:r>
                      <a:r>
                        <a:rPr lang="en-US" dirty="0" err="1"/>
                        <a:t>Yuzheng</a:t>
                      </a:r>
                      <a:r>
                        <a:rPr lang="en-US" dirty="0"/>
                        <a:t> Cai, Jiayang Shi,  </a:t>
                      </a:r>
                      <a:r>
                        <a:rPr lang="en-US" dirty="0" err="1"/>
                        <a:t>Yizhuo</a:t>
                      </a:r>
                      <a:r>
                        <a:rPr lang="en-US" dirty="0"/>
                        <a:t> Chen, </a:t>
                      </a:r>
                      <a:r>
                        <a:rPr lang="en-US" dirty="0" err="1"/>
                        <a:t>Weiguo</a:t>
                      </a:r>
                      <a:r>
                        <a:rPr lang="en-US" dirty="0"/>
                        <a:t> Zheng. Fudan University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hlinkClick r:id="rId4"/>
                        </a:rPr>
                        <a:t>PyANNS</a:t>
                      </a:r>
                      <a:r>
                        <a:rPr lang="en-US" dirty="0"/>
                        <a:t>**</a:t>
                      </a:r>
                    </a:p>
                    <a:p>
                      <a:r>
                        <a:rPr lang="en-US" dirty="0"/>
                        <a:t>Zihao Wang, Shanghai Jiao Tong University.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Sparse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>
                          <a:hlinkClick r:id="rId5"/>
                        </a:rPr>
                        <a:t>PyANNS</a:t>
                      </a:r>
                      <a:r>
                        <a:rPr lang="en-US" dirty="0"/>
                        <a:t>**</a:t>
                      </a:r>
                    </a:p>
                    <a:p>
                      <a:r>
                        <a:rPr lang="en-US" dirty="0"/>
                        <a:t>Zihao Wang, Shanghai Jiao Tong University.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 err="1">
                          <a:hlinkClick r:id="rId6"/>
                        </a:rPr>
                        <a:t>GrassRMA</a:t>
                      </a:r>
                      <a:r>
                        <a:rPr lang="en-US" b="1" dirty="0"/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Sparse Vector Search with Reducing Memory Accesses</a:t>
                      </a:r>
                      <a:endParaRPr lang="en-US" b="1" dirty="0"/>
                    </a:p>
                    <a:p>
                      <a:r>
                        <a:rPr lang="en-US" dirty="0"/>
                        <a:t>Meng Chen, Yue Chen, Rui Ma, Kai Zhang, </a:t>
                      </a:r>
                      <a:r>
                        <a:rPr lang="en-US" dirty="0" err="1"/>
                        <a:t>Yuzheng</a:t>
                      </a:r>
                      <a:r>
                        <a:rPr lang="en-US" dirty="0"/>
                        <a:t> Cai, Jiayang Shi, </a:t>
                      </a:r>
                      <a:r>
                        <a:rPr lang="en-US" dirty="0" err="1"/>
                        <a:t>Yizhuo</a:t>
                      </a:r>
                      <a:r>
                        <a:rPr lang="en-US" dirty="0"/>
                        <a:t> Chen, </a:t>
                      </a:r>
                      <a:r>
                        <a:rPr lang="en-US" dirty="0" err="1"/>
                        <a:t>Weiguo</a:t>
                      </a:r>
                      <a:r>
                        <a:rPr lang="en-US" dirty="0"/>
                        <a:t> Zheng. Fudan University.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Streaming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>
                          <a:hlinkClick r:id="rId7"/>
                        </a:rPr>
                        <a:t>Puck</a:t>
                      </a:r>
                      <a:r>
                        <a:rPr lang="en-US" dirty="0"/>
                        <a:t>: Efficient Multi-level Index Structure for ANNS in Practice </a:t>
                      </a:r>
                    </a:p>
                    <a:p>
                      <a:r>
                        <a:rPr lang="en-US" dirty="0"/>
                        <a:t>Jie Yin, Ben Huang, Baidu.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33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CB2BAD-C10A-5B7E-A1C5-2F2594D0874F}"/>
              </a:ext>
            </a:extLst>
          </p:cNvPr>
          <p:cNvSpPr txBox="1"/>
          <p:nvPr/>
        </p:nvSpPr>
        <p:spPr>
          <a:xfrm>
            <a:off x="2061148" y="6200487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diumLLWeb"/>
              </a:rPr>
              <a:t>Zihao Wang is also an employee of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ediumLLWeb"/>
              </a:rPr>
              <a:t>Zilliz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diumLLWeb"/>
              </a:rPr>
              <a:t>. However, he declares that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ediumLLWeb"/>
              </a:rPr>
              <a:t>PyANNS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diumLLWeb"/>
              </a:rPr>
              <a:t> entry was created on his time off, without any involvement from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ediumLLWeb"/>
              </a:rPr>
              <a:t>Zilliz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diumLLWeb"/>
              </a:rPr>
              <a:t> or any of the other organizers. This entry did not declare conflict with organizers before participating.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B8E-0D44-5567-A329-7161581F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Invited 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DD4E-56CB-E18B-C26D-D621889E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Corey Nolet [NVIDIA]: Accelerating vector search on GPU with RAPIDS RAFT</a:t>
            </a:r>
          </a:p>
          <a:p>
            <a:endParaRPr lang="en-US" dirty="0"/>
          </a:p>
          <a:p>
            <a:r>
              <a:rPr lang="en-US" dirty="0"/>
              <a:t>Yury Malkov [OpenAI]:  ANNS in Recommender Systems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46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10F8-BA43-C175-8878-D32F3BBC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48F7C-7602-7FD8-1271-191C69C55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52" y="1406302"/>
            <a:ext cx="8973871" cy="5086573"/>
          </a:xfrm>
        </p:spPr>
      </p:pic>
    </p:spTree>
    <p:extLst>
      <p:ext uri="{BB962C8B-B14F-4D97-AF65-F5344CB8AC3E}">
        <p14:creationId xmlns:p14="http://schemas.microsoft.com/office/powerpoint/2010/main" val="413457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737F-27E4-EFD0-9410-661FF1D6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Approximate Nearest Neighbor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6758-24F1-0993-9DBE-E1E6B816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85173" cy="4351338"/>
          </a:xfrm>
        </p:spPr>
        <p:txBody>
          <a:bodyPr/>
          <a:lstStyle/>
          <a:p>
            <a:r>
              <a:rPr lang="en-US" dirty="0"/>
              <a:t>Semantic Search</a:t>
            </a:r>
          </a:p>
          <a:p>
            <a:r>
              <a:rPr lang="en-US" dirty="0"/>
              <a:t>Recommendation Systems</a:t>
            </a:r>
          </a:p>
          <a:p>
            <a:r>
              <a:rPr lang="en-US" dirty="0"/>
              <a:t>Security and threat analysis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RAG (Retrieval Augmented </a:t>
            </a:r>
            <a:r>
              <a:rPr lang="en-US" dirty="0" err="1"/>
              <a:t>GenAI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Ground the models in “facts” </a:t>
            </a:r>
          </a:p>
          <a:p>
            <a:pPr lvl="1"/>
            <a:r>
              <a:rPr lang="en-US" dirty="0"/>
              <a:t>Adapt to private and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0463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B15-ED99-8EA8-AEBB-80F0289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Algorithms. How to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5007-9A47-94EC-A361-343039AB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0390" cy="4351338"/>
          </a:xfrm>
        </p:spPr>
        <p:txBody>
          <a:bodyPr/>
          <a:lstStyle/>
          <a:p>
            <a:r>
              <a:rPr lang="en-US" dirty="0"/>
              <a:t>Queries/sec(QPS)vs </a:t>
            </a:r>
            <a:r>
              <a:rPr lang="en-US" dirty="0" err="1"/>
              <a:t>Recall@k</a:t>
            </a:r>
            <a:endParaRPr lang="en-US" dirty="0"/>
          </a:p>
          <a:p>
            <a:r>
              <a:rPr lang="en-US" dirty="0"/>
              <a:t>Latency, interactive &amp; batch</a:t>
            </a:r>
          </a:p>
          <a:p>
            <a:r>
              <a:rPr lang="en-US" dirty="0"/>
              <a:t>Average Precision</a:t>
            </a:r>
          </a:p>
          <a:p>
            <a:r>
              <a:rPr lang="en-US" dirty="0"/>
              <a:t>DRAM and Disk Space</a:t>
            </a:r>
          </a:p>
          <a:p>
            <a:r>
              <a:rPr lang="en-US" dirty="0"/>
              <a:t>Power consumption</a:t>
            </a:r>
          </a:p>
          <a:p>
            <a:r>
              <a:rPr lang="en-US" dirty="0"/>
              <a:t>Indexing space and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61578-FA4B-DB7D-95E2-B09286B9C502}"/>
              </a:ext>
            </a:extLst>
          </p:cNvPr>
          <p:cNvSpPr/>
          <p:nvPr/>
        </p:nvSpPr>
        <p:spPr>
          <a:xfrm>
            <a:off x="1086787" y="1768839"/>
            <a:ext cx="4736891" cy="554636"/>
          </a:xfrm>
          <a:prstGeom prst="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C1F656-DF4A-56E9-B29E-B202939A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8" y="1597467"/>
            <a:ext cx="6368321" cy="424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AB18A-55BE-513B-0473-987701E5B199}"/>
              </a:ext>
            </a:extLst>
          </p:cNvPr>
          <p:cNvSpPr txBox="1"/>
          <p:nvPr/>
        </p:nvSpPr>
        <p:spPr>
          <a:xfrm>
            <a:off x="6861994" y="5909274"/>
            <a:ext cx="429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ann-benchmarks.com; glove-100-angular</a:t>
            </a:r>
          </a:p>
        </p:txBody>
      </p:sp>
    </p:spTree>
    <p:extLst>
      <p:ext uri="{BB962C8B-B14F-4D97-AF65-F5344CB8AC3E}">
        <p14:creationId xmlns:p14="http://schemas.microsoft.com/office/powerpoint/2010/main" val="6263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BF02-F586-8DAE-5BFB-3832F83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0465" cy="1325563"/>
          </a:xfrm>
        </p:spPr>
        <p:txBody>
          <a:bodyPr/>
          <a:lstStyle/>
          <a:p>
            <a:r>
              <a:rPr lang="en-US" dirty="0"/>
              <a:t>Big ANN @NeurIPS’21: Billion-Scale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3079-1167-4DBA-8ED8-5181BA5C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up from ~1M scale (ann-benchmarks.com)</a:t>
            </a:r>
          </a:p>
          <a:p>
            <a:r>
              <a:rPr lang="en-US" dirty="0"/>
              <a:t>6 billion scale datasets from IRISA, Meta, Microsoft, Yandex</a:t>
            </a:r>
          </a:p>
          <a:p>
            <a:r>
              <a:rPr lang="en-US" dirty="0"/>
              <a:t>3 tracks</a:t>
            </a:r>
          </a:p>
          <a:p>
            <a:pPr lvl="1"/>
            <a:r>
              <a:rPr lang="en-US" dirty="0"/>
              <a:t>Standard VM with 64GB DRAM. Measure QPS vs recall.</a:t>
            </a:r>
          </a:p>
          <a:p>
            <a:pPr lvl="1"/>
            <a:r>
              <a:rPr lang="en-US" dirty="0"/>
              <a:t>Standard VM with 64 GB DRAM + 4TB SSD. Measure QPS vs recall.</a:t>
            </a:r>
          </a:p>
          <a:p>
            <a:pPr lvl="1"/>
            <a:r>
              <a:rPr lang="en-US" dirty="0"/>
              <a:t>Any hardware: Cost- and Power-normalized QPS</a:t>
            </a:r>
          </a:p>
          <a:p>
            <a:pPr lvl="1"/>
            <a:endParaRPr lang="en-US" dirty="0"/>
          </a:p>
          <a:p>
            <a:r>
              <a:rPr lang="en-US" dirty="0"/>
              <a:t>https://big-ann-benchmarks.com/neurips21.html</a:t>
            </a:r>
          </a:p>
        </p:txBody>
      </p:sp>
    </p:spTree>
    <p:extLst>
      <p:ext uri="{BB962C8B-B14F-4D97-AF65-F5344CB8AC3E}">
        <p14:creationId xmlns:p14="http://schemas.microsoft.com/office/powerpoint/2010/main" val="3045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B800-34C8-3C97-68B4-3F0E69AF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897" cy="1325563"/>
          </a:xfrm>
        </p:spPr>
        <p:txBody>
          <a:bodyPr/>
          <a:lstStyle/>
          <a:p>
            <a:r>
              <a:rPr lang="en-US" dirty="0"/>
              <a:t>This year: Practical Variants + Smaller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7562-AE93-B44A-F2A8-09B3ADAD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86196"/>
            <a:ext cx="4615543" cy="4068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Smaller Scale</a:t>
            </a:r>
          </a:p>
          <a:p>
            <a:endParaRPr lang="en-US" dirty="0"/>
          </a:p>
          <a:p>
            <a:r>
              <a:rPr lang="en-US" dirty="0"/>
              <a:t>10M datasets</a:t>
            </a:r>
          </a:p>
          <a:p>
            <a:r>
              <a:rPr lang="en-US" dirty="0"/>
              <a:t>Laptop-sized (16GB DRAM)</a:t>
            </a:r>
          </a:p>
          <a:p>
            <a:r>
              <a:rPr lang="en-US" dirty="0"/>
              <a:t>$1000 AWS credit, sponsored by Pinecone.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D993B6-7EE6-8A4E-179D-BCD1AB567F06}"/>
              </a:ext>
            </a:extLst>
          </p:cNvPr>
          <p:cNvSpPr txBox="1">
            <a:spLocks/>
          </p:cNvSpPr>
          <p:nvPr/>
        </p:nvSpPr>
        <p:spPr>
          <a:xfrm>
            <a:off x="916459" y="1986196"/>
            <a:ext cx="4326924" cy="406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Practical Variants</a:t>
            </a:r>
          </a:p>
          <a:p>
            <a:endParaRPr lang="en-US" dirty="0"/>
          </a:p>
          <a:p>
            <a:r>
              <a:rPr lang="en-US" dirty="0"/>
              <a:t>Filtered search</a:t>
            </a:r>
          </a:p>
          <a:p>
            <a:r>
              <a:rPr lang="en-US" dirty="0"/>
              <a:t>OOD </a:t>
            </a:r>
          </a:p>
          <a:p>
            <a:r>
              <a:rPr lang="en-US" dirty="0"/>
              <a:t>Sparse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2183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7F59-9946-0AD3-A223-EB671500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Search: Nearest vector matching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1E9F-9BEB-6C47-2828-044E038E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95256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Dataset: 10M images from YFCC-100M</a:t>
            </a:r>
          </a:p>
          <a:p>
            <a:pPr lvl="1"/>
            <a:r>
              <a:rPr lang="en-US" dirty="0"/>
              <a:t> CLIP embeddings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"bag" of tags (200386 total): </a:t>
            </a:r>
          </a:p>
          <a:p>
            <a:pPr lvl="2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words extracted from the description</a:t>
            </a:r>
          </a:p>
          <a:p>
            <a:pPr lvl="2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camera model, </a:t>
            </a:r>
          </a:p>
          <a:p>
            <a:pPr lvl="2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year 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100,000 queries: 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image embeddings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one or two tags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Baseline: Filter-FAISS</a:t>
            </a:r>
          </a:p>
        </p:txBody>
      </p:sp>
      <p:pic>
        <p:nvPicPr>
          <p:cNvPr id="7170" name="Picture 2" descr="Sample image: Lanterns and people at a festival">
            <a:extLst>
              <a:ext uri="{FF2B5EF4-FFF2-40B4-BE49-F238E27FC236}">
                <a16:creationId xmlns:a16="http://schemas.microsoft.com/office/drawing/2014/main" id="{2D6E59E6-84B8-1089-8FE4-1CF83E91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5" y="1769543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ample image: Lightning over a city">
            <a:extLst>
              <a:ext uri="{FF2B5EF4-FFF2-40B4-BE49-F238E27FC236}">
                <a16:creationId xmlns:a16="http://schemas.microsoft.com/office/drawing/2014/main" id="{6452EAB3-EC3C-9328-8A92-A8975982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10" y="1769543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ample image: Person holding mirror showing tree">
            <a:extLst>
              <a:ext uri="{FF2B5EF4-FFF2-40B4-BE49-F238E27FC236}">
                <a16:creationId xmlns:a16="http://schemas.microsoft.com/office/drawing/2014/main" id="{72F2E7A8-C543-8FB8-CDBD-47FD1A99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5" y="3442595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Sample image: Cosmos flowers">
            <a:extLst>
              <a:ext uri="{FF2B5EF4-FFF2-40B4-BE49-F238E27FC236}">
                <a16:creationId xmlns:a16="http://schemas.microsoft.com/office/drawing/2014/main" id="{7AD8850B-604E-263B-E7C3-2CDB2A05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10" y="3442595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7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51D4-FFCD-7D36-3AA2-33A5B21C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Distribution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BBFB-04B2-86A5-697A-FD0E6EC7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91" y="1401580"/>
            <a:ext cx="10157085" cy="208464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Index: 10M subset of the Yandex visual search database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 200D Se-ResNext-101 image embeddings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Queries: user-specified text search </a:t>
            </a:r>
            <a:endParaRPr lang="en-US" dirty="0">
              <a:solidFill>
                <a:srgbClr val="525252"/>
              </a:solidFill>
              <a:latin typeface="MediumLLWeb"/>
            </a:endParaRP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embeddings a variant of the DSSM model.</a:t>
            </a:r>
            <a:endParaRPr lang="en-US" dirty="0">
              <a:solidFill>
                <a:srgbClr val="525252"/>
              </a:solidFill>
              <a:latin typeface="MediumLLWeb"/>
            </a:endParaRPr>
          </a:p>
          <a:p>
            <a:r>
              <a:rPr lang="en-US" dirty="0">
                <a:solidFill>
                  <a:srgbClr val="525252"/>
                </a:solidFill>
                <a:latin typeface="MediumLLWeb"/>
              </a:rPr>
              <a:t>Baseline: DiskANN (in-memory version)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3381-7927-0085-4823-22E9F2CD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4572"/>
            <a:ext cx="9334980" cy="29783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0414FA-8773-96B9-8343-A4366A08D2C1}"/>
              </a:ext>
            </a:extLst>
          </p:cNvPr>
          <p:cNvCxnSpPr/>
          <p:nvPr/>
        </p:nvCxnSpPr>
        <p:spPr>
          <a:xfrm>
            <a:off x="3155430" y="4864308"/>
            <a:ext cx="71203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14BCE-344C-C555-B371-1B87F038F080}"/>
              </a:ext>
            </a:extLst>
          </p:cNvPr>
          <p:cNvCxnSpPr>
            <a:cxnSpLocks/>
          </p:cNvCxnSpPr>
          <p:nvPr/>
        </p:nvCxnSpPr>
        <p:spPr>
          <a:xfrm>
            <a:off x="5933641" y="5115562"/>
            <a:ext cx="101085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AB3A49-78B4-B5A8-207E-92EE4C015F20}"/>
              </a:ext>
            </a:extLst>
          </p:cNvPr>
          <p:cNvCxnSpPr/>
          <p:nvPr/>
        </p:nvCxnSpPr>
        <p:spPr>
          <a:xfrm>
            <a:off x="9282322" y="5053778"/>
            <a:ext cx="7120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998B0-08E7-9587-12E1-AC178E5AFA71}"/>
              </a:ext>
            </a:extLst>
          </p:cNvPr>
          <p:cNvSpPr txBox="1"/>
          <p:nvPr/>
        </p:nvSpPr>
        <p:spPr>
          <a:xfrm>
            <a:off x="3257542" y="6437438"/>
            <a:ext cx="45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[Image credit: OOD-DiskANN, Jaiswal et al.]</a:t>
            </a:r>
          </a:p>
        </p:txBody>
      </p:sp>
    </p:spTree>
    <p:extLst>
      <p:ext uri="{BB962C8B-B14F-4D97-AF65-F5344CB8AC3E}">
        <p14:creationId xmlns:p14="http://schemas.microsoft.com/office/powerpoint/2010/main" val="35896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E137-31C6-DF73-9BC6-82032A6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EC32-36CC-BAE9-B81D-28FE3308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84102" cy="449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MS MARCO + SPLADE sparse neural embeddings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8,841,823 text passages from MS MARCO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encoded in ~30,000</a:t>
            </a:r>
            <a:r>
              <a:rPr lang="en-US" dirty="0">
                <a:solidFill>
                  <a:srgbClr val="525252"/>
                </a:solidFill>
                <a:latin typeface="MediumLLWeb"/>
              </a:rPr>
              <a:t>D</a:t>
            </a:r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, average ~120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MediumLLWeb"/>
              </a:rPr>
              <a:t>nonzeros</a:t>
            </a:r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.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 Query set: 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6,980 text queries + SPLADE encoding. </a:t>
            </a:r>
          </a:p>
          <a:p>
            <a:pPr lvl="1"/>
            <a:r>
              <a:rPr lang="en-US" b="0" i="0" dirty="0">
                <a:solidFill>
                  <a:srgbClr val="525252"/>
                </a:solidFill>
                <a:effectLst/>
                <a:latin typeface="MediumLLWeb"/>
              </a:rPr>
              <a:t>~49 nonzero elements per query vector</a:t>
            </a:r>
          </a:p>
          <a:p>
            <a:pPr lvl="1"/>
            <a:endParaRPr lang="en-US" dirty="0"/>
          </a:p>
          <a:p>
            <a:r>
              <a:rPr lang="en-US" dirty="0"/>
              <a:t>Distance metric: Max inner product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Baseline: Linear scan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0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3946-EDCA-226E-2EB9-03863B8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4685-4FE9-D5DA-0CDE-00C368A0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865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Sequence of inserts, deletes and 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Dataset: MSTuring-30M-clustered</a:t>
            </a:r>
          </a:p>
          <a:p>
            <a:pPr lvl="1"/>
            <a:r>
              <a:rPr lang="en-US" dirty="0"/>
              <a:t>Cluster with k-means, k=64</a:t>
            </a:r>
          </a:p>
          <a:p>
            <a:pPr lvl="1"/>
            <a:r>
              <a:rPr lang="en-US" dirty="0"/>
              <a:t>5 rounds of </a:t>
            </a:r>
          </a:p>
          <a:p>
            <a:pPr lvl="2"/>
            <a:r>
              <a:rPr lang="en-US" dirty="0"/>
              <a:t>insert a sample from one of 64 clusters</a:t>
            </a:r>
          </a:p>
          <a:p>
            <a:pPr lvl="2"/>
            <a:r>
              <a:rPr lang="en-US" dirty="0"/>
              <a:t>search</a:t>
            </a:r>
          </a:p>
          <a:p>
            <a:pPr lvl="2"/>
            <a:r>
              <a:rPr lang="en-US" dirty="0"/>
              <a:t>Delete a sample from one of 64 clusters </a:t>
            </a:r>
          </a:p>
          <a:p>
            <a:pPr lvl="2"/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Complete all 1280 steps in 1 hour</a:t>
            </a:r>
          </a:p>
          <a:p>
            <a:r>
              <a:rPr lang="en-US" dirty="0"/>
              <a:t>maximize recall over all searches.</a:t>
            </a:r>
          </a:p>
          <a:p>
            <a:r>
              <a:rPr lang="en-US" dirty="0"/>
              <a:t>Baseline: DiskANN (in-mem dynamic version)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D2209-73F1-836B-BC0B-8C712777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52" y="68405"/>
            <a:ext cx="2005542" cy="6789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D47C1-E6BB-ABAC-6B53-7753189F04E2}"/>
              </a:ext>
            </a:extLst>
          </p:cNvPr>
          <p:cNvSpPr txBox="1"/>
          <p:nvPr/>
        </p:nvSpPr>
        <p:spPr>
          <a:xfrm>
            <a:off x="10002794" y="5807631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…1280 steps</a:t>
            </a:r>
          </a:p>
        </p:txBody>
      </p:sp>
    </p:spTree>
    <p:extLst>
      <p:ext uri="{BB962C8B-B14F-4D97-AF65-F5344CB8AC3E}">
        <p14:creationId xmlns:p14="http://schemas.microsoft.com/office/powerpoint/2010/main" val="7098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838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Helvetica Neue</vt:lpstr>
      <vt:lpstr>MediumLLWeb</vt:lpstr>
      <vt:lpstr>Seaford</vt:lpstr>
      <vt:lpstr>Office Theme</vt:lpstr>
      <vt:lpstr>Big ANN @ NeurIPS’23 Practical Vector Search Challenge</vt:lpstr>
      <vt:lpstr>Why Approximate Nearest Neighbor Search?</vt:lpstr>
      <vt:lpstr>Many Algorithms. How to measure?</vt:lpstr>
      <vt:lpstr>Big ANN @NeurIPS’21: Billion-Scale Challenge</vt:lpstr>
      <vt:lpstr>This year: Practical Variants + Smaller Datasets</vt:lpstr>
      <vt:lpstr>Filtered Search: Nearest vector matching tags</vt:lpstr>
      <vt:lpstr>Out of Distribution Queries</vt:lpstr>
      <vt:lpstr>Sparse track</vt:lpstr>
      <vt:lpstr>Streaming track</vt:lpstr>
      <vt:lpstr>Summary of datasets and baselines</vt:lpstr>
      <vt:lpstr>The competition</vt:lpstr>
      <vt:lpstr>Filter Track Results</vt:lpstr>
      <vt:lpstr>OOD Track Results</vt:lpstr>
      <vt:lpstr>Sparse Track Results</vt:lpstr>
      <vt:lpstr>Streaming Track Results</vt:lpstr>
      <vt:lpstr>Track Winners </vt:lpstr>
      <vt:lpstr>Invited Speakers</vt:lpstr>
      <vt:lpstr>Organizers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ANN: NeurIPS’23 Competition Track</dc:title>
  <dc:creator>Harsha Vardhan Simhadri</dc:creator>
  <cp:lastModifiedBy>Harsha Vardhan Simhadri</cp:lastModifiedBy>
  <cp:revision>1</cp:revision>
  <dcterms:created xsi:type="dcterms:W3CDTF">2023-12-14T19:10:48Z</dcterms:created>
  <dcterms:modified xsi:type="dcterms:W3CDTF">2023-12-16T14:59:29Z</dcterms:modified>
</cp:coreProperties>
</file>