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0" r:id="rId2"/>
    <p:sldId id="267" r:id="rId3"/>
    <p:sldId id="271" r:id="rId4"/>
    <p:sldId id="272" r:id="rId5"/>
    <p:sldId id="273" r:id="rId6"/>
    <p:sldId id="280" r:id="rId7"/>
    <p:sldId id="278" r:id="rId8"/>
    <p:sldId id="279" r:id="rId9"/>
    <p:sldId id="263" r:id="rId1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83">
          <p15:clr>
            <a:srgbClr val="A4A3A4"/>
          </p15:clr>
        </p15:guide>
        <p15:guide id="3" pos="27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AD2"/>
    <a:srgbClr val="3964EE"/>
    <a:srgbClr val="F2F2F0"/>
    <a:srgbClr val="A0CFED"/>
    <a:srgbClr val="E0E0E0"/>
    <a:srgbClr val="EF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3" autoAdjust="0"/>
    <p:restoredTop sz="94559"/>
  </p:normalViewPr>
  <p:slideViewPr>
    <p:cSldViewPr snapToGrid="0" snapToObjects="1" showGuides="1">
      <p:cViewPr varScale="1">
        <p:scale>
          <a:sx n="153" d="100"/>
          <a:sy n="153" d="100"/>
        </p:scale>
        <p:origin x="208" y="176"/>
      </p:cViewPr>
      <p:guideLst>
        <p:guide orient="horz" pos="1620"/>
        <p:guide pos="2983"/>
        <p:guide pos="2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2811F-9E40-9E46-B96F-3DEF6152CFA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11B4C-BAA7-0B4C-B4BE-DAF89B6C59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95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11B4C-BAA7-0B4C-B4BE-DAF89B6C59A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827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11B4C-BAA7-0B4C-B4BE-DAF89B6C59A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70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11B4C-BAA7-0B4C-B4BE-DAF89B6C59A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338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11B4C-BAA7-0B4C-B4BE-DAF89B6C59A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77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11B4C-BAA7-0B4C-B4BE-DAF89B6C59A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39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11B4C-BAA7-0B4C-B4BE-DAF89B6C59A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01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11B4C-BAA7-0B4C-B4BE-DAF89B6C59A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55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8812" y="166247"/>
            <a:ext cx="860129" cy="272630"/>
          </a:xfrm>
          <a:prstGeom prst="rect">
            <a:avLst/>
          </a:prstGeom>
        </p:spPr>
      </p:pic>
      <p:pic>
        <p:nvPicPr>
          <p:cNvPr id="3" name="图片 2" descr="未标题-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9" b="18969"/>
          <a:stretch/>
        </p:blipFill>
        <p:spPr>
          <a:xfrm>
            <a:off x="370030" y="-43618"/>
            <a:ext cx="8310066" cy="51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2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61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3429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6858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0287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2938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8812" y="166247"/>
            <a:ext cx="860129" cy="272630"/>
          </a:xfrm>
          <a:prstGeom prst="rect">
            <a:avLst/>
          </a:prstGeom>
        </p:spPr>
      </p:pic>
      <p:pic>
        <p:nvPicPr>
          <p:cNvPr id="6" name="图片 5" descr="12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6" y="0"/>
            <a:ext cx="40975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68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8812" y="166247"/>
            <a:ext cx="860129" cy="2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8812" y="166247"/>
            <a:ext cx="860129" cy="272630"/>
          </a:xfrm>
          <a:prstGeom prst="rect">
            <a:avLst/>
          </a:prstGeom>
        </p:spPr>
      </p:pic>
      <p:pic>
        <p:nvPicPr>
          <p:cNvPr id="2" name="图片 1" descr="9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000028" cy="12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7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8812" y="166247"/>
            <a:ext cx="860129" cy="272630"/>
          </a:xfrm>
          <a:prstGeom prst="rect">
            <a:avLst/>
          </a:prstGeom>
        </p:spPr>
      </p:pic>
      <p:pic>
        <p:nvPicPr>
          <p:cNvPr id="2" name="图片 1" descr="87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74" y="1077243"/>
            <a:ext cx="5603892" cy="292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1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61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61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61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61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aidu/puc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baidu/puck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4"/>
          <p:cNvSpPr txBox="1"/>
          <p:nvPr/>
        </p:nvSpPr>
        <p:spPr>
          <a:xfrm>
            <a:off x="747251" y="1371421"/>
            <a:ext cx="7649497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>
            <a:spAutoFit/>
          </a:bodyPr>
          <a:lstStyle/>
          <a:p>
            <a:pPr algn="ctr">
              <a:defRPr sz="2800" spc="3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" altLang="zh-CN" sz="2400" b="1" i="0" u="none" strike="noStrike" dirty="0">
                <a:solidFill>
                  <a:srgbClr val="260AD2"/>
                </a:solidFill>
                <a:effectLst/>
              </a:rPr>
              <a:t>Puck : Efficient Multi-level Index Structure for Approximate Nearest Neighbor Search in Practice</a:t>
            </a:r>
            <a:endParaRPr sz="2100" b="1" dirty="0">
              <a:solidFill>
                <a:srgbClr val="260AD2"/>
              </a:solidFill>
            </a:endParaRPr>
          </a:p>
        </p:txBody>
      </p:sp>
      <p:pic>
        <p:nvPicPr>
          <p:cNvPr id="96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99" y="3739626"/>
            <a:ext cx="3556000" cy="20002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7259889-ED9F-6015-314A-F6CD122358AC}"/>
              </a:ext>
            </a:extLst>
          </p:cNvPr>
          <p:cNvSpPr txBox="1"/>
          <p:nvPr/>
        </p:nvSpPr>
        <p:spPr>
          <a:xfrm>
            <a:off x="2974053" y="3594291"/>
            <a:ext cx="4117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60AD2"/>
                </a:solidFill>
                <a:ea typeface="+mn-ea"/>
              </a:rPr>
              <a:t>Author  :  </a:t>
            </a:r>
            <a:r>
              <a:rPr lang="en-US" altLang="zh-CN" dirty="0" err="1">
                <a:solidFill>
                  <a:srgbClr val="260AD2"/>
                </a:solidFill>
                <a:ea typeface="+mn-ea"/>
              </a:rPr>
              <a:t>Jie</a:t>
            </a:r>
            <a:r>
              <a:rPr lang="zh-CN" altLang="en-US" dirty="0">
                <a:solidFill>
                  <a:srgbClr val="260AD2"/>
                </a:solidFill>
                <a:ea typeface="+mn-ea"/>
              </a:rPr>
              <a:t> </a:t>
            </a:r>
            <a:r>
              <a:rPr lang="en-US" altLang="zh-CN" dirty="0">
                <a:solidFill>
                  <a:srgbClr val="260AD2"/>
                </a:solidFill>
                <a:ea typeface="+mn-ea"/>
              </a:rPr>
              <a:t>Yin, Ben</a:t>
            </a:r>
            <a:r>
              <a:rPr lang="zh-CN" altLang="en-US" dirty="0">
                <a:solidFill>
                  <a:srgbClr val="260AD2"/>
                </a:solidFill>
                <a:ea typeface="+mn-ea"/>
              </a:rPr>
              <a:t> </a:t>
            </a:r>
            <a:r>
              <a:rPr lang="en-US" altLang="zh-CN" dirty="0">
                <a:solidFill>
                  <a:srgbClr val="260AD2"/>
                </a:solidFill>
                <a:ea typeface="+mn-ea"/>
              </a:rPr>
              <a:t>Huang</a:t>
            </a:r>
          </a:p>
          <a:p>
            <a:r>
              <a:rPr lang="en-US" altLang="zh-CN" dirty="0">
                <a:solidFill>
                  <a:srgbClr val="260AD2"/>
                </a:solidFill>
              </a:rPr>
              <a:t>GitHub  :  </a:t>
            </a:r>
            <a:r>
              <a:rPr lang="en" altLang="zh-CN" i="0" u="sng" dirty="0">
                <a:solidFill>
                  <a:srgbClr val="260AD2"/>
                </a:solidFill>
                <a:effectLst/>
                <a:ea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https://github.com/baidu/puck</a:t>
            </a:r>
            <a:r>
              <a:rPr lang="en" altLang="zh-CN" i="0" u="none" strike="noStrike" dirty="0">
                <a:solidFill>
                  <a:srgbClr val="260AD2"/>
                </a:solidFill>
                <a:effectLst/>
                <a:ea typeface="+mn-ea"/>
              </a:rPr>
              <a:t> </a:t>
            </a:r>
            <a:endParaRPr lang="zh-CN" altLang="en-US" dirty="0">
              <a:solidFill>
                <a:srgbClr val="260AD2"/>
              </a:solidFill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638743" y="392860"/>
            <a:ext cx="254599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2718" y="401901"/>
            <a:ext cx="49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60AD2"/>
                </a:solidFill>
              </a:rPr>
              <a:t>Open Source Search Engine</a:t>
            </a:r>
            <a:r>
              <a:rPr lang="zh-CN" altLang="en-US" sz="2400" b="1" dirty="0">
                <a:solidFill>
                  <a:srgbClr val="260AD2"/>
                </a:solidFill>
              </a:rPr>
              <a:t> </a:t>
            </a:r>
            <a:r>
              <a:rPr lang="en-US" altLang="zh-CN" sz="2400" b="1" dirty="0">
                <a:solidFill>
                  <a:srgbClr val="260AD2"/>
                </a:solidFill>
              </a:rPr>
              <a:t>Puck</a:t>
            </a:r>
            <a:endParaRPr kumimoji="1" lang="zh-CN" altLang="en-US" sz="2400" b="1" spc="300" dirty="0">
              <a:solidFill>
                <a:srgbClr val="260AD2"/>
              </a:solidFill>
              <a:ea typeface="微软雅黑"/>
              <a:cs typeface="微软雅黑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0FDCA1-A122-3444-BD95-93F5FDADCABD}"/>
              </a:ext>
            </a:extLst>
          </p:cNvPr>
          <p:cNvSpPr/>
          <p:nvPr/>
        </p:nvSpPr>
        <p:spPr>
          <a:xfrm>
            <a:off x="7915564" y="64655"/>
            <a:ext cx="1117600" cy="498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30EA42F-92CC-4846-A02E-A627C09E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927" y="166572"/>
            <a:ext cx="871928" cy="27126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7C2BA59-E07F-B59C-1899-C5797B9C1E49}"/>
              </a:ext>
            </a:extLst>
          </p:cNvPr>
          <p:cNvGrpSpPr>
            <a:grpSpLocks noChangeAspect="1"/>
          </p:cNvGrpSpPr>
          <p:nvPr/>
        </p:nvGrpSpPr>
        <p:grpSpPr>
          <a:xfrm>
            <a:off x="263855" y="1444171"/>
            <a:ext cx="8640000" cy="3418617"/>
            <a:chOff x="443563" y="1421246"/>
            <a:chExt cx="11390521" cy="502559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F691A65-429A-285A-D8A4-B2B616BC4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63" y="1421246"/>
              <a:ext cx="11304871" cy="5025598"/>
            </a:xfrm>
            <a:prstGeom prst="rect">
              <a:avLst/>
            </a:prstGeom>
          </p:spPr>
        </p:pic>
        <p:grpSp>
          <p:nvGrpSpPr>
            <p:cNvPr id="10" name="27245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4B8D0D2-C31D-B08C-6EF1-3570C346B8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1686" y="1497352"/>
              <a:ext cx="11322398" cy="4543257"/>
              <a:chOff x="511686" y="1200318"/>
              <a:chExt cx="11322398" cy="4543257"/>
            </a:xfrm>
          </p:grpSpPr>
          <p:grpSp>
            <p:nvGrpSpPr>
              <p:cNvPr id="11" name="i$ḻíd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<a:extLst>
                  <a:ext uri="{FF2B5EF4-FFF2-40B4-BE49-F238E27FC236}">
                    <a16:creationId xmlns:a16="http://schemas.microsoft.com/office/drawing/2014/main" id="{5A47464D-5B08-B99B-2ECB-D32C687CA22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20987" y="1997855"/>
                <a:ext cx="8337296" cy="3268728"/>
                <a:chOff x="654511" y="1531088"/>
                <a:chExt cx="10877774" cy="4264704"/>
              </a:xfrm>
              <a:solidFill>
                <a:schemeClr val="bg1">
                  <a:lumMod val="95000"/>
                  <a:alpha val="50000"/>
                </a:schemeClr>
              </a:solidFill>
            </p:grpSpPr>
            <p:sp>
              <p:nvSpPr>
                <p:cNvPr id="63" name="ïṣḻïḍé">
                  <a:extLst>
                    <a:ext uri="{FF2B5EF4-FFF2-40B4-BE49-F238E27FC236}">
                      <a16:creationId xmlns:a16="http://schemas.microsoft.com/office/drawing/2014/main" id="{FE3E114F-7480-2DF8-2B2C-4AE43C6D7FEB}"/>
                    </a:ext>
                  </a:extLst>
                </p:cNvPr>
                <p:cNvSpPr/>
                <p:nvPr/>
              </p:nvSpPr>
              <p:spPr bwMode="auto">
                <a:xfrm>
                  <a:off x="4357583" y="1531088"/>
                  <a:ext cx="101834" cy="54004"/>
                </a:xfrm>
                <a:custGeom>
                  <a:avLst/>
                  <a:gdLst>
                    <a:gd name="T0" fmla="*/ 27 w 28"/>
                    <a:gd name="T1" fmla="*/ 7 h 15"/>
                    <a:gd name="T2" fmla="*/ 16 w 28"/>
                    <a:gd name="T3" fmla="*/ 0 h 15"/>
                    <a:gd name="T4" fmla="*/ 1 w 28"/>
                    <a:gd name="T5" fmla="*/ 7 h 15"/>
                    <a:gd name="T6" fmla="*/ 12 w 28"/>
                    <a:gd name="T7" fmla="*/ 15 h 15"/>
                    <a:gd name="T8" fmla="*/ 27 w 28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27" y="7"/>
                      </a:moveTo>
                      <a:cubicBezTo>
                        <a:pt x="28" y="3"/>
                        <a:pt x="23" y="0"/>
                        <a:pt x="16" y="0"/>
                      </a:cubicBezTo>
                      <a:cubicBezTo>
                        <a:pt x="8" y="0"/>
                        <a:pt x="2" y="3"/>
                        <a:pt x="1" y="7"/>
                      </a:cubicBezTo>
                      <a:cubicBezTo>
                        <a:pt x="0" y="12"/>
                        <a:pt x="5" y="15"/>
                        <a:pt x="12" y="15"/>
                      </a:cubicBezTo>
                      <a:cubicBezTo>
                        <a:pt x="19" y="15"/>
                        <a:pt x="26" y="12"/>
                        <a:pt x="2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" name="iṩlîḓe">
                  <a:extLst>
                    <a:ext uri="{FF2B5EF4-FFF2-40B4-BE49-F238E27FC236}">
                      <a16:creationId xmlns:a16="http://schemas.microsoft.com/office/drawing/2014/main" id="{5A5F9485-AC6C-3067-6139-B95D7A30AB5E}"/>
                    </a:ext>
                  </a:extLst>
                </p:cNvPr>
                <p:cNvSpPr/>
                <p:nvPr/>
              </p:nvSpPr>
              <p:spPr bwMode="auto">
                <a:xfrm>
                  <a:off x="4474847" y="1531088"/>
                  <a:ext cx="101834" cy="54004"/>
                </a:xfrm>
                <a:custGeom>
                  <a:avLst/>
                  <a:gdLst>
                    <a:gd name="T0" fmla="*/ 27 w 28"/>
                    <a:gd name="T1" fmla="*/ 7 h 15"/>
                    <a:gd name="T2" fmla="*/ 16 w 28"/>
                    <a:gd name="T3" fmla="*/ 0 h 15"/>
                    <a:gd name="T4" fmla="*/ 1 w 28"/>
                    <a:gd name="T5" fmla="*/ 7 h 15"/>
                    <a:gd name="T6" fmla="*/ 13 w 28"/>
                    <a:gd name="T7" fmla="*/ 15 h 15"/>
                    <a:gd name="T8" fmla="*/ 27 w 28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27" y="7"/>
                      </a:moveTo>
                      <a:cubicBezTo>
                        <a:pt x="28" y="3"/>
                        <a:pt x="23" y="0"/>
                        <a:pt x="16" y="0"/>
                      </a:cubicBezTo>
                      <a:cubicBezTo>
                        <a:pt x="9" y="0"/>
                        <a:pt x="2" y="3"/>
                        <a:pt x="1" y="7"/>
                      </a:cubicBezTo>
                      <a:cubicBezTo>
                        <a:pt x="0" y="12"/>
                        <a:pt x="5" y="15"/>
                        <a:pt x="13" y="15"/>
                      </a:cubicBezTo>
                      <a:cubicBezTo>
                        <a:pt x="20" y="15"/>
                        <a:pt x="26" y="12"/>
                        <a:pt x="2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" name="îś1ïḑé">
                  <a:extLst>
                    <a:ext uri="{FF2B5EF4-FFF2-40B4-BE49-F238E27FC236}">
                      <a16:creationId xmlns:a16="http://schemas.microsoft.com/office/drawing/2014/main" id="{3D963680-9F39-B3BE-D9C5-B4C4CB475E69}"/>
                    </a:ext>
                  </a:extLst>
                </p:cNvPr>
                <p:cNvSpPr/>
                <p:nvPr/>
              </p:nvSpPr>
              <p:spPr bwMode="auto">
                <a:xfrm>
                  <a:off x="4590568" y="1531088"/>
                  <a:ext cx="103378" cy="54004"/>
                </a:xfrm>
                <a:custGeom>
                  <a:avLst/>
                  <a:gdLst>
                    <a:gd name="T0" fmla="*/ 28 w 28"/>
                    <a:gd name="T1" fmla="*/ 7 h 15"/>
                    <a:gd name="T2" fmla="*/ 16 w 28"/>
                    <a:gd name="T3" fmla="*/ 0 h 15"/>
                    <a:gd name="T4" fmla="*/ 1 w 28"/>
                    <a:gd name="T5" fmla="*/ 7 h 15"/>
                    <a:gd name="T6" fmla="*/ 13 w 28"/>
                    <a:gd name="T7" fmla="*/ 15 h 15"/>
                    <a:gd name="T8" fmla="*/ 28 w 28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28" y="7"/>
                      </a:moveTo>
                      <a:cubicBezTo>
                        <a:pt x="28" y="3"/>
                        <a:pt x="23" y="0"/>
                        <a:pt x="16" y="0"/>
                      </a:cubicBezTo>
                      <a:cubicBezTo>
                        <a:pt x="9" y="0"/>
                        <a:pt x="2" y="3"/>
                        <a:pt x="1" y="7"/>
                      </a:cubicBezTo>
                      <a:cubicBezTo>
                        <a:pt x="0" y="12"/>
                        <a:pt x="6" y="15"/>
                        <a:pt x="13" y="15"/>
                      </a:cubicBezTo>
                      <a:cubicBezTo>
                        <a:pt x="20" y="15"/>
                        <a:pt x="27" y="12"/>
                        <a:pt x="28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" name="ïṥlîḑè">
                  <a:extLst>
                    <a:ext uri="{FF2B5EF4-FFF2-40B4-BE49-F238E27FC236}">
                      <a16:creationId xmlns:a16="http://schemas.microsoft.com/office/drawing/2014/main" id="{CE704148-3E19-6EFB-D4E4-00193E37D97C}"/>
                    </a:ext>
                  </a:extLst>
                </p:cNvPr>
                <p:cNvSpPr/>
                <p:nvPr/>
              </p:nvSpPr>
              <p:spPr bwMode="auto">
                <a:xfrm>
                  <a:off x="4710918" y="1531088"/>
                  <a:ext cx="103378" cy="54004"/>
                </a:xfrm>
                <a:custGeom>
                  <a:avLst/>
                  <a:gdLst>
                    <a:gd name="T0" fmla="*/ 27 w 28"/>
                    <a:gd name="T1" fmla="*/ 7 h 15"/>
                    <a:gd name="T2" fmla="*/ 15 w 28"/>
                    <a:gd name="T3" fmla="*/ 0 h 15"/>
                    <a:gd name="T4" fmla="*/ 1 w 28"/>
                    <a:gd name="T5" fmla="*/ 7 h 15"/>
                    <a:gd name="T6" fmla="*/ 12 w 28"/>
                    <a:gd name="T7" fmla="*/ 15 h 15"/>
                    <a:gd name="T8" fmla="*/ 27 w 28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27" y="7"/>
                      </a:moveTo>
                      <a:cubicBezTo>
                        <a:pt x="28" y="3"/>
                        <a:pt x="22" y="0"/>
                        <a:pt x="15" y="0"/>
                      </a:cubicBezTo>
                      <a:cubicBezTo>
                        <a:pt x="8" y="0"/>
                        <a:pt x="1" y="3"/>
                        <a:pt x="1" y="7"/>
                      </a:cubicBezTo>
                      <a:cubicBezTo>
                        <a:pt x="0" y="12"/>
                        <a:pt x="5" y="15"/>
                        <a:pt x="12" y="15"/>
                      </a:cubicBezTo>
                      <a:cubicBezTo>
                        <a:pt x="20" y="15"/>
                        <a:pt x="26" y="12"/>
                        <a:pt x="2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" name="iṡļïďé">
                  <a:extLst>
                    <a:ext uri="{FF2B5EF4-FFF2-40B4-BE49-F238E27FC236}">
                      <a16:creationId xmlns:a16="http://schemas.microsoft.com/office/drawing/2014/main" id="{F7F6F517-BF02-7F0A-8E01-3F84EB0D1BA7}"/>
                    </a:ext>
                  </a:extLst>
                </p:cNvPr>
                <p:cNvSpPr/>
                <p:nvPr/>
              </p:nvSpPr>
              <p:spPr bwMode="auto">
                <a:xfrm>
                  <a:off x="4102997" y="1595892"/>
                  <a:ext cx="104920" cy="55546"/>
                </a:xfrm>
                <a:custGeom>
                  <a:avLst/>
                  <a:gdLst>
                    <a:gd name="T0" fmla="*/ 28 w 29"/>
                    <a:gd name="T1" fmla="*/ 8 h 15"/>
                    <a:gd name="T2" fmla="*/ 16 w 29"/>
                    <a:gd name="T3" fmla="*/ 0 h 15"/>
                    <a:gd name="T4" fmla="*/ 1 w 29"/>
                    <a:gd name="T5" fmla="*/ 8 h 15"/>
                    <a:gd name="T6" fmla="*/ 12 w 29"/>
                    <a:gd name="T7" fmla="*/ 15 h 15"/>
                    <a:gd name="T8" fmla="*/ 28 w 29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5">
                      <a:moveTo>
                        <a:pt x="28" y="8"/>
                      </a:moveTo>
                      <a:cubicBezTo>
                        <a:pt x="29" y="4"/>
                        <a:pt x="24" y="0"/>
                        <a:pt x="16" y="0"/>
                      </a:cubicBezTo>
                      <a:cubicBezTo>
                        <a:pt x="9" y="0"/>
                        <a:pt x="2" y="4"/>
                        <a:pt x="1" y="8"/>
                      </a:cubicBezTo>
                      <a:cubicBezTo>
                        <a:pt x="0" y="12"/>
                        <a:pt x="5" y="15"/>
                        <a:pt x="12" y="15"/>
                      </a:cubicBezTo>
                      <a:cubicBezTo>
                        <a:pt x="20" y="15"/>
                        <a:pt x="26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" name="ï$ḻíḍè">
                  <a:extLst>
                    <a:ext uri="{FF2B5EF4-FFF2-40B4-BE49-F238E27FC236}">
                      <a16:creationId xmlns:a16="http://schemas.microsoft.com/office/drawing/2014/main" id="{7F07113C-5151-1869-08BA-C5A5BBCAB56A}"/>
                    </a:ext>
                  </a:extLst>
                </p:cNvPr>
                <p:cNvSpPr/>
                <p:nvPr/>
              </p:nvSpPr>
              <p:spPr bwMode="auto">
                <a:xfrm>
                  <a:off x="4223347" y="1595892"/>
                  <a:ext cx="101834" cy="55546"/>
                </a:xfrm>
                <a:custGeom>
                  <a:avLst/>
                  <a:gdLst>
                    <a:gd name="T0" fmla="*/ 27 w 28"/>
                    <a:gd name="T1" fmla="*/ 8 h 15"/>
                    <a:gd name="T2" fmla="*/ 16 w 28"/>
                    <a:gd name="T3" fmla="*/ 0 h 15"/>
                    <a:gd name="T4" fmla="*/ 1 w 28"/>
                    <a:gd name="T5" fmla="*/ 8 h 15"/>
                    <a:gd name="T6" fmla="*/ 12 w 28"/>
                    <a:gd name="T7" fmla="*/ 15 h 15"/>
                    <a:gd name="T8" fmla="*/ 27 w 28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27" y="8"/>
                      </a:moveTo>
                      <a:cubicBezTo>
                        <a:pt x="28" y="4"/>
                        <a:pt x="23" y="0"/>
                        <a:pt x="16" y="0"/>
                      </a:cubicBezTo>
                      <a:cubicBezTo>
                        <a:pt x="9" y="0"/>
                        <a:pt x="2" y="4"/>
                        <a:pt x="1" y="8"/>
                      </a:cubicBezTo>
                      <a:cubicBezTo>
                        <a:pt x="0" y="12"/>
                        <a:pt x="5" y="15"/>
                        <a:pt x="12" y="15"/>
                      </a:cubicBezTo>
                      <a:cubicBezTo>
                        <a:pt x="19" y="15"/>
                        <a:pt x="26" y="12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" name="íṧļíḑé">
                  <a:extLst>
                    <a:ext uri="{FF2B5EF4-FFF2-40B4-BE49-F238E27FC236}">
                      <a16:creationId xmlns:a16="http://schemas.microsoft.com/office/drawing/2014/main" id="{ED7CC774-25C8-DDC8-EA62-15B0452973BF}"/>
                    </a:ext>
                  </a:extLst>
                </p:cNvPr>
                <p:cNvSpPr/>
                <p:nvPr/>
              </p:nvSpPr>
              <p:spPr bwMode="auto">
                <a:xfrm>
                  <a:off x="4339067" y="1595892"/>
                  <a:ext cx="106464" cy="55546"/>
                </a:xfrm>
                <a:custGeom>
                  <a:avLst/>
                  <a:gdLst>
                    <a:gd name="T0" fmla="*/ 28 w 29"/>
                    <a:gd name="T1" fmla="*/ 8 h 15"/>
                    <a:gd name="T2" fmla="*/ 16 w 29"/>
                    <a:gd name="T3" fmla="*/ 0 h 15"/>
                    <a:gd name="T4" fmla="*/ 1 w 29"/>
                    <a:gd name="T5" fmla="*/ 8 h 15"/>
                    <a:gd name="T6" fmla="*/ 13 w 29"/>
                    <a:gd name="T7" fmla="*/ 15 h 15"/>
                    <a:gd name="T8" fmla="*/ 28 w 29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5">
                      <a:moveTo>
                        <a:pt x="28" y="8"/>
                      </a:moveTo>
                      <a:cubicBezTo>
                        <a:pt x="29" y="4"/>
                        <a:pt x="24" y="0"/>
                        <a:pt x="16" y="0"/>
                      </a:cubicBezTo>
                      <a:cubicBezTo>
                        <a:pt x="9" y="0"/>
                        <a:pt x="2" y="4"/>
                        <a:pt x="1" y="8"/>
                      </a:cubicBezTo>
                      <a:cubicBezTo>
                        <a:pt x="0" y="12"/>
                        <a:pt x="5" y="15"/>
                        <a:pt x="13" y="15"/>
                      </a:cubicBezTo>
                      <a:cubicBezTo>
                        <a:pt x="20" y="15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" name="îsľïḍê">
                  <a:extLst>
                    <a:ext uri="{FF2B5EF4-FFF2-40B4-BE49-F238E27FC236}">
                      <a16:creationId xmlns:a16="http://schemas.microsoft.com/office/drawing/2014/main" id="{01E9C5E7-2C78-BCE7-8F30-0A30361F0E17}"/>
                    </a:ext>
                  </a:extLst>
                </p:cNvPr>
                <p:cNvSpPr/>
                <p:nvPr/>
              </p:nvSpPr>
              <p:spPr bwMode="auto">
                <a:xfrm>
                  <a:off x="4459417" y="1595892"/>
                  <a:ext cx="103378" cy="55546"/>
                </a:xfrm>
                <a:custGeom>
                  <a:avLst/>
                  <a:gdLst>
                    <a:gd name="T0" fmla="*/ 28 w 28"/>
                    <a:gd name="T1" fmla="*/ 8 h 15"/>
                    <a:gd name="T2" fmla="*/ 16 w 28"/>
                    <a:gd name="T3" fmla="*/ 0 h 15"/>
                    <a:gd name="T4" fmla="*/ 1 w 28"/>
                    <a:gd name="T5" fmla="*/ 8 h 15"/>
                    <a:gd name="T6" fmla="*/ 13 w 28"/>
                    <a:gd name="T7" fmla="*/ 15 h 15"/>
                    <a:gd name="T8" fmla="*/ 28 w 28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28" y="8"/>
                      </a:moveTo>
                      <a:cubicBezTo>
                        <a:pt x="28" y="4"/>
                        <a:pt x="23" y="0"/>
                        <a:pt x="16" y="0"/>
                      </a:cubicBezTo>
                      <a:cubicBezTo>
                        <a:pt x="9" y="0"/>
                        <a:pt x="2" y="4"/>
                        <a:pt x="1" y="8"/>
                      </a:cubicBezTo>
                      <a:cubicBezTo>
                        <a:pt x="0" y="12"/>
                        <a:pt x="5" y="15"/>
                        <a:pt x="13" y="15"/>
                      </a:cubicBezTo>
                      <a:cubicBezTo>
                        <a:pt x="20" y="15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" name="iṥ1iḍè">
                  <a:extLst>
                    <a:ext uri="{FF2B5EF4-FFF2-40B4-BE49-F238E27FC236}">
                      <a16:creationId xmlns:a16="http://schemas.microsoft.com/office/drawing/2014/main" id="{23F718B1-3869-A2D6-8BEC-BF8C425F036E}"/>
                    </a:ext>
                  </a:extLst>
                </p:cNvPr>
                <p:cNvSpPr/>
                <p:nvPr/>
              </p:nvSpPr>
              <p:spPr bwMode="auto">
                <a:xfrm>
                  <a:off x="4579767" y="1595892"/>
                  <a:ext cx="103378" cy="55546"/>
                </a:xfrm>
                <a:custGeom>
                  <a:avLst/>
                  <a:gdLst>
                    <a:gd name="T0" fmla="*/ 27 w 28"/>
                    <a:gd name="T1" fmla="*/ 8 h 15"/>
                    <a:gd name="T2" fmla="*/ 15 w 28"/>
                    <a:gd name="T3" fmla="*/ 0 h 15"/>
                    <a:gd name="T4" fmla="*/ 1 w 28"/>
                    <a:gd name="T5" fmla="*/ 8 h 15"/>
                    <a:gd name="T6" fmla="*/ 12 w 28"/>
                    <a:gd name="T7" fmla="*/ 15 h 15"/>
                    <a:gd name="T8" fmla="*/ 27 w 28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27" y="8"/>
                      </a:moveTo>
                      <a:cubicBezTo>
                        <a:pt x="28" y="4"/>
                        <a:pt x="23" y="0"/>
                        <a:pt x="15" y="0"/>
                      </a:cubicBezTo>
                      <a:cubicBezTo>
                        <a:pt x="8" y="0"/>
                        <a:pt x="1" y="4"/>
                        <a:pt x="1" y="8"/>
                      </a:cubicBezTo>
                      <a:cubicBezTo>
                        <a:pt x="0" y="12"/>
                        <a:pt x="5" y="15"/>
                        <a:pt x="12" y="15"/>
                      </a:cubicBezTo>
                      <a:cubicBezTo>
                        <a:pt x="20" y="15"/>
                        <a:pt x="26" y="12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" name="ïś1îďe">
                  <a:extLst>
                    <a:ext uri="{FF2B5EF4-FFF2-40B4-BE49-F238E27FC236}">
                      <a16:creationId xmlns:a16="http://schemas.microsoft.com/office/drawing/2014/main" id="{30B7E03A-8D80-6B23-D37E-B74220EC2229}"/>
                    </a:ext>
                  </a:extLst>
                </p:cNvPr>
                <p:cNvSpPr/>
                <p:nvPr/>
              </p:nvSpPr>
              <p:spPr bwMode="auto">
                <a:xfrm>
                  <a:off x="4697031" y="1595892"/>
                  <a:ext cx="101834" cy="55546"/>
                </a:xfrm>
                <a:custGeom>
                  <a:avLst/>
                  <a:gdLst>
                    <a:gd name="T0" fmla="*/ 28 w 28"/>
                    <a:gd name="T1" fmla="*/ 8 h 15"/>
                    <a:gd name="T2" fmla="*/ 16 w 28"/>
                    <a:gd name="T3" fmla="*/ 0 h 15"/>
                    <a:gd name="T4" fmla="*/ 1 w 28"/>
                    <a:gd name="T5" fmla="*/ 8 h 15"/>
                    <a:gd name="T6" fmla="*/ 13 w 28"/>
                    <a:gd name="T7" fmla="*/ 15 h 15"/>
                    <a:gd name="T8" fmla="*/ 28 w 28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28" y="8"/>
                      </a:moveTo>
                      <a:cubicBezTo>
                        <a:pt x="28" y="4"/>
                        <a:pt x="23" y="0"/>
                        <a:pt x="16" y="0"/>
                      </a:cubicBezTo>
                      <a:cubicBezTo>
                        <a:pt x="8" y="0"/>
                        <a:pt x="2" y="4"/>
                        <a:pt x="1" y="8"/>
                      </a:cubicBezTo>
                      <a:cubicBezTo>
                        <a:pt x="0" y="12"/>
                        <a:pt x="6" y="15"/>
                        <a:pt x="13" y="15"/>
                      </a:cubicBezTo>
                      <a:cubicBezTo>
                        <a:pt x="20" y="15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" name="ïśļîďé">
                  <a:extLst>
                    <a:ext uri="{FF2B5EF4-FFF2-40B4-BE49-F238E27FC236}">
                      <a16:creationId xmlns:a16="http://schemas.microsoft.com/office/drawing/2014/main" id="{D0BE70D0-1FEC-03A3-575E-041A542EA4DB}"/>
                    </a:ext>
                  </a:extLst>
                </p:cNvPr>
                <p:cNvSpPr/>
                <p:nvPr/>
              </p:nvSpPr>
              <p:spPr bwMode="auto">
                <a:xfrm>
                  <a:off x="3839153" y="1665325"/>
                  <a:ext cx="109550" cy="55546"/>
                </a:xfrm>
                <a:custGeom>
                  <a:avLst/>
                  <a:gdLst>
                    <a:gd name="T0" fmla="*/ 29 w 30"/>
                    <a:gd name="T1" fmla="*/ 8 h 15"/>
                    <a:gd name="T2" fmla="*/ 18 w 30"/>
                    <a:gd name="T3" fmla="*/ 0 h 15"/>
                    <a:gd name="T4" fmla="*/ 2 w 30"/>
                    <a:gd name="T5" fmla="*/ 8 h 15"/>
                    <a:gd name="T6" fmla="*/ 13 w 30"/>
                    <a:gd name="T7" fmla="*/ 15 h 15"/>
                    <a:gd name="T8" fmla="*/ 29 w 30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">
                      <a:moveTo>
                        <a:pt x="29" y="8"/>
                      </a:moveTo>
                      <a:cubicBezTo>
                        <a:pt x="30" y="3"/>
                        <a:pt x="25" y="0"/>
                        <a:pt x="18" y="0"/>
                      </a:cubicBezTo>
                      <a:cubicBezTo>
                        <a:pt x="10" y="0"/>
                        <a:pt x="3" y="3"/>
                        <a:pt x="2" y="8"/>
                      </a:cubicBezTo>
                      <a:cubicBezTo>
                        <a:pt x="0" y="12"/>
                        <a:pt x="5" y="15"/>
                        <a:pt x="13" y="15"/>
                      </a:cubicBezTo>
                      <a:cubicBezTo>
                        <a:pt x="20" y="15"/>
                        <a:pt x="27" y="12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" name="iśḻîḓé">
                  <a:extLst>
                    <a:ext uri="{FF2B5EF4-FFF2-40B4-BE49-F238E27FC236}">
                      <a16:creationId xmlns:a16="http://schemas.microsoft.com/office/drawing/2014/main" id="{4F40DA61-70CD-C764-27A3-51F760FBAEDE}"/>
                    </a:ext>
                  </a:extLst>
                </p:cNvPr>
                <p:cNvSpPr/>
                <p:nvPr/>
              </p:nvSpPr>
              <p:spPr bwMode="auto">
                <a:xfrm>
                  <a:off x="3959502" y="1665325"/>
                  <a:ext cx="109550" cy="55546"/>
                </a:xfrm>
                <a:custGeom>
                  <a:avLst/>
                  <a:gdLst>
                    <a:gd name="T0" fmla="*/ 29 w 30"/>
                    <a:gd name="T1" fmla="*/ 8 h 15"/>
                    <a:gd name="T2" fmla="*/ 17 w 30"/>
                    <a:gd name="T3" fmla="*/ 0 h 15"/>
                    <a:gd name="T4" fmla="*/ 2 w 30"/>
                    <a:gd name="T5" fmla="*/ 8 h 15"/>
                    <a:gd name="T6" fmla="*/ 13 w 30"/>
                    <a:gd name="T7" fmla="*/ 15 h 15"/>
                    <a:gd name="T8" fmla="*/ 29 w 30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">
                      <a:moveTo>
                        <a:pt x="29" y="8"/>
                      </a:moveTo>
                      <a:cubicBezTo>
                        <a:pt x="30" y="3"/>
                        <a:pt x="25" y="0"/>
                        <a:pt x="17" y="0"/>
                      </a:cubicBezTo>
                      <a:cubicBezTo>
                        <a:pt x="10" y="0"/>
                        <a:pt x="3" y="3"/>
                        <a:pt x="2" y="8"/>
                      </a:cubicBezTo>
                      <a:cubicBezTo>
                        <a:pt x="0" y="12"/>
                        <a:pt x="5" y="15"/>
                        <a:pt x="13" y="15"/>
                      </a:cubicBezTo>
                      <a:cubicBezTo>
                        <a:pt x="20" y="15"/>
                        <a:pt x="27" y="12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" name="iṩḻîďè">
                  <a:extLst>
                    <a:ext uri="{FF2B5EF4-FFF2-40B4-BE49-F238E27FC236}">
                      <a16:creationId xmlns:a16="http://schemas.microsoft.com/office/drawing/2014/main" id="{C8674B5C-AAA0-3FA4-ADF2-F7915F9706F0}"/>
                    </a:ext>
                  </a:extLst>
                </p:cNvPr>
                <p:cNvSpPr/>
                <p:nvPr/>
              </p:nvSpPr>
              <p:spPr bwMode="auto">
                <a:xfrm>
                  <a:off x="4079852" y="1665325"/>
                  <a:ext cx="109550" cy="55546"/>
                </a:xfrm>
                <a:custGeom>
                  <a:avLst/>
                  <a:gdLst>
                    <a:gd name="T0" fmla="*/ 29 w 30"/>
                    <a:gd name="T1" fmla="*/ 8 h 15"/>
                    <a:gd name="T2" fmla="*/ 17 w 30"/>
                    <a:gd name="T3" fmla="*/ 0 h 15"/>
                    <a:gd name="T4" fmla="*/ 2 w 30"/>
                    <a:gd name="T5" fmla="*/ 8 h 15"/>
                    <a:gd name="T6" fmla="*/ 13 w 30"/>
                    <a:gd name="T7" fmla="*/ 15 h 15"/>
                    <a:gd name="T8" fmla="*/ 29 w 30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">
                      <a:moveTo>
                        <a:pt x="29" y="8"/>
                      </a:moveTo>
                      <a:cubicBezTo>
                        <a:pt x="30" y="3"/>
                        <a:pt x="25" y="0"/>
                        <a:pt x="17" y="0"/>
                      </a:cubicBezTo>
                      <a:cubicBezTo>
                        <a:pt x="10" y="0"/>
                        <a:pt x="3" y="3"/>
                        <a:pt x="2" y="8"/>
                      </a:cubicBezTo>
                      <a:cubicBezTo>
                        <a:pt x="0" y="12"/>
                        <a:pt x="6" y="15"/>
                        <a:pt x="13" y="15"/>
                      </a:cubicBezTo>
                      <a:cubicBezTo>
                        <a:pt x="20" y="15"/>
                        <a:pt x="27" y="12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" name="ïśḻîḓè">
                  <a:extLst>
                    <a:ext uri="{FF2B5EF4-FFF2-40B4-BE49-F238E27FC236}">
                      <a16:creationId xmlns:a16="http://schemas.microsoft.com/office/drawing/2014/main" id="{3D651F7A-CA99-67D6-8EC6-8523E899BA07}"/>
                    </a:ext>
                  </a:extLst>
                </p:cNvPr>
                <p:cNvSpPr/>
                <p:nvPr/>
              </p:nvSpPr>
              <p:spPr bwMode="auto">
                <a:xfrm>
                  <a:off x="4204831" y="1665325"/>
                  <a:ext cx="104920" cy="55546"/>
                </a:xfrm>
                <a:custGeom>
                  <a:avLst/>
                  <a:gdLst>
                    <a:gd name="T0" fmla="*/ 28 w 29"/>
                    <a:gd name="T1" fmla="*/ 8 h 15"/>
                    <a:gd name="T2" fmla="*/ 16 w 29"/>
                    <a:gd name="T3" fmla="*/ 0 h 15"/>
                    <a:gd name="T4" fmla="*/ 1 w 29"/>
                    <a:gd name="T5" fmla="*/ 8 h 15"/>
                    <a:gd name="T6" fmla="*/ 12 w 29"/>
                    <a:gd name="T7" fmla="*/ 15 h 15"/>
                    <a:gd name="T8" fmla="*/ 28 w 29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5">
                      <a:moveTo>
                        <a:pt x="28" y="8"/>
                      </a:moveTo>
                      <a:cubicBezTo>
                        <a:pt x="29" y="3"/>
                        <a:pt x="24" y="0"/>
                        <a:pt x="16" y="0"/>
                      </a:cubicBezTo>
                      <a:cubicBezTo>
                        <a:pt x="9" y="0"/>
                        <a:pt x="2" y="3"/>
                        <a:pt x="1" y="8"/>
                      </a:cubicBezTo>
                      <a:cubicBezTo>
                        <a:pt x="0" y="12"/>
                        <a:pt x="5" y="15"/>
                        <a:pt x="12" y="15"/>
                      </a:cubicBezTo>
                      <a:cubicBezTo>
                        <a:pt x="20" y="15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" name="îŝḻíḑe">
                  <a:extLst>
                    <a:ext uri="{FF2B5EF4-FFF2-40B4-BE49-F238E27FC236}">
                      <a16:creationId xmlns:a16="http://schemas.microsoft.com/office/drawing/2014/main" id="{049B0458-4AF6-0D49-BC05-797F2DA9278C}"/>
                    </a:ext>
                  </a:extLst>
                </p:cNvPr>
                <p:cNvSpPr/>
                <p:nvPr/>
              </p:nvSpPr>
              <p:spPr bwMode="auto">
                <a:xfrm>
                  <a:off x="4325181" y="1665325"/>
                  <a:ext cx="104920" cy="55546"/>
                </a:xfrm>
                <a:custGeom>
                  <a:avLst/>
                  <a:gdLst>
                    <a:gd name="T0" fmla="*/ 28 w 29"/>
                    <a:gd name="T1" fmla="*/ 8 h 15"/>
                    <a:gd name="T2" fmla="*/ 16 w 29"/>
                    <a:gd name="T3" fmla="*/ 0 h 15"/>
                    <a:gd name="T4" fmla="*/ 1 w 29"/>
                    <a:gd name="T5" fmla="*/ 8 h 15"/>
                    <a:gd name="T6" fmla="*/ 12 w 29"/>
                    <a:gd name="T7" fmla="*/ 15 h 15"/>
                    <a:gd name="T8" fmla="*/ 28 w 29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5">
                      <a:moveTo>
                        <a:pt x="28" y="8"/>
                      </a:moveTo>
                      <a:cubicBezTo>
                        <a:pt x="29" y="3"/>
                        <a:pt x="23" y="0"/>
                        <a:pt x="16" y="0"/>
                      </a:cubicBezTo>
                      <a:cubicBezTo>
                        <a:pt x="9" y="0"/>
                        <a:pt x="2" y="3"/>
                        <a:pt x="1" y="8"/>
                      </a:cubicBezTo>
                      <a:cubicBezTo>
                        <a:pt x="0" y="12"/>
                        <a:pt x="5" y="15"/>
                        <a:pt x="12" y="15"/>
                      </a:cubicBezTo>
                      <a:cubicBezTo>
                        <a:pt x="20" y="15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" name="íŝḻíḍè">
                  <a:extLst>
                    <a:ext uri="{FF2B5EF4-FFF2-40B4-BE49-F238E27FC236}">
                      <a16:creationId xmlns:a16="http://schemas.microsoft.com/office/drawing/2014/main" id="{ED8B8083-B543-EDC3-BD2C-16C7B2C2A958}"/>
                    </a:ext>
                  </a:extLst>
                </p:cNvPr>
                <p:cNvSpPr/>
                <p:nvPr/>
              </p:nvSpPr>
              <p:spPr bwMode="auto">
                <a:xfrm>
                  <a:off x="4445531" y="1665325"/>
                  <a:ext cx="101834" cy="55546"/>
                </a:xfrm>
                <a:custGeom>
                  <a:avLst/>
                  <a:gdLst>
                    <a:gd name="T0" fmla="*/ 28 w 28"/>
                    <a:gd name="T1" fmla="*/ 8 h 15"/>
                    <a:gd name="T2" fmla="*/ 16 w 28"/>
                    <a:gd name="T3" fmla="*/ 0 h 15"/>
                    <a:gd name="T4" fmla="*/ 1 w 28"/>
                    <a:gd name="T5" fmla="*/ 8 h 15"/>
                    <a:gd name="T6" fmla="*/ 12 w 28"/>
                    <a:gd name="T7" fmla="*/ 15 h 15"/>
                    <a:gd name="T8" fmla="*/ 28 w 28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28" y="8"/>
                      </a:moveTo>
                      <a:cubicBezTo>
                        <a:pt x="28" y="3"/>
                        <a:pt x="23" y="0"/>
                        <a:pt x="16" y="0"/>
                      </a:cubicBezTo>
                      <a:cubicBezTo>
                        <a:pt x="8" y="0"/>
                        <a:pt x="2" y="3"/>
                        <a:pt x="1" y="8"/>
                      </a:cubicBezTo>
                      <a:cubicBezTo>
                        <a:pt x="0" y="12"/>
                        <a:pt x="5" y="15"/>
                        <a:pt x="12" y="15"/>
                      </a:cubicBezTo>
                      <a:cubicBezTo>
                        <a:pt x="20" y="15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" name="iSlïḑe">
                  <a:extLst>
                    <a:ext uri="{FF2B5EF4-FFF2-40B4-BE49-F238E27FC236}">
                      <a16:creationId xmlns:a16="http://schemas.microsoft.com/office/drawing/2014/main" id="{CD846595-CE5C-4417-2A7B-62DD4C7046E1}"/>
                    </a:ext>
                  </a:extLst>
                </p:cNvPr>
                <p:cNvSpPr/>
                <p:nvPr/>
              </p:nvSpPr>
              <p:spPr bwMode="auto">
                <a:xfrm>
                  <a:off x="4565881" y="1665325"/>
                  <a:ext cx="101834" cy="55546"/>
                </a:xfrm>
                <a:custGeom>
                  <a:avLst/>
                  <a:gdLst>
                    <a:gd name="T0" fmla="*/ 28 w 28"/>
                    <a:gd name="T1" fmla="*/ 8 h 15"/>
                    <a:gd name="T2" fmla="*/ 16 w 28"/>
                    <a:gd name="T3" fmla="*/ 0 h 15"/>
                    <a:gd name="T4" fmla="*/ 1 w 28"/>
                    <a:gd name="T5" fmla="*/ 8 h 15"/>
                    <a:gd name="T6" fmla="*/ 13 w 28"/>
                    <a:gd name="T7" fmla="*/ 15 h 15"/>
                    <a:gd name="T8" fmla="*/ 28 w 28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28" y="8"/>
                      </a:moveTo>
                      <a:cubicBezTo>
                        <a:pt x="28" y="3"/>
                        <a:pt x="23" y="0"/>
                        <a:pt x="16" y="0"/>
                      </a:cubicBezTo>
                      <a:cubicBezTo>
                        <a:pt x="8" y="0"/>
                        <a:pt x="2" y="3"/>
                        <a:pt x="1" y="8"/>
                      </a:cubicBezTo>
                      <a:cubicBezTo>
                        <a:pt x="0" y="12"/>
                        <a:pt x="5" y="15"/>
                        <a:pt x="13" y="15"/>
                      </a:cubicBezTo>
                      <a:cubicBezTo>
                        <a:pt x="20" y="15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" name="iṡḻídê">
                  <a:extLst>
                    <a:ext uri="{FF2B5EF4-FFF2-40B4-BE49-F238E27FC236}">
                      <a16:creationId xmlns:a16="http://schemas.microsoft.com/office/drawing/2014/main" id="{76299EE3-1BFE-8AC5-C0BA-E8C60A7C673F}"/>
                    </a:ext>
                  </a:extLst>
                </p:cNvPr>
                <p:cNvSpPr/>
                <p:nvPr/>
              </p:nvSpPr>
              <p:spPr bwMode="auto">
                <a:xfrm>
                  <a:off x="4686231" y="1665325"/>
                  <a:ext cx="101834" cy="55546"/>
                </a:xfrm>
                <a:custGeom>
                  <a:avLst/>
                  <a:gdLst>
                    <a:gd name="T0" fmla="*/ 28 w 28"/>
                    <a:gd name="T1" fmla="*/ 8 h 15"/>
                    <a:gd name="T2" fmla="*/ 16 w 28"/>
                    <a:gd name="T3" fmla="*/ 0 h 15"/>
                    <a:gd name="T4" fmla="*/ 1 w 28"/>
                    <a:gd name="T5" fmla="*/ 8 h 15"/>
                    <a:gd name="T6" fmla="*/ 13 w 28"/>
                    <a:gd name="T7" fmla="*/ 15 h 15"/>
                    <a:gd name="T8" fmla="*/ 28 w 28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28" y="8"/>
                      </a:moveTo>
                      <a:cubicBezTo>
                        <a:pt x="28" y="3"/>
                        <a:pt x="23" y="0"/>
                        <a:pt x="16" y="0"/>
                      </a:cubicBezTo>
                      <a:cubicBezTo>
                        <a:pt x="8" y="0"/>
                        <a:pt x="1" y="3"/>
                        <a:pt x="1" y="8"/>
                      </a:cubicBezTo>
                      <a:cubicBezTo>
                        <a:pt x="0" y="12"/>
                        <a:pt x="5" y="15"/>
                        <a:pt x="13" y="15"/>
                      </a:cubicBezTo>
                      <a:cubicBezTo>
                        <a:pt x="20" y="15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" name="î$lîḑé">
                  <a:extLst>
                    <a:ext uri="{FF2B5EF4-FFF2-40B4-BE49-F238E27FC236}">
                      <a16:creationId xmlns:a16="http://schemas.microsoft.com/office/drawing/2014/main" id="{C10D52F2-EA2E-2AA2-0A99-C0EEF7C401AA}"/>
                    </a:ext>
                  </a:extLst>
                </p:cNvPr>
                <p:cNvSpPr/>
                <p:nvPr/>
              </p:nvSpPr>
              <p:spPr bwMode="auto">
                <a:xfrm>
                  <a:off x="4806581" y="1665325"/>
                  <a:ext cx="101834" cy="55546"/>
                </a:xfrm>
                <a:custGeom>
                  <a:avLst/>
                  <a:gdLst>
                    <a:gd name="T0" fmla="*/ 28 w 28"/>
                    <a:gd name="T1" fmla="*/ 8 h 15"/>
                    <a:gd name="T2" fmla="*/ 15 w 28"/>
                    <a:gd name="T3" fmla="*/ 0 h 15"/>
                    <a:gd name="T4" fmla="*/ 1 w 28"/>
                    <a:gd name="T5" fmla="*/ 8 h 15"/>
                    <a:gd name="T6" fmla="*/ 13 w 28"/>
                    <a:gd name="T7" fmla="*/ 15 h 15"/>
                    <a:gd name="T8" fmla="*/ 28 w 28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28" y="8"/>
                      </a:moveTo>
                      <a:cubicBezTo>
                        <a:pt x="28" y="3"/>
                        <a:pt x="23" y="0"/>
                        <a:pt x="15" y="0"/>
                      </a:cubicBezTo>
                      <a:cubicBezTo>
                        <a:pt x="8" y="0"/>
                        <a:pt x="1" y="3"/>
                        <a:pt x="1" y="8"/>
                      </a:cubicBezTo>
                      <a:cubicBezTo>
                        <a:pt x="0" y="12"/>
                        <a:pt x="5" y="15"/>
                        <a:pt x="13" y="15"/>
                      </a:cubicBezTo>
                      <a:cubicBezTo>
                        <a:pt x="20" y="15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" name="iśļide">
                  <a:extLst>
                    <a:ext uri="{FF2B5EF4-FFF2-40B4-BE49-F238E27FC236}">
                      <a16:creationId xmlns:a16="http://schemas.microsoft.com/office/drawing/2014/main" id="{52D07AA3-0A86-5460-7B15-ADC72E222DED}"/>
                    </a:ext>
                  </a:extLst>
                </p:cNvPr>
                <p:cNvSpPr/>
                <p:nvPr/>
              </p:nvSpPr>
              <p:spPr bwMode="auto">
                <a:xfrm>
                  <a:off x="4926930" y="1665325"/>
                  <a:ext cx="101834" cy="55546"/>
                </a:xfrm>
                <a:custGeom>
                  <a:avLst/>
                  <a:gdLst>
                    <a:gd name="T0" fmla="*/ 28 w 28"/>
                    <a:gd name="T1" fmla="*/ 8 h 15"/>
                    <a:gd name="T2" fmla="*/ 15 w 28"/>
                    <a:gd name="T3" fmla="*/ 0 h 15"/>
                    <a:gd name="T4" fmla="*/ 1 w 28"/>
                    <a:gd name="T5" fmla="*/ 8 h 15"/>
                    <a:gd name="T6" fmla="*/ 13 w 28"/>
                    <a:gd name="T7" fmla="*/ 15 h 15"/>
                    <a:gd name="T8" fmla="*/ 28 w 28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28" y="8"/>
                      </a:moveTo>
                      <a:cubicBezTo>
                        <a:pt x="28" y="3"/>
                        <a:pt x="23" y="0"/>
                        <a:pt x="15" y="0"/>
                      </a:cubicBezTo>
                      <a:cubicBezTo>
                        <a:pt x="8" y="0"/>
                        <a:pt x="1" y="3"/>
                        <a:pt x="1" y="8"/>
                      </a:cubicBezTo>
                      <a:cubicBezTo>
                        <a:pt x="0" y="12"/>
                        <a:pt x="6" y="15"/>
                        <a:pt x="13" y="15"/>
                      </a:cubicBezTo>
                      <a:cubicBezTo>
                        <a:pt x="21" y="15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" name="îŝḷïḋê">
                  <a:extLst>
                    <a:ext uri="{FF2B5EF4-FFF2-40B4-BE49-F238E27FC236}">
                      <a16:creationId xmlns:a16="http://schemas.microsoft.com/office/drawing/2014/main" id="{FEE43CD2-9A04-966F-F443-3C45131B1F4E}"/>
                    </a:ext>
                  </a:extLst>
                </p:cNvPr>
                <p:cNvSpPr/>
                <p:nvPr/>
              </p:nvSpPr>
              <p:spPr bwMode="auto">
                <a:xfrm>
                  <a:off x="3697202" y="1734757"/>
                  <a:ext cx="109550" cy="58632"/>
                </a:xfrm>
                <a:custGeom>
                  <a:avLst/>
                  <a:gdLst>
                    <a:gd name="T0" fmla="*/ 28 w 30"/>
                    <a:gd name="T1" fmla="*/ 8 h 16"/>
                    <a:gd name="T2" fmla="*/ 17 w 30"/>
                    <a:gd name="T3" fmla="*/ 0 h 16"/>
                    <a:gd name="T4" fmla="*/ 1 w 30"/>
                    <a:gd name="T5" fmla="*/ 8 h 16"/>
                    <a:gd name="T6" fmla="*/ 12 w 30"/>
                    <a:gd name="T7" fmla="*/ 16 h 16"/>
                    <a:gd name="T8" fmla="*/ 28 w 30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6">
                      <a:moveTo>
                        <a:pt x="28" y="8"/>
                      </a:moveTo>
                      <a:cubicBezTo>
                        <a:pt x="30" y="3"/>
                        <a:pt x="25" y="0"/>
                        <a:pt x="17" y="0"/>
                      </a:cubicBezTo>
                      <a:cubicBezTo>
                        <a:pt x="10" y="0"/>
                        <a:pt x="3" y="3"/>
                        <a:pt x="1" y="8"/>
                      </a:cubicBezTo>
                      <a:cubicBezTo>
                        <a:pt x="0" y="12"/>
                        <a:pt x="4" y="16"/>
                        <a:pt x="12" y="16"/>
                      </a:cubicBezTo>
                      <a:cubicBezTo>
                        <a:pt x="20" y="16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" name="ïṣ1îḍê">
                  <a:extLst>
                    <a:ext uri="{FF2B5EF4-FFF2-40B4-BE49-F238E27FC236}">
                      <a16:creationId xmlns:a16="http://schemas.microsoft.com/office/drawing/2014/main" id="{BDE91C0F-5679-B6F5-3E3B-9F59EAF2478C}"/>
                    </a:ext>
                  </a:extLst>
                </p:cNvPr>
                <p:cNvSpPr/>
                <p:nvPr/>
              </p:nvSpPr>
              <p:spPr bwMode="auto">
                <a:xfrm>
                  <a:off x="3817551" y="1734757"/>
                  <a:ext cx="109550" cy="58632"/>
                </a:xfrm>
                <a:custGeom>
                  <a:avLst/>
                  <a:gdLst>
                    <a:gd name="T0" fmla="*/ 29 w 30"/>
                    <a:gd name="T1" fmla="*/ 8 h 16"/>
                    <a:gd name="T2" fmla="*/ 18 w 30"/>
                    <a:gd name="T3" fmla="*/ 0 h 16"/>
                    <a:gd name="T4" fmla="*/ 1 w 30"/>
                    <a:gd name="T5" fmla="*/ 8 h 16"/>
                    <a:gd name="T6" fmla="*/ 13 w 30"/>
                    <a:gd name="T7" fmla="*/ 16 h 16"/>
                    <a:gd name="T8" fmla="*/ 29 w 30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6">
                      <a:moveTo>
                        <a:pt x="29" y="8"/>
                      </a:moveTo>
                      <a:cubicBezTo>
                        <a:pt x="30" y="3"/>
                        <a:pt x="25" y="0"/>
                        <a:pt x="18" y="0"/>
                      </a:cubicBezTo>
                      <a:cubicBezTo>
                        <a:pt x="10" y="0"/>
                        <a:pt x="3" y="3"/>
                        <a:pt x="1" y="8"/>
                      </a:cubicBezTo>
                      <a:cubicBezTo>
                        <a:pt x="0" y="12"/>
                        <a:pt x="5" y="16"/>
                        <a:pt x="13" y="16"/>
                      </a:cubicBezTo>
                      <a:cubicBezTo>
                        <a:pt x="20" y="16"/>
                        <a:pt x="27" y="12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" name="işḷïḑè">
                  <a:extLst>
                    <a:ext uri="{FF2B5EF4-FFF2-40B4-BE49-F238E27FC236}">
                      <a16:creationId xmlns:a16="http://schemas.microsoft.com/office/drawing/2014/main" id="{0FB084B0-08D8-55D6-0348-FC14FE399BF6}"/>
                    </a:ext>
                  </a:extLst>
                </p:cNvPr>
                <p:cNvSpPr/>
                <p:nvPr/>
              </p:nvSpPr>
              <p:spPr bwMode="auto">
                <a:xfrm>
                  <a:off x="3940987" y="1734757"/>
                  <a:ext cx="106464" cy="58632"/>
                </a:xfrm>
                <a:custGeom>
                  <a:avLst/>
                  <a:gdLst>
                    <a:gd name="T0" fmla="*/ 28 w 29"/>
                    <a:gd name="T1" fmla="*/ 8 h 16"/>
                    <a:gd name="T2" fmla="*/ 17 w 29"/>
                    <a:gd name="T3" fmla="*/ 0 h 16"/>
                    <a:gd name="T4" fmla="*/ 1 w 29"/>
                    <a:gd name="T5" fmla="*/ 8 h 16"/>
                    <a:gd name="T6" fmla="*/ 12 w 29"/>
                    <a:gd name="T7" fmla="*/ 16 h 16"/>
                    <a:gd name="T8" fmla="*/ 28 w 29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6">
                      <a:moveTo>
                        <a:pt x="28" y="8"/>
                      </a:moveTo>
                      <a:cubicBezTo>
                        <a:pt x="29" y="3"/>
                        <a:pt x="24" y="0"/>
                        <a:pt x="17" y="0"/>
                      </a:cubicBezTo>
                      <a:cubicBezTo>
                        <a:pt x="9" y="0"/>
                        <a:pt x="2" y="3"/>
                        <a:pt x="1" y="8"/>
                      </a:cubicBezTo>
                      <a:cubicBezTo>
                        <a:pt x="0" y="12"/>
                        <a:pt x="5" y="16"/>
                        <a:pt x="12" y="16"/>
                      </a:cubicBezTo>
                      <a:cubicBezTo>
                        <a:pt x="20" y="16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" name="ísļïďè">
                  <a:extLst>
                    <a:ext uri="{FF2B5EF4-FFF2-40B4-BE49-F238E27FC236}">
                      <a16:creationId xmlns:a16="http://schemas.microsoft.com/office/drawing/2014/main" id="{4CB88BC7-8BCD-91ED-FD72-0AE9F1A4ED9E}"/>
                    </a:ext>
                  </a:extLst>
                </p:cNvPr>
                <p:cNvSpPr/>
                <p:nvPr/>
              </p:nvSpPr>
              <p:spPr bwMode="auto">
                <a:xfrm>
                  <a:off x="4062880" y="1734757"/>
                  <a:ext cx="108006" cy="58632"/>
                </a:xfrm>
                <a:custGeom>
                  <a:avLst/>
                  <a:gdLst>
                    <a:gd name="T0" fmla="*/ 28 w 30"/>
                    <a:gd name="T1" fmla="*/ 8 h 16"/>
                    <a:gd name="T2" fmla="*/ 17 w 30"/>
                    <a:gd name="T3" fmla="*/ 0 h 16"/>
                    <a:gd name="T4" fmla="*/ 1 w 30"/>
                    <a:gd name="T5" fmla="*/ 8 h 16"/>
                    <a:gd name="T6" fmla="*/ 13 w 30"/>
                    <a:gd name="T7" fmla="*/ 16 h 16"/>
                    <a:gd name="T8" fmla="*/ 28 w 30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6">
                      <a:moveTo>
                        <a:pt x="28" y="8"/>
                      </a:moveTo>
                      <a:cubicBezTo>
                        <a:pt x="30" y="3"/>
                        <a:pt x="25" y="0"/>
                        <a:pt x="17" y="0"/>
                      </a:cubicBezTo>
                      <a:cubicBezTo>
                        <a:pt x="10" y="0"/>
                        <a:pt x="2" y="3"/>
                        <a:pt x="1" y="8"/>
                      </a:cubicBezTo>
                      <a:cubicBezTo>
                        <a:pt x="0" y="12"/>
                        <a:pt x="5" y="16"/>
                        <a:pt x="13" y="16"/>
                      </a:cubicBezTo>
                      <a:cubicBezTo>
                        <a:pt x="20" y="16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" name="ïṧ1íḋe">
                  <a:extLst>
                    <a:ext uri="{FF2B5EF4-FFF2-40B4-BE49-F238E27FC236}">
                      <a16:creationId xmlns:a16="http://schemas.microsoft.com/office/drawing/2014/main" id="{0F462BE7-930D-BB41-CBFA-DAF24F2C81F9}"/>
                    </a:ext>
                  </a:extLst>
                </p:cNvPr>
                <p:cNvSpPr/>
                <p:nvPr/>
              </p:nvSpPr>
              <p:spPr bwMode="auto">
                <a:xfrm>
                  <a:off x="4183230" y="1734757"/>
                  <a:ext cx="109550" cy="58632"/>
                </a:xfrm>
                <a:custGeom>
                  <a:avLst/>
                  <a:gdLst>
                    <a:gd name="T0" fmla="*/ 29 w 30"/>
                    <a:gd name="T1" fmla="*/ 8 h 16"/>
                    <a:gd name="T2" fmla="*/ 17 w 30"/>
                    <a:gd name="T3" fmla="*/ 0 h 16"/>
                    <a:gd name="T4" fmla="*/ 2 w 30"/>
                    <a:gd name="T5" fmla="*/ 8 h 16"/>
                    <a:gd name="T6" fmla="*/ 13 w 30"/>
                    <a:gd name="T7" fmla="*/ 16 h 16"/>
                    <a:gd name="T8" fmla="*/ 29 w 30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6">
                      <a:moveTo>
                        <a:pt x="29" y="8"/>
                      </a:moveTo>
                      <a:cubicBezTo>
                        <a:pt x="30" y="3"/>
                        <a:pt x="25" y="0"/>
                        <a:pt x="17" y="0"/>
                      </a:cubicBezTo>
                      <a:cubicBezTo>
                        <a:pt x="10" y="0"/>
                        <a:pt x="3" y="3"/>
                        <a:pt x="2" y="8"/>
                      </a:cubicBezTo>
                      <a:cubicBezTo>
                        <a:pt x="0" y="12"/>
                        <a:pt x="6" y="16"/>
                        <a:pt x="13" y="16"/>
                      </a:cubicBezTo>
                      <a:cubicBezTo>
                        <a:pt x="21" y="16"/>
                        <a:pt x="28" y="12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" name="ïš1iḋê">
                  <a:extLst>
                    <a:ext uri="{FF2B5EF4-FFF2-40B4-BE49-F238E27FC236}">
                      <a16:creationId xmlns:a16="http://schemas.microsoft.com/office/drawing/2014/main" id="{86C42198-7574-56DE-0ABA-92BA9A330AC1}"/>
                    </a:ext>
                  </a:extLst>
                </p:cNvPr>
                <p:cNvSpPr/>
                <p:nvPr/>
              </p:nvSpPr>
              <p:spPr bwMode="auto">
                <a:xfrm>
                  <a:off x="4306666" y="1734757"/>
                  <a:ext cx="106464" cy="58632"/>
                </a:xfrm>
                <a:custGeom>
                  <a:avLst/>
                  <a:gdLst>
                    <a:gd name="T0" fmla="*/ 28 w 29"/>
                    <a:gd name="T1" fmla="*/ 8 h 16"/>
                    <a:gd name="T2" fmla="*/ 16 w 29"/>
                    <a:gd name="T3" fmla="*/ 0 h 16"/>
                    <a:gd name="T4" fmla="*/ 1 w 29"/>
                    <a:gd name="T5" fmla="*/ 8 h 16"/>
                    <a:gd name="T6" fmla="*/ 13 w 29"/>
                    <a:gd name="T7" fmla="*/ 16 h 16"/>
                    <a:gd name="T8" fmla="*/ 28 w 29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6">
                      <a:moveTo>
                        <a:pt x="28" y="8"/>
                      </a:moveTo>
                      <a:cubicBezTo>
                        <a:pt x="29" y="3"/>
                        <a:pt x="24" y="0"/>
                        <a:pt x="16" y="0"/>
                      </a:cubicBezTo>
                      <a:cubicBezTo>
                        <a:pt x="9" y="0"/>
                        <a:pt x="2" y="3"/>
                        <a:pt x="1" y="8"/>
                      </a:cubicBezTo>
                      <a:cubicBezTo>
                        <a:pt x="0" y="12"/>
                        <a:pt x="5" y="16"/>
                        <a:pt x="13" y="16"/>
                      </a:cubicBezTo>
                      <a:cubicBezTo>
                        <a:pt x="20" y="16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" name="í$lïḑé">
                  <a:extLst>
                    <a:ext uri="{FF2B5EF4-FFF2-40B4-BE49-F238E27FC236}">
                      <a16:creationId xmlns:a16="http://schemas.microsoft.com/office/drawing/2014/main" id="{97C545CB-2607-8DF2-889D-CA555678CF18}"/>
                    </a:ext>
                  </a:extLst>
                </p:cNvPr>
                <p:cNvSpPr/>
                <p:nvPr/>
              </p:nvSpPr>
              <p:spPr bwMode="auto">
                <a:xfrm>
                  <a:off x="4427016" y="1734757"/>
                  <a:ext cx="109550" cy="58632"/>
                </a:xfrm>
                <a:custGeom>
                  <a:avLst/>
                  <a:gdLst>
                    <a:gd name="T0" fmla="*/ 29 w 30"/>
                    <a:gd name="T1" fmla="*/ 8 h 16"/>
                    <a:gd name="T2" fmla="*/ 17 w 30"/>
                    <a:gd name="T3" fmla="*/ 0 h 16"/>
                    <a:gd name="T4" fmla="*/ 1 w 30"/>
                    <a:gd name="T5" fmla="*/ 8 h 16"/>
                    <a:gd name="T6" fmla="*/ 13 w 30"/>
                    <a:gd name="T7" fmla="*/ 16 h 16"/>
                    <a:gd name="T8" fmla="*/ 29 w 30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6">
                      <a:moveTo>
                        <a:pt x="29" y="8"/>
                      </a:moveTo>
                      <a:cubicBezTo>
                        <a:pt x="30" y="3"/>
                        <a:pt x="24" y="0"/>
                        <a:pt x="17" y="0"/>
                      </a:cubicBezTo>
                      <a:cubicBezTo>
                        <a:pt x="9" y="0"/>
                        <a:pt x="2" y="3"/>
                        <a:pt x="1" y="8"/>
                      </a:cubicBezTo>
                      <a:cubicBezTo>
                        <a:pt x="0" y="12"/>
                        <a:pt x="6" y="16"/>
                        <a:pt x="13" y="16"/>
                      </a:cubicBezTo>
                      <a:cubicBezTo>
                        <a:pt x="21" y="16"/>
                        <a:pt x="28" y="12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" name="ïSḷíḑé">
                  <a:extLst>
                    <a:ext uri="{FF2B5EF4-FFF2-40B4-BE49-F238E27FC236}">
                      <a16:creationId xmlns:a16="http://schemas.microsoft.com/office/drawing/2014/main" id="{1C752CCE-80F3-C76B-5317-329E0B0A4CDF}"/>
                    </a:ext>
                  </a:extLst>
                </p:cNvPr>
                <p:cNvSpPr/>
                <p:nvPr/>
              </p:nvSpPr>
              <p:spPr bwMode="auto">
                <a:xfrm>
                  <a:off x="4550451" y="1734757"/>
                  <a:ext cx="106464" cy="58632"/>
                </a:xfrm>
                <a:custGeom>
                  <a:avLst/>
                  <a:gdLst>
                    <a:gd name="T0" fmla="*/ 28 w 29"/>
                    <a:gd name="T1" fmla="*/ 8 h 16"/>
                    <a:gd name="T2" fmla="*/ 16 w 29"/>
                    <a:gd name="T3" fmla="*/ 0 h 16"/>
                    <a:gd name="T4" fmla="*/ 1 w 29"/>
                    <a:gd name="T5" fmla="*/ 8 h 16"/>
                    <a:gd name="T6" fmla="*/ 13 w 29"/>
                    <a:gd name="T7" fmla="*/ 16 h 16"/>
                    <a:gd name="T8" fmla="*/ 28 w 29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6">
                      <a:moveTo>
                        <a:pt x="28" y="8"/>
                      </a:moveTo>
                      <a:cubicBezTo>
                        <a:pt x="29" y="3"/>
                        <a:pt x="23" y="0"/>
                        <a:pt x="16" y="0"/>
                      </a:cubicBezTo>
                      <a:cubicBezTo>
                        <a:pt x="8" y="0"/>
                        <a:pt x="2" y="3"/>
                        <a:pt x="1" y="8"/>
                      </a:cubicBezTo>
                      <a:cubicBezTo>
                        <a:pt x="0" y="12"/>
                        <a:pt x="5" y="16"/>
                        <a:pt x="13" y="16"/>
                      </a:cubicBezTo>
                      <a:cubicBezTo>
                        <a:pt x="20" y="16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" name="ïṡḷiḓê">
                  <a:extLst>
                    <a:ext uri="{FF2B5EF4-FFF2-40B4-BE49-F238E27FC236}">
                      <a16:creationId xmlns:a16="http://schemas.microsoft.com/office/drawing/2014/main" id="{3AE87FF4-86DD-328E-2AD0-858838B9F12F}"/>
                    </a:ext>
                  </a:extLst>
                </p:cNvPr>
                <p:cNvSpPr/>
                <p:nvPr/>
              </p:nvSpPr>
              <p:spPr bwMode="auto">
                <a:xfrm>
                  <a:off x="4670801" y="1734757"/>
                  <a:ext cx="106464" cy="58632"/>
                </a:xfrm>
                <a:custGeom>
                  <a:avLst/>
                  <a:gdLst>
                    <a:gd name="T0" fmla="*/ 28 w 29"/>
                    <a:gd name="T1" fmla="*/ 8 h 16"/>
                    <a:gd name="T2" fmla="*/ 16 w 29"/>
                    <a:gd name="T3" fmla="*/ 0 h 16"/>
                    <a:gd name="T4" fmla="*/ 1 w 29"/>
                    <a:gd name="T5" fmla="*/ 8 h 16"/>
                    <a:gd name="T6" fmla="*/ 13 w 29"/>
                    <a:gd name="T7" fmla="*/ 16 h 16"/>
                    <a:gd name="T8" fmla="*/ 28 w 29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6">
                      <a:moveTo>
                        <a:pt x="28" y="8"/>
                      </a:moveTo>
                      <a:cubicBezTo>
                        <a:pt x="29" y="3"/>
                        <a:pt x="24" y="0"/>
                        <a:pt x="16" y="0"/>
                      </a:cubicBezTo>
                      <a:cubicBezTo>
                        <a:pt x="9" y="0"/>
                        <a:pt x="2" y="3"/>
                        <a:pt x="1" y="8"/>
                      </a:cubicBezTo>
                      <a:cubicBezTo>
                        <a:pt x="0" y="12"/>
                        <a:pt x="6" y="16"/>
                        <a:pt x="13" y="16"/>
                      </a:cubicBezTo>
                      <a:cubicBezTo>
                        <a:pt x="21" y="16"/>
                        <a:pt x="28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" name="îŝḻídè">
                  <a:extLst>
                    <a:ext uri="{FF2B5EF4-FFF2-40B4-BE49-F238E27FC236}">
                      <a16:creationId xmlns:a16="http://schemas.microsoft.com/office/drawing/2014/main" id="{C42B4E5E-49AB-4186-9994-72DDB22B263D}"/>
                    </a:ext>
                  </a:extLst>
                </p:cNvPr>
                <p:cNvSpPr/>
                <p:nvPr/>
              </p:nvSpPr>
              <p:spPr bwMode="auto">
                <a:xfrm>
                  <a:off x="4795779" y="1734757"/>
                  <a:ext cx="101834" cy="58632"/>
                </a:xfrm>
                <a:custGeom>
                  <a:avLst/>
                  <a:gdLst>
                    <a:gd name="T0" fmla="*/ 28 w 28"/>
                    <a:gd name="T1" fmla="*/ 8 h 16"/>
                    <a:gd name="T2" fmla="*/ 15 w 28"/>
                    <a:gd name="T3" fmla="*/ 0 h 16"/>
                    <a:gd name="T4" fmla="*/ 0 w 28"/>
                    <a:gd name="T5" fmla="*/ 8 h 16"/>
                    <a:gd name="T6" fmla="*/ 13 w 28"/>
                    <a:gd name="T7" fmla="*/ 16 h 16"/>
                    <a:gd name="T8" fmla="*/ 28 w 28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6">
                      <a:moveTo>
                        <a:pt x="28" y="8"/>
                      </a:moveTo>
                      <a:cubicBezTo>
                        <a:pt x="28" y="3"/>
                        <a:pt x="23" y="0"/>
                        <a:pt x="15" y="0"/>
                      </a:cubicBezTo>
                      <a:cubicBezTo>
                        <a:pt x="8" y="0"/>
                        <a:pt x="1" y="3"/>
                        <a:pt x="0" y="8"/>
                      </a:cubicBezTo>
                      <a:cubicBezTo>
                        <a:pt x="0" y="12"/>
                        <a:pt x="5" y="16"/>
                        <a:pt x="13" y="16"/>
                      </a:cubicBezTo>
                      <a:cubicBezTo>
                        <a:pt x="20" y="16"/>
                        <a:pt x="27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" name="ïṡľïḓé">
                  <a:extLst>
                    <a:ext uri="{FF2B5EF4-FFF2-40B4-BE49-F238E27FC236}">
                      <a16:creationId xmlns:a16="http://schemas.microsoft.com/office/drawing/2014/main" id="{AFE73EFC-81EF-60DF-2580-04F888D76B29}"/>
                    </a:ext>
                  </a:extLst>
                </p:cNvPr>
                <p:cNvSpPr/>
                <p:nvPr/>
              </p:nvSpPr>
              <p:spPr bwMode="auto">
                <a:xfrm>
                  <a:off x="3919386" y="1804190"/>
                  <a:ext cx="109550" cy="61718"/>
                </a:xfrm>
                <a:custGeom>
                  <a:avLst/>
                  <a:gdLst>
                    <a:gd name="T0" fmla="*/ 28 w 30"/>
                    <a:gd name="T1" fmla="*/ 9 h 17"/>
                    <a:gd name="T2" fmla="*/ 17 w 30"/>
                    <a:gd name="T3" fmla="*/ 0 h 17"/>
                    <a:gd name="T4" fmla="*/ 1 w 30"/>
                    <a:gd name="T5" fmla="*/ 9 h 17"/>
                    <a:gd name="T6" fmla="*/ 12 w 30"/>
                    <a:gd name="T7" fmla="*/ 17 h 17"/>
                    <a:gd name="T8" fmla="*/ 28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8" y="9"/>
                      </a:moveTo>
                      <a:cubicBezTo>
                        <a:pt x="30" y="4"/>
                        <a:pt x="25" y="0"/>
                        <a:pt x="17" y="0"/>
                      </a:cubicBezTo>
                      <a:cubicBezTo>
                        <a:pt x="9" y="0"/>
                        <a:pt x="2" y="4"/>
                        <a:pt x="1" y="9"/>
                      </a:cubicBezTo>
                      <a:cubicBezTo>
                        <a:pt x="0" y="13"/>
                        <a:pt x="5" y="17"/>
                        <a:pt x="12" y="17"/>
                      </a:cubicBezTo>
                      <a:cubicBezTo>
                        <a:pt x="20" y="17"/>
                        <a:pt x="27" y="13"/>
                        <a:pt x="28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" name="ïšḷïḑè">
                  <a:extLst>
                    <a:ext uri="{FF2B5EF4-FFF2-40B4-BE49-F238E27FC236}">
                      <a16:creationId xmlns:a16="http://schemas.microsoft.com/office/drawing/2014/main" id="{BF90B16B-701A-FFCC-9F35-092A8BF34ADA}"/>
                    </a:ext>
                  </a:extLst>
                </p:cNvPr>
                <p:cNvSpPr/>
                <p:nvPr/>
              </p:nvSpPr>
              <p:spPr bwMode="auto">
                <a:xfrm>
                  <a:off x="4039736" y="1804190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8 w 30"/>
                    <a:gd name="T3" fmla="*/ 0 h 17"/>
                    <a:gd name="T4" fmla="*/ 2 w 30"/>
                    <a:gd name="T5" fmla="*/ 9 h 17"/>
                    <a:gd name="T6" fmla="*/ 13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30" y="4"/>
                        <a:pt x="25" y="0"/>
                        <a:pt x="18" y="0"/>
                      </a:cubicBezTo>
                      <a:cubicBezTo>
                        <a:pt x="10" y="0"/>
                        <a:pt x="3" y="4"/>
                        <a:pt x="2" y="9"/>
                      </a:cubicBezTo>
                      <a:cubicBezTo>
                        <a:pt x="0" y="13"/>
                        <a:pt x="6" y="17"/>
                        <a:pt x="13" y="17"/>
                      </a:cubicBezTo>
                      <a:cubicBezTo>
                        <a:pt x="21" y="17"/>
                        <a:pt x="28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" name="iṣľidê">
                  <a:extLst>
                    <a:ext uri="{FF2B5EF4-FFF2-40B4-BE49-F238E27FC236}">
                      <a16:creationId xmlns:a16="http://schemas.microsoft.com/office/drawing/2014/main" id="{E08A70EA-DDD8-61A4-7A59-88C1EB8B8CDA}"/>
                    </a:ext>
                  </a:extLst>
                </p:cNvPr>
                <p:cNvSpPr/>
                <p:nvPr/>
              </p:nvSpPr>
              <p:spPr bwMode="auto">
                <a:xfrm>
                  <a:off x="4164715" y="1804190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7 w 30"/>
                    <a:gd name="T3" fmla="*/ 0 h 17"/>
                    <a:gd name="T4" fmla="*/ 1 w 30"/>
                    <a:gd name="T5" fmla="*/ 9 h 17"/>
                    <a:gd name="T6" fmla="*/ 13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30" y="4"/>
                        <a:pt x="25" y="0"/>
                        <a:pt x="17" y="0"/>
                      </a:cubicBezTo>
                      <a:cubicBezTo>
                        <a:pt x="10" y="0"/>
                        <a:pt x="3" y="4"/>
                        <a:pt x="1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8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" name="íṩlíḑê">
                  <a:extLst>
                    <a:ext uri="{FF2B5EF4-FFF2-40B4-BE49-F238E27FC236}">
                      <a16:creationId xmlns:a16="http://schemas.microsoft.com/office/drawing/2014/main" id="{B118EB8E-EE5D-6996-F8B5-F1CD24B462B3}"/>
                    </a:ext>
                  </a:extLst>
                </p:cNvPr>
                <p:cNvSpPr/>
                <p:nvPr/>
              </p:nvSpPr>
              <p:spPr bwMode="auto">
                <a:xfrm>
                  <a:off x="4288151" y="1804190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7 w 30"/>
                    <a:gd name="T3" fmla="*/ 0 h 17"/>
                    <a:gd name="T4" fmla="*/ 1 w 30"/>
                    <a:gd name="T5" fmla="*/ 9 h 17"/>
                    <a:gd name="T6" fmla="*/ 13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30" y="4"/>
                        <a:pt x="24" y="0"/>
                        <a:pt x="17" y="0"/>
                      </a:cubicBezTo>
                      <a:cubicBezTo>
                        <a:pt x="9" y="0"/>
                        <a:pt x="2" y="4"/>
                        <a:pt x="1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8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" name="íŝ1iḑé">
                  <a:extLst>
                    <a:ext uri="{FF2B5EF4-FFF2-40B4-BE49-F238E27FC236}">
                      <a16:creationId xmlns:a16="http://schemas.microsoft.com/office/drawing/2014/main" id="{A60ED4CD-9673-3C32-E56B-27E774EAFE69}"/>
                    </a:ext>
                  </a:extLst>
                </p:cNvPr>
                <p:cNvSpPr/>
                <p:nvPr/>
              </p:nvSpPr>
              <p:spPr bwMode="auto">
                <a:xfrm>
                  <a:off x="4413129" y="1804190"/>
                  <a:ext cx="104920" cy="61718"/>
                </a:xfrm>
                <a:custGeom>
                  <a:avLst/>
                  <a:gdLst>
                    <a:gd name="T0" fmla="*/ 28 w 29"/>
                    <a:gd name="T1" fmla="*/ 9 h 17"/>
                    <a:gd name="T2" fmla="*/ 16 w 29"/>
                    <a:gd name="T3" fmla="*/ 0 h 17"/>
                    <a:gd name="T4" fmla="*/ 1 w 29"/>
                    <a:gd name="T5" fmla="*/ 9 h 17"/>
                    <a:gd name="T6" fmla="*/ 13 w 29"/>
                    <a:gd name="T7" fmla="*/ 17 h 17"/>
                    <a:gd name="T8" fmla="*/ 28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8" y="9"/>
                      </a:moveTo>
                      <a:cubicBezTo>
                        <a:pt x="29" y="4"/>
                        <a:pt x="24" y="0"/>
                        <a:pt x="16" y="0"/>
                      </a:cubicBezTo>
                      <a:cubicBezTo>
                        <a:pt x="9" y="0"/>
                        <a:pt x="2" y="4"/>
                        <a:pt x="1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8" y="13"/>
                        <a:pt x="28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" name="ïṧ1ïďè">
                  <a:extLst>
                    <a:ext uri="{FF2B5EF4-FFF2-40B4-BE49-F238E27FC236}">
                      <a16:creationId xmlns:a16="http://schemas.microsoft.com/office/drawing/2014/main" id="{F1136568-4BE6-D27E-9B36-FA6096EDB920}"/>
                    </a:ext>
                  </a:extLst>
                </p:cNvPr>
                <p:cNvSpPr/>
                <p:nvPr/>
              </p:nvSpPr>
              <p:spPr bwMode="auto">
                <a:xfrm>
                  <a:off x="4536564" y="1804190"/>
                  <a:ext cx="106464" cy="61718"/>
                </a:xfrm>
                <a:custGeom>
                  <a:avLst/>
                  <a:gdLst>
                    <a:gd name="T0" fmla="*/ 28 w 29"/>
                    <a:gd name="T1" fmla="*/ 9 h 17"/>
                    <a:gd name="T2" fmla="*/ 16 w 29"/>
                    <a:gd name="T3" fmla="*/ 0 h 17"/>
                    <a:gd name="T4" fmla="*/ 1 w 29"/>
                    <a:gd name="T5" fmla="*/ 9 h 17"/>
                    <a:gd name="T6" fmla="*/ 13 w 29"/>
                    <a:gd name="T7" fmla="*/ 17 h 17"/>
                    <a:gd name="T8" fmla="*/ 28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8" y="9"/>
                      </a:moveTo>
                      <a:cubicBezTo>
                        <a:pt x="29" y="4"/>
                        <a:pt x="24" y="0"/>
                        <a:pt x="16" y="0"/>
                      </a:cubicBezTo>
                      <a:cubicBezTo>
                        <a:pt x="8" y="0"/>
                        <a:pt x="2" y="4"/>
                        <a:pt x="1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7" y="13"/>
                        <a:pt x="28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" name="işliḍé">
                  <a:extLst>
                    <a:ext uri="{FF2B5EF4-FFF2-40B4-BE49-F238E27FC236}">
                      <a16:creationId xmlns:a16="http://schemas.microsoft.com/office/drawing/2014/main" id="{89DDD9AC-8582-D682-BFBB-5DE33669571B}"/>
                    </a:ext>
                  </a:extLst>
                </p:cNvPr>
                <p:cNvSpPr/>
                <p:nvPr/>
              </p:nvSpPr>
              <p:spPr bwMode="auto">
                <a:xfrm>
                  <a:off x="4660000" y="1804190"/>
                  <a:ext cx="106464" cy="61718"/>
                </a:xfrm>
                <a:custGeom>
                  <a:avLst/>
                  <a:gdLst>
                    <a:gd name="T0" fmla="*/ 28 w 29"/>
                    <a:gd name="T1" fmla="*/ 9 h 17"/>
                    <a:gd name="T2" fmla="*/ 16 w 29"/>
                    <a:gd name="T3" fmla="*/ 0 h 17"/>
                    <a:gd name="T4" fmla="*/ 0 w 29"/>
                    <a:gd name="T5" fmla="*/ 9 h 17"/>
                    <a:gd name="T6" fmla="*/ 13 w 29"/>
                    <a:gd name="T7" fmla="*/ 17 h 17"/>
                    <a:gd name="T8" fmla="*/ 28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8" y="9"/>
                      </a:move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8" y="0"/>
                        <a:pt x="1" y="4"/>
                        <a:pt x="0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0" y="17"/>
                        <a:pt x="27" y="13"/>
                        <a:pt x="28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" name="ïṧḷíďe">
                  <a:extLst>
                    <a:ext uri="{FF2B5EF4-FFF2-40B4-BE49-F238E27FC236}">
                      <a16:creationId xmlns:a16="http://schemas.microsoft.com/office/drawing/2014/main" id="{B36EC8FA-BD0F-2FA7-718F-0ACCEF46FB4C}"/>
                    </a:ext>
                  </a:extLst>
                </p:cNvPr>
                <p:cNvSpPr/>
                <p:nvPr/>
              </p:nvSpPr>
              <p:spPr bwMode="auto">
                <a:xfrm>
                  <a:off x="4780350" y="1804190"/>
                  <a:ext cx="106464" cy="61718"/>
                </a:xfrm>
                <a:custGeom>
                  <a:avLst/>
                  <a:gdLst>
                    <a:gd name="T0" fmla="*/ 29 w 29"/>
                    <a:gd name="T1" fmla="*/ 9 h 17"/>
                    <a:gd name="T2" fmla="*/ 16 w 29"/>
                    <a:gd name="T3" fmla="*/ 0 h 17"/>
                    <a:gd name="T4" fmla="*/ 1 w 29"/>
                    <a:gd name="T5" fmla="*/ 9 h 17"/>
                    <a:gd name="T6" fmla="*/ 14 w 29"/>
                    <a:gd name="T7" fmla="*/ 17 h 17"/>
                    <a:gd name="T8" fmla="*/ 29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9" y="9"/>
                      </a:moveTo>
                      <a:cubicBezTo>
                        <a:pt x="29" y="4"/>
                        <a:pt x="24" y="0"/>
                        <a:pt x="16" y="0"/>
                      </a:cubicBezTo>
                      <a:cubicBezTo>
                        <a:pt x="9" y="0"/>
                        <a:pt x="2" y="4"/>
                        <a:pt x="1" y="9"/>
                      </a:cubicBezTo>
                      <a:cubicBezTo>
                        <a:pt x="0" y="13"/>
                        <a:pt x="6" y="17"/>
                        <a:pt x="14" y="17"/>
                      </a:cubicBezTo>
                      <a:cubicBezTo>
                        <a:pt x="21" y="17"/>
                        <a:pt x="28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" name="îṡļiďé">
                  <a:extLst>
                    <a:ext uri="{FF2B5EF4-FFF2-40B4-BE49-F238E27FC236}">
                      <a16:creationId xmlns:a16="http://schemas.microsoft.com/office/drawing/2014/main" id="{F7F56ADD-003A-BF2E-F6F1-DFB40DEABD1B}"/>
                    </a:ext>
                  </a:extLst>
                </p:cNvPr>
                <p:cNvSpPr/>
                <p:nvPr/>
              </p:nvSpPr>
              <p:spPr bwMode="auto">
                <a:xfrm>
                  <a:off x="4022764" y="1878251"/>
                  <a:ext cx="108006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7 w 30"/>
                    <a:gd name="T3" fmla="*/ 0 h 17"/>
                    <a:gd name="T4" fmla="*/ 1 w 30"/>
                    <a:gd name="T5" fmla="*/ 9 h 17"/>
                    <a:gd name="T6" fmla="*/ 13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30" y="4"/>
                        <a:pt x="25" y="0"/>
                        <a:pt x="17" y="0"/>
                      </a:cubicBezTo>
                      <a:cubicBezTo>
                        <a:pt x="10" y="0"/>
                        <a:pt x="2" y="4"/>
                        <a:pt x="1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0" y="17"/>
                        <a:pt x="28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" name="iṩḷíḑe">
                  <a:extLst>
                    <a:ext uri="{FF2B5EF4-FFF2-40B4-BE49-F238E27FC236}">
                      <a16:creationId xmlns:a16="http://schemas.microsoft.com/office/drawing/2014/main" id="{9403CBD8-43F9-F330-4008-B5B14C79A129}"/>
                    </a:ext>
                  </a:extLst>
                </p:cNvPr>
                <p:cNvSpPr/>
                <p:nvPr/>
              </p:nvSpPr>
              <p:spPr bwMode="auto">
                <a:xfrm>
                  <a:off x="4146199" y="1878251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7 w 30"/>
                    <a:gd name="T3" fmla="*/ 0 h 17"/>
                    <a:gd name="T4" fmla="*/ 1 w 30"/>
                    <a:gd name="T5" fmla="*/ 9 h 17"/>
                    <a:gd name="T6" fmla="*/ 13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30" y="4"/>
                        <a:pt x="25" y="0"/>
                        <a:pt x="17" y="0"/>
                      </a:cubicBezTo>
                      <a:cubicBezTo>
                        <a:pt x="10" y="0"/>
                        <a:pt x="2" y="4"/>
                        <a:pt x="1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8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3" name="íšliďé">
                  <a:extLst>
                    <a:ext uri="{FF2B5EF4-FFF2-40B4-BE49-F238E27FC236}">
                      <a16:creationId xmlns:a16="http://schemas.microsoft.com/office/drawing/2014/main" id="{F7F0AE9B-E5DC-D3CD-0A40-E7274F0C9F44}"/>
                    </a:ext>
                  </a:extLst>
                </p:cNvPr>
                <p:cNvSpPr/>
                <p:nvPr/>
              </p:nvSpPr>
              <p:spPr bwMode="auto">
                <a:xfrm>
                  <a:off x="4269635" y="1878251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7 w 30"/>
                    <a:gd name="T3" fmla="*/ 0 h 17"/>
                    <a:gd name="T4" fmla="*/ 1 w 30"/>
                    <a:gd name="T5" fmla="*/ 9 h 17"/>
                    <a:gd name="T6" fmla="*/ 13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30" y="4"/>
                        <a:pt x="25" y="0"/>
                        <a:pt x="17" y="0"/>
                      </a:cubicBezTo>
                      <a:cubicBezTo>
                        <a:pt x="10" y="0"/>
                        <a:pt x="2" y="4"/>
                        <a:pt x="1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8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4" name="iṡļiďe">
                  <a:extLst>
                    <a:ext uri="{FF2B5EF4-FFF2-40B4-BE49-F238E27FC236}">
                      <a16:creationId xmlns:a16="http://schemas.microsoft.com/office/drawing/2014/main" id="{AC426E6D-3E00-6430-AA27-2A95C26A7D63}"/>
                    </a:ext>
                  </a:extLst>
                </p:cNvPr>
                <p:cNvSpPr/>
                <p:nvPr/>
              </p:nvSpPr>
              <p:spPr bwMode="auto">
                <a:xfrm>
                  <a:off x="4394613" y="1878251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7 w 30"/>
                    <a:gd name="T3" fmla="*/ 0 h 17"/>
                    <a:gd name="T4" fmla="*/ 1 w 30"/>
                    <a:gd name="T5" fmla="*/ 9 h 17"/>
                    <a:gd name="T6" fmla="*/ 14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30" y="4"/>
                        <a:pt x="25" y="0"/>
                        <a:pt x="17" y="0"/>
                      </a:cubicBezTo>
                      <a:cubicBezTo>
                        <a:pt x="9" y="0"/>
                        <a:pt x="2" y="4"/>
                        <a:pt x="1" y="9"/>
                      </a:cubicBezTo>
                      <a:cubicBezTo>
                        <a:pt x="0" y="13"/>
                        <a:pt x="6" y="17"/>
                        <a:pt x="14" y="17"/>
                      </a:cubicBezTo>
                      <a:cubicBezTo>
                        <a:pt x="21" y="17"/>
                        <a:pt x="28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5" name="îś1îḍê">
                  <a:extLst>
                    <a:ext uri="{FF2B5EF4-FFF2-40B4-BE49-F238E27FC236}">
                      <a16:creationId xmlns:a16="http://schemas.microsoft.com/office/drawing/2014/main" id="{10A0238F-6215-538E-8D32-EDD5679E9B05}"/>
                    </a:ext>
                  </a:extLst>
                </p:cNvPr>
                <p:cNvSpPr/>
                <p:nvPr/>
              </p:nvSpPr>
              <p:spPr bwMode="auto">
                <a:xfrm>
                  <a:off x="4522678" y="1878251"/>
                  <a:ext cx="104920" cy="61718"/>
                </a:xfrm>
                <a:custGeom>
                  <a:avLst/>
                  <a:gdLst>
                    <a:gd name="T0" fmla="*/ 28 w 29"/>
                    <a:gd name="T1" fmla="*/ 9 h 17"/>
                    <a:gd name="T2" fmla="*/ 16 w 29"/>
                    <a:gd name="T3" fmla="*/ 0 h 17"/>
                    <a:gd name="T4" fmla="*/ 1 w 29"/>
                    <a:gd name="T5" fmla="*/ 9 h 17"/>
                    <a:gd name="T6" fmla="*/ 13 w 29"/>
                    <a:gd name="T7" fmla="*/ 17 h 17"/>
                    <a:gd name="T8" fmla="*/ 28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8" y="9"/>
                      </a:moveTo>
                      <a:cubicBezTo>
                        <a:pt x="29" y="4"/>
                        <a:pt x="24" y="0"/>
                        <a:pt x="16" y="0"/>
                      </a:cubicBezTo>
                      <a:cubicBezTo>
                        <a:pt x="8" y="0"/>
                        <a:pt x="2" y="4"/>
                        <a:pt x="1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8" y="13"/>
                        <a:pt x="28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6" name="işḷïḑè">
                  <a:extLst>
                    <a:ext uri="{FF2B5EF4-FFF2-40B4-BE49-F238E27FC236}">
                      <a16:creationId xmlns:a16="http://schemas.microsoft.com/office/drawing/2014/main" id="{B9FB8497-AF22-4D3D-1DBC-3D40425C08E0}"/>
                    </a:ext>
                  </a:extLst>
                </p:cNvPr>
                <p:cNvSpPr/>
                <p:nvPr/>
              </p:nvSpPr>
              <p:spPr bwMode="auto">
                <a:xfrm>
                  <a:off x="4646114" y="1878251"/>
                  <a:ext cx="104920" cy="61718"/>
                </a:xfrm>
                <a:custGeom>
                  <a:avLst/>
                  <a:gdLst>
                    <a:gd name="T0" fmla="*/ 29 w 29"/>
                    <a:gd name="T1" fmla="*/ 9 h 17"/>
                    <a:gd name="T2" fmla="*/ 16 w 29"/>
                    <a:gd name="T3" fmla="*/ 0 h 17"/>
                    <a:gd name="T4" fmla="*/ 1 w 29"/>
                    <a:gd name="T5" fmla="*/ 9 h 17"/>
                    <a:gd name="T6" fmla="*/ 13 w 29"/>
                    <a:gd name="T7" fmla="*/ 17 h 17"/>
                    <a:gd name="T8" fmla="*/ 29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9" y="9"/>
                      </a:moveTo>
                      <a:cubicBezTo>
                        <a:pt x="29" y="4"/>
                        <a:pt x="24" y="0"/>
                        <a:pt x="16" y="0"/>
                      </a:cubicBezTo>
                      <a:cubicBezTo>
                        <a:pt x="8" y="0"/>
                        <a:pt x="2" y="4"/>
                        <a:pt x="1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8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7" name="işḻîḑè">
                  <a:extLst>
                    <a:ext uri="{FF2B5EF4-FFF2-40B4-BE49-F238E27FC236}">
                      <a16:creationId xmlns:a16="http://schemas.microsoft.com/office/drawing/2014/main" id="{6CDD7D88-F969-F163-147E-D2EF6E6A1742}"/>
                    </a:ext>
                  </a:extLst>
                </p:cNvPr>
                <p:cNvSpPr/>
                <p:nvPr/>
              </p:nvSpPr>
              <p:spPr bwMode="auto">
                <a:xfrm>
                  <a:off x="3999619" y="1953855"/>
                  <a:ext cx="114178" cy="63261"/>
                </a:xfrm>
                <a:custGeom>
                  <a:avLst/>
                  <a:gdLst>
                    <a:gd name="T0" fmla="*/ 29 w 31"/>
                    <a:gd name="T1" fmla="*/ 8 h 17"/>
                    <a:gd name="T2" fmla="*/ 18 w 31"/>
                    <a:gd name="T3" fmla="*/ 0 h 17"/>
                    <a:gd name="T4" fmla="*/ 1 w 31"/>
                    <a:gd name="T5" fmla="*/ 8 h 17"/>
                    <a:gd name="T6" fmla="*/ 13 w 31"/>
                    <a:gd name="T7" fmla="*/ 17 h 17"/>
                    <a:gd name="T8" fmla="*/ 29 w 31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29" y="8"/>
                      </a:moveTo>
                      <a:cubicBezTo>
                        <a:pt x="31" y="4"/>
                        <a:pt x="25" y="0"/>
                        <a:pt x="18" y="0"/>
                      </a:cubicBezTo>
                      <a:cubicBezTo>
                        <a:pt x="10" y="0"/>
                        <a:pt x="2" y="4"/>
                        <a:pt x="1" y="8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8" y="13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8" name="îŝľiḓé">
                  <a:extLst>
                    <a:ext uri="{FF2B5EF4-FFF2-40B4-BE49-F238E27FC236}">
                      <a16:creationId xmlns:a16="http://schemas.microsoft.com/office/drawing/2014/main" id="{77975908-6B4E-207F-5147-EF54398C4343}"/>
                    </a:ext>
                  </a:extLst>
                </p:cNvPr>
                <p:cNvSpPr/>
                <p:nvPr/>
              </p:nvSpPr>
              <p:spPr bwMode="auto">
                <a:xfrm>
                  <a:off x="4124598" y="1953855"/>
                  <a:ext cx="112636" cy="63261"/>
                </a:xfrm>
                <a:custGeom>
                  <a:avLst/>
                  <a:gdLst>
                    <a:gd name="T0" fmla="*/ 30 w 31"/>
                    <a:gd name="T1" fmla="*/ 8 h 17"/>
                    <a:gd name="T2" fmla="*/ 18 w 31"/>
                    <a:gd name="T3" fmla="*/ 0 h 17"/>
                    <a:gd name="T4" fmla="*/ 2 w 31"/>
                    <a:gd name="T5" fmla="*/ 8 h 17"/>
                    <a:gd name="T6" fmla="*/ 14 w 31"/>
                    <a:gd name="T7" fmla="*/ 17 h 17"/>
                    <a:gd name="T8" fmla="*/ 30 w 31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8"/>
                      </a:moveTo>
                      <a:cubicBezTo>
                        <a:pt x="31" y="4"/>
                        <a:pt x="26" y="0"/>
                        <a:pt x="18" y="0"/>
                      </a:cubicBezTo>
                      <a:cubicBezTo>
                        <a:pt x="10" y="0"/>
                        <a:pt x="3" y="4"/>
                        <a:pt x="2" y="8"/>
                      </a:cubicBezTo>
                      <a:cubicBezTo>
                        <a:pt x="0" y="13"/>
                        <a:pt x="6" y="17"/>
                        <a:pt x="14" y="17"/>
                      </a:cubicBezTo>
                      <a:cubicBezTo>
                        <a:pt x="21" y="17"/>
                        <a:pt x="29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9" name="íšḷiḋé">
                  <a:extLst>
                    <a:ext uri="{FF2B5EF4-FFF2-40B4-BE49-F238E27FC236}">
                      <a16:creationId xmlns:a16="http://schemas.microsoft.com/office/drawing/2014/main" id="{7238CF77-E2C7-BA38-104B-EED4FEA09426}"/>
                    </a:ext>
                  </a:extLst>
                </p:cNvPr>
                <p:cNvSpPr/>
                <p:nvPr/>
              </p:nvSpPr>
              <p:spPr bwMode="auto">
                <a:xfrm>
                  <a:off x="4252662" y="1953855"/>
                  <a:ext cx="112636" cy="63261"/>
                </a:xfrm>
                <a:custGeom>
                  <a:avLst/>
                  <a:gdLst>
                    <a:gd name="T0" fmla="*/ 29 w 31"/>
                    <a:gd name="T1" fmla="*/ 8 h 17"/>
                    <a:gd name="T2" fmla="*/ 17 w 31"/>
                    <a:gd name="T3" fmla="*/ 0 h 17"/>
                    <a:gd name="T4" fmla="*/ 1 w 31"/>
                    <a:gd name="T5" fmla="*/ 8 h 17"/>
                    <a:gd name="T6" fmla="*/ 13 w 31"/>
                    <a:gd name="T7" fmla="*/ 17 h 17"/>
                    <a:gd name="T8" fmla="*/ 29 w 31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29" y="8"/>
                      </a:moveTo>
                      <a:cubicBezTo>
                        <a:pt x="31" y="4"/>
                        <a:pt x="25" y="0"/>
                        <a:pt x="17" y="0"/>
                      </a:cubicBezTo>
                      <a:cubicBezTo>
                        <a:pt x="10" y="0"/>
                        <a:pt x="2" y="4"/>
                        <a:pt x="1" y="8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8" y="13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íṡľîḍé">
                  <a:extLst>
                    <a:ext uri="{FF2B5EF4-FFF2-40B4-BE49-F238E27FC236}">
                      <a16:creationId xmlns:a16="http://schemas.microsoft.com/office/drawing/2014/main" id="{94D64149-3675-F652-7D04-9C3F54935E6F}"/>
                    </a:ext>
                  </a:extLst>
                </p:cNvPr>
                <p:cNvSpPr/>
                <p:nvPr/>
              </p:nvSpPr>
              <p:spPr bwMode="auto">
                <a:xfrm>
                  <a:off x="4106083" y="2031003"/>
                  <a:ext cx="112636" cy="61718"/>
                </a:xfrm>
                <a:custGeom>
                  <a:avLst/>
                  <a:gdLst>
                    <a:gd name="T0" fmla="*/ 30 w 31"/>
                    <a:gd name="T1" fmla="*/ 9 h 17"/>
                    <a:gd name="T2" fmla="*/ 18 w 31"/>
                    <a:gd name="T3" fmla="*/ 0 h 17"/>
                    <a:gd name="T4" fmla="*/ 1 w 31"/>
                    <a:gd name="T5" fmla="*/ 9 h 17"/>
                    <a:gd name="T6" fmla="*/ 13 w 31"/>
                    <a:gd name="T7" fmla="*/ 17 h 17"/>
                    <a:gd name="T8" fmla="*/ 30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9"/>
                      </a:moveTo>
                      <a:cubicBezTo>
                        <a:pt x="31" y="4"/>
                        <a:pt x="25" y="0"/>
                        <a:pt x="18" y="0"/>
                      </a:cubicBezTo>
                      <a:cubicBezTo>
                        <a:pt x="10" y="0"/>
                        <a:pt x="2" y="4"/>
                        <a:pt x="1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" name="îṥḻïḍé">
                  <a:extLst>
                    <a:ext uri="{FF2B5EF4-FFF2-40B4-BE49-F238E27FC236}">
                      <a16:creationId xmlns:a16="http://schemas.microsoft.com/office/drawing/2014/main" id="{C51A2C49-6BE7-FE86-2941-24602AADC132}"/>
                    </a:ext>
                  </a:extLst>
                </p:cNvPr>
                <p:cNvSpPr/>
                <p:nvPr/>
              </p:nvSpPr>
              <p:spPr bwMode="auto">
                <a:xfrm>
                  <a:off x="4883728" y="1953855"/>
                  <a:ext cx="109550" cy="63261"/>
                </a:xfrm>
                <a:custGeom>
                  <a:avLst/>
                  <a:gdLst>
                    <a:gd name="T0" fmla="*/ 29 w 30"/>
                    <a:gd name="T1" fmla="*/ 8 h 17"/>
                    <a:gd name="T2" fmla="*/ 16 w 30"/>
                    <a:gd name="T3" fmla="*/ 0 h 17"/>
                    <a:gd name="T4" fmla="*/ 1 w 30"/>
                    <a:gd name="T5" fmla="*/ 8 h 17"/>
                    <a:gd name="T6" fmla="*/ 14 w 30"/>
                    <a:gd name="T7" fmla="*/ 17 h 17"/>
                    <a:gd name="T8" fmla="*/ 29 w 30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8"/>
                      </a:moveTo>
                      <a:cubicBezTo>
                        <a:pt x="30" y="4"/>
                        <a:pt x="24" y="0"/>
                        <a:pt x="16" y="0"/>
                      </a:cubicBezTo>
                      <a:cubicBezTo>
                        <a:pt x="9" y="0"/>
                        <a:pt x="2" y="4"/>
                        <a:pt x="1" y="8"/>
                      </a:cubicBezTo>
                      <a:cubicBezTo>
                        <a:pt x="0" y="13"/>
                        <a:pt x="6" y="17"/>
                        <a:pt x="14" y="17"/>
                      </a:cubicBezTo>
                      <a:cubicBezTo>
                        <a:pt x="22" y="17"/>
                        <a:pt x="29" y="13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" name="íṩľide">
                  <a:extLst>
                    <a:ext uri="{FF2B5EF4-FFF2-40B4-BE49-F238E27FC236}">
                      <a16:creationId xmlns:a16="http://schemas.microsoft.com/office/drawing/2014/main" id="{7514FEB9-8CAD-6D03-4246-7E7151C20450}"/>
                    </a:ext>
                  </a:extLst>
                </p:cNvPr>
                <p:cNvSpPr/>
                <p:nvPr/>
              </p:nvSpPr>
              <p:spPr bwMode="auto">
                <a:xfrm>
                  <a:off x="5010250" y="1953855"/>
                  <a:ext cx="106464" cy="63261"/>
                </a:xfrm>
                <a:custGeom>
                  <a:avLst/>
                  <a:gdLst>
                    <a:gd name="T0" fmla="*/ 29 w 29"/>
                    <a:gd name="T1" fmla="*/ 8 h 17"/>
                    <a:gd name="T2" fmla="*/ 16 w 29"/>
                    <a:gd name="T3" fmla="*/ 0 h 17"/>
                    <a:gd name="T4" fmla="*/ 1 w 29"/>
                    <a:gd name="T5" fmla="*/ 8 h 17"/>
                    <a:gd name="T6" fmla="*/ 14 w 29"/>
                    <a:gd name="T7" fmla="*/ 17 h 17"/>
                    <a:gd name="T8" fmla="*/ 29 w 29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9" y="8"/>
                      </a:move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8" y="0"/>
                        <a:pt x="1" y="4"/>
                        <a:pt x="1" y="8"/>
                      </a:cubicBezTo>
                      <a:cubicBezTo>
                        <a:pt x="0" y="13"/>
                        <a:pt x="6" y="17"/>
                        <a:pt x="14" y="17"/>
                      </a:cubicBezTo>
                      <a:cubicBezTo>
                        <a:pt x="21" y="17"/>
                        <a:pt x="28" y="13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ïṣḷiḑè">
                  <a:extLst>
                    <a:ext uri="{FF2B5EF4-FFF2-40B4-BE49-F238E27FC236}">
                      <a16:creationId xmlns:a16="http://schemas.microsoft.com/office/drawing/2014/main" id="{E7AD7518-75A7-18DA-8BEA-612D802EE1C2}"/>
                    </a:ext>
                  </a:extLst>
                </p:cNvPr>
                <p:cNvSpPr/>
                <p:nvPr/>
              </p:nvSpPr>
              <p:spPr bwMode="auto">
                <a:xfrm>
                  <a:off x="6525423" y="1953855"/>
                  <a:ext cx="104920" cy="63261"/>
                </a:xfrm>
                <a:custGeom>
                  <a:avLst/>
                  <a:gdLst>
                    <a:gd name="T0" fmla="*/ 28 w 29"/>
                    <a:gd name="T1" fmla="*/ 8 h 17"/>
                    <a:gd name="T2" fmla="*/ 13 w 29"/>
                    <a:gd name="T3" fmla="*/ 0 h 17"/>
                    <a:gd name="T4" fmla="*/ 0 w 29"/>
                    <a:gd name="T5" fmla="*/ 8 h 17"/>
                    <a:gd name="T6" fmla="*/ 15 w 29"/>
                    <a:gd name="T7" fmla="*/ 17 h 17"/>
                    <a:gd name="T8" fmla="*/ 28 w 29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8" y="8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6" y="0"/>
                        <a:pt x="0" y="4"/>
                        <a:pt x="0" y="8"/>
                      </a:cubicBezTo>
                      <a:cubicBezTo>
                        <a:pt x="1" y="13"/>
                        <a:pt x="8" y="17"/>
                        <a:pt x="15" y="17"/>
                      </a:cubicBezTo>
                      <a:cubicBezTo>
                        <a:pt x="23" y="17"/>
                        <a:pt x="29" y="13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îśľíḋé">
                  <a:extLst>
                    <a:ext uri="{FF2B5EF4-FFF2-40B4-BE49-F238E27FC236}">
                      <a16:creationId xmlns:a16="http://schemas.microsoft.com/office/drawing/2014/main" id="{4F6AF07C-98FE-76A3-7A9A-A1AD3A6FC5C6}"/>
                    </a:ext>
                  </a:extLst>
                </p:cNvPr>
                <p:cNvSpPr/>
                <p:nvPr/>
              </p:nvSpPr>
              <p:spPr bwMode="auto">
                <a:xfrm>
                  <a:off x="6533137" y="2031003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4 w 30"/>
                    <a:gd name="T3" fmla="*/ 0 h 17"/>
                    <a:gd name="T4" fmla="*/ 1 w 30"/>
                    <a:gd name="T5" fmla="*/ 9 h 17"/>
                    <a:gd name="T6" fmla="*/ 16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28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1" y="13"/>
                        <a:pt x="8" y="17"/>
                        <a:pt x="16" y="17"/>
                      </a:cubicBezTo>
                      <a:cubicBezTo>
                        <a:pt x="24" y="17"/>
                        <a:pt x="30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5" name="işḷiḍe">
                  <a:extLst>
                    <a:ext uri="{FF2B5EF4-FFF2-40B4-BE49-F238E27FC236}">
                      <a16:creationId xmlns:a16="http://schemas.microsoft.com/office/drawing/2014/main" id="{D125EDDE-515E-2C33-C074-AB71E6BB00FC}"/>
                    </a:ext>
                  </a:extLst>
                </p:cNvPr>
                <p:cNvSpPr/>
                <p:nvPr/>
              </p:nvSpPr>
              <p:spPr bwMode="auto">
                <a:xfrm>
                  <a:off x="6539309" y="2108150"/>
                  <a:ext cx="109550" cy="64804"/>
                </a:xfrm>
                <a:custGeom>
                  <a:avLst/>
                  <a:gdLst>
                    <a:gd name="T0" fmla="*/ 30 w 30"/>
                    <a:gd name="T1" fmla="*/ 9 h 18"/>
                    <a:gd name="T2" fmla="*/ 14 w 30"/>
                    <a:gd name="T3" fmla="*/ 0 h 18"/>
                    <a:gd name="T4" fmla="*/ 1 w 30"/>
                    <a:gd name="T5" fmla="*/ 9 h 18"/>
                    <a:gd name="T6" fmla="*/ 16 w 30"/>
                    <a:gd name="T7" fmla="*/ 18 h 18"/>
                    <a:gd name="T8" fmla="*/ 30 w 30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8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1" y="14"/>
                        <a:pt x="8" y="18"/>
                        <a:pt x="16" y="18"/>
                      </a:cubicBezTo>
                      <a:cubicBezTo>
                        <a:pt x="24" y="18"/>
                        <a:pt x="30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6" name="ïṩľiďe">
                  <a:extLst>
                    <a:ext uri="{FF2B5EF4-FFF2-40B4-BE49-F238E27FC236}">
                      <a16:creationId xmlns:a16="http://schemas.microsoft.com/office/drawing/2014/main" id="{CF27C934-3071-1C54-35D8-8FE8E8A336EC}"/>
                    </a:ext>
                  </a:extLst>
                </p:cNvPr>
                <p:cNvSpPr/>
                <p:nvPr/>
              </p:nvSpPr>
              <p:spPr bwMode="auto">
                <a:xfrm>
                  <a:off x="6557824" y="2271702"/>
                  <a:ext cx="112636" cy="69433"/>
                </a:xfrm>
                <a:custGeom>
                  <a:avLst/>
                  <a:gdLst>
                    <a:gd name="T0" fmla="*/ 30 w 31"/>
                    <a:gd name="T1" fmla="*/ 9 h 19"/>
                    <a:gd name="T2" fmla="*/ 14 w 31"/>
                    <a:gd name="T3" fmla="*/ 0 h 19"/>
                    <a:gd name="T4" fmla="*/ 1 w 31"/>
                    <a:gd name="T5" fmla="*/ 9 h 19"/>
                    <a:gd name="T6" fmla="*/ 17 w 31"/>
                    <a:gd name="T7" fmla="*/ 19 h 19"/>
                    <a:gd name="T8" fmla="*/ 30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0" y="9"/>
                      </a:moveTo>
                      <a:cubicBezTo>
                        <a:pt x="30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1" y="14"/>
                        <a:pt x="8" y="19"/>
                        <a:pt x="17" y="19"/>
                      </a:cubicBezTo>
                      <a:cubicBezTo>
                        <a:pt x="25" y="19"/>
                        <a:pt x="31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" name="îŝlîďè">
                  <a:extLst>
                    <a:ext uri="{FF2B5EF4-FFF2-40B4-BE49-F238E27FC236}">
                      <a16:creationId xmlns:a16="http://schemas.microsoft.com/office/drawing/2014/main" id="{F085550D-E2D1-B249-1125-BEDB986F9645}"/>
                    </a:ext>
                  </a:extLst>
                </p:cNvPr>
                <p:cNvSpPr/>
                <p:nvPr/>
              </p:nvSpPr>
              <p:spPr bwMode="auto">
                <a:xfrm>
                  <a:off x="6153572" y="2108150"/>
                  <a:ext cx="109550" cy="64804"/>
                </a:xfrm>
                <a:custGeom>
                  <a:avLst/>
                  <a:gdLst>
                    <a:gd name="T0" fmla="*/ 30 w 30"/>
                    <a:gd name="T1" fmla="*/ 9 h 18"/>
                    <a:gd name="T2" fmla="*/ 15 w 30"/>
                    <a:gd name="T3" fmla="*/ 0 h 18"/>
                    <a:gd name="T4" fmla="*/ 1 w 30"/>
                    <a:gd name="T5" fmla="*/ 9 h 18"/>
                    <a:gd name="T6" fmla="*/ 16 w 30"/>
                    <a:gd name="T7" fmla="*/ 18 h 18"/>
                    <a:gd name="T8" fmla="*/ 30 w 30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8">
                      <a:moveTo>
                        <a:pt x="30" y="9"/>
                      </a:moveTo>
                      <a:cubicBezTo>
                        <a:pt x="29" y="4"/>
                        <a:pt x="23" y="0"/>
                        <a:pt x="15" y="0"/>
                      </a:cubicBezTo>
                      <a:cubicBezTo>
                        <a:pt x="7" y="0"/>
                        <a:pt x="0" y="4"/>
                        <a:pt x="1" y="9"/>
                      </a:cubicBezTo>
                      <a:cubicBezTo>
                        <a:pt x="1" y="14"/>
                        <a:pt x="8" y="18"/>
                        <a:pt x="16" y="18"/>
                      </a:cubicBezTo>
                      <a:cubicBezTo>
                        <a:pt x="24" y="18"/>
                        <a:pt x="30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" name="iṡḻïḋé">
                  <a:extLst>
                    <a:ext uri="{FF2B5EF4-FFF2-40B4-BE49-F238E27FC236}">
                      <a16:creationId xmlns:a16="http://schemas.microsoft.com/office/drawing/2014/main" id="{F87E476B-A4AA-20AF-2CFE-862F4C8DF7B0}"/>
                    </a:ext>
                  </a:extLst>
                </p:cNvPr>
                <p:cNvSpPr/>
                <p:nvPr/>
              </p:nvSpPr>
              <p:spPr bwMode="auto">
                <a:xfrm>
                  <a:off x="6284723" y="2108150"/>
                  <a:ext cx="104920" cy="64804"/>
                </a:xfrm>
                <a:custGeom>
                  <a:avLst/>
                  <a:gdLst>
                    <a:gd name="T0" fmla="*/ 29 w 29"/>
                    <a:gd name="T1" fmla="*/ 9 h 18"/>
                    <a:gd name="T2" fmla="*/ 14 w 29"/>
                    <a:gd name="T3" fmla="*/ 0 h 18"/>
                    <a:gd name="T4" fmla="*/ 0 w 29"/>
                    <a:gd name="T5" fmla="*/ 9 h 18"/>
                    <a:gd name="T6" fmla="*/ 15 w 29"/>
                    <a:gd name="T7" fmla="*/ 18 h 18"/>
                    <a:gd name="T8" fmla="*/ 29 w 29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8">
                      <a:moveTo>
                        <a:pt x="29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0" y="14"/>
                        <a:pt x="7" y="18"/>
                        <a:pt x="15" y="18"/>
                      </a:cubicBezTo>
                      <a:cubicBezTo>
                        <a:pt x="23" y="18"/>
                        <a:pt x="29" y="14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" name="ïṡḷiḓe">
                  <a:extLst>
                    <a:ext uri="{FF2B5EF4-FFF2-40B4-BE49-F238E27FC236}">
                      <a16:creationId xmlns:a16="http://schemas.microsoft.com/office/drawing/2014/main" id="{A65605B6-97F8-A6C2-6781-7F1ECDDCDD52}"/>
                    </a:ext>
                  </a:extLst>
                </p:cNvPr>
                <p:cNvSpPr/>
                <p:nvPr/>
              </p:nvSpPr>
              <p:spPr bwMode="auto">
                <a:xfrm>
                  <a:off x="6412787" y="2108150"/>
                  <a:ext cx="108006" cy="64804"/>
                </a:xfrm>
                <a:custGeom>
                  <a:avLst/>
                  <a:gdLst>
                    <a:gd name="T0" fmla="*/ 29 w 30"/>
                    <a:gd name="T1" fmla="*/ 9 h 18"/>
                    <a:gd name="T2" fmla="*/ 14 w 30"/>
                    <a:gd name="T3" fmla="*/ 0 h 18"/>
                    <a:gd name="T4" fmla="*/ 1 w 30"/>
                    <a:gd name="T5" fmla="*/ 9 h 18"/>
                    <a:gd name="T6" fmla="*/ 16 w 30"/>
                    <a:gd name="T7" fmla="*/ 18 h 18"/>
                    <a:gd name="T8" fmla="*/ 29 w 30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8">
                      <a:moveTo>
                        <a:pt x="29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1" y="14"/>
                        <a:pt x="8" y="18"/>
                        <a:pt x="16" y="18"/>
                      </a:cubicBezTo>
                      <a:cubicBezTo>
                        <a:pt x="24" y="18"/>
                        <a:pt x="30" y="14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ísľíḓè">
                  <a:extLst>
                    <a:ext uri="{FF2B5EF4-FFF2-40B4-BE49-F238E27FC236}">
                      <a16:creationId xmlns:a16="http://schemas.microsoft.com/office/drawing/2014/main" id="{6E21E590-5BBE-214E-5716-6B66C3FB76B1}"/>
                    </a:ext>
                  </a:extLst>
                </p:cNvPr>
                <p:cNvSpPr/>
                <p:nvPr/>
              </p:nvSpPr>
              <p:spPr bwMode="auto">
                <a:xfrm>
                  <a:off x="6287809" y="2188383"/>
                  <a:ext cx="109550" cy="69433"/>
                </a:xfrm>
                <a:custGeom>
                  <a:avLst/>
                  <a:gdLst>
                    <a:gd name="T0" fmla="*/ 30 w 30"/>
                    <a:gd name="T1" fmla="*/ 9 h 19"/>
                    <a:gd name="T2" fmla="*/ 15 w 30"/>
                    <a:gd name="T3" fmla="*/ 0 h 19"/>
                    <a:gd name="T4" fmla="*/ 1 w 30"/>
                    <a:gd name="T5" fmla="*/ 9 h 19"/>
                    <a:gd name="T6" fmla="*/ 16 w 30"/>
                    <a:gd name="T7" fmla="*/ 19 h 19"/>
                    <a:gd name="T8" fmla="*/ 30 w 30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9">
                      <a:moveTo>
                        <a:pt x="30" y="9"/>
                      </a:moveTo>
                      <a:cubicBezTo>
                        <a:pt x="29" y="4"/>
                        <a:pt x="23" y="0"/>
                        <a:pt x="15" y="0"/>
                      </a:cubicBezTo>
                      <a:cubicBezTo>
                        <a:pt x="7" y="0"/>
                        <a:pt x="0" y="4"/>
                        <a:pt x="1" y="9"/>
                      </a:cubicBezTo>
                      <a:cubicBezTo>
                        <a:pt x="1" y="14"/>
                        <a:pt x="8" y="19"/>
                        <a:pt x="16" y="19"/>
                      </a:cubicBezTo>
                      <a:cubicBezTo>
                        <a:pt x="24" y="19"/>
                        <a:pt x="30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ïśḻiḋé">
                  <a:extLst>
                    <a:ext uri="{FF2B5EF4-FFF2-40B4-BE49-F238E27FC236}">
                      <a16:creationId xmlns:a16="http://schemas.microsoft.com/office/drawing/2014/main" id="{0FBD7935-B111-802D-9D31-3DB904A5BAFE}"/>
                    </a:ext>
                  </a:extLst>
                </p:cNvPr>
                <p:cNvSpPr/>
                <p:nvPr/>
              </p:nvSpPr>
              <p:spPr bwMode="auto">
                <a:xfrm>
                  <a:off x="6418959" y="2188383"/>
                  <a:ext cx="109550" cy="69433"/>
                </a:xfrm>
                <a:custGeom>
                  <a:avLst/>
                  <a:gdLst>
                    <a:gd name="T0" fmla="*/ 30 w 30"/>
                    <a:gd name="T1" fmla="*/ 9 h 19"/>
                    <a:gd name="T2" fmla="*/ 14 w 30"/>
                    <a:gd name="T3" fmla="*/ 0 h 19"/>
                    <a:gd name="T4" fmla="*/ 0 w 30"/>
                    <a:gd name="T5" fmla="*/ 9 h 19"/>
                    <a:gd name="T6" fmla="*/ 16 w 30"/>
                    <a:gd name="T7" fmla="*/ 19 h 19"/>
                    <a:gd name="T8" fmla="*/ 30 w 30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9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1" y="14"/>
                        <a:pt x="8" y="19"/>
                        <a:pt x="16" y="19"/>
                      </a:cubicBezTo>
                      <a:cubicBezTo>
                        <a:pt x="24" y="19"/>
                        <a:pt x="30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2" name="îŝḷîḑê">
                  <a:extLst>
                    <a:ext uri="{FF2B5EF4-FFF2-40B4-BE49-F238E27FC236}">
                      <a16:creationId xmlns:a16="http://schemas.microsoft.com/office/drawing/2014/main" id="{244A457B-22AD-E9FC-2F27-7A9959223117}"/>
                    </a:ext>
                  </a:extLst>
                </p:cNvPr>
                <p:cNvSpPr/>
                <p:nvPr/>
              </p:nvSpPr>
              <p:spPr bwMode="auto">
                <a:xfrm>
                  <a:off x="6295524" y="2271702"/>
                  <a:ext cx="109550" cy="69433"/>
                </a:xfrm>
                <a:custGeom>
                  <a:avLst/>
                  <a:gdLst>
                    <a:gd name="T0" fmla="*/ 30 w 30"/>
                    <a:gd name="T1" fmla="*/ 9 h 19"/>
                    <a:gd name="T2" fmla="*/ 14 w 30"/>
                    <a:gd name="T3" fmla="*/ 0 h 19"/>
                    <a:gd name="T4" fmla="*/ 0 w 30"/>
                    <a:gd name="T5" fmla="*/ 9 h 19"/>
                    <a:gd name="T6" fmla="*/ 16 w 30"/>
                    <a:gd name="T7" fmla="*/ 19 h 19"/>
                    <a:gd name="T8" fmla="*/ 30 w 30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9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1" y="14"/>
                        <a:pt x="8" y="19"/>
                        <a:pt x="16" y="19"/>
                      </a:cubicBezTo>
                      <a:cubicBezTo>
                        <a:pt x="24" y="19"/>
                        <a:pt x="30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3" name="iSľiḋê">
                  <a:extLst>
                    <a:ext uri="{FF2B5EF4-FFF2-40B4-BE49-F238E27FC236}">
                      <a16:creationId xmlns:a16="http://schemas.microsoft.com/office/drawing/2014/main" id="{6C581CCE-3A2A-C30D-567D-0FA3B37F4BFC}"/>
                    </a:ext>
                  </a:extLst>
                </p:cNvPr>
                <p:cNvSpPr/>
                <p:nvPr/>
              </p:nvSpPr>
              <p:spPr bwMode="auto">
                <a:xfrm>
                  <a:off x="6426674" y="2271702"/>
                  <a:ext cx="112636" cy="69433"/>
                </a:xfrm>
                <a:custGeom>
                  <a:avLst/>
                  <a:gdLst>
                    <a:gd name="T0" fmla="*/ 30 w 31"/>
                    <a:gd name="T1" fmla="*/ 9 h 19"/>
                    <a:gd name="T2" fmla="*/ 14 w 31"/>
                    <a:gd name="T3" fmla="*/ 0 h 19"/>
                    <a:gd name="T4" fmla="*/ 0 w 31"/>
                    <a:gd name="T5" fmla="*/ 9 h 19"/>
                    <a:gd name="T6" fmla="*/ 16 w 31"/>
                    <a:gd name="T7" fmla="*/ 19 h 19"/>
                    <a:gd name="T8" fmla="*/ 30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0" y="9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1" y="14"/>
                        <a:pt x="8" y="19"/>
                        <a:pt x="16" y="19"/>
                      </a:cubicBezTo>
                      <a:cubicBezTo>
                        <a:pt x="24" y="19"/>
                        <a:pt x="31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" name="î$ļíḋe">
                  <a:extLst>
                    <a:ext uri="{FF2B5EF4-FFF2-40B4-BE49-F238E27FC236}">
                      <a16:creationId xmlns:a16="http://schemas.microsoft.com/office/drawing/2014/main" id="{883DAAA1-E5AD-FEA0-C1F3-5BFBCAD0F73B}"/>
                    </a:ext>
                  </a:extLst>
                </p:cNvPr>
                <p:cNvSpPr/>
                <p:nvPr/>
              </p:nvSpPr>
              <p:spPr bwMode="auto">
                <a:xfrm>
                  <a:off x="6298609" y="2356565"/>
                  <a:ext cx="114178" cy="69433"/>
                </a:xfrm>
                <a:custGeom>
                  <a:avLst/>
                  <a:gdLst>
                    <a:gd name="T0" fmla="*/ 31 w 31"/>
                    <a:gd name="T1" fmla="*/ 9 h 19"/>
                    <a:gd name="T2" fmla="*/ 15 w 31"/>
                    <a:gd name="T3" fmla="*/ 0 h 19"/>
                    <a:gd name="T4" fmla="*/ 1 w 31"/>
                    <a:gd name="T5" fmla="*/ 9 h 19"/>
                    <a:gd name="T6" fmla="*/ 17 w 31"/>
                    <a:gd name="T7" fmla="*/ 19 h 19"/>
                    <a:gd name="T8" fmla="*/ 31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1" y="9"/>
                      </a:moveTo>
                      <a:cubicBezTo>
                        <a:pt x="30" y="4"/>
                        <a:pt x="23" y="0"/>
                        <a:pt x="15" y="0"/>
                      </a:cubicBezTo>
                      <a:cubicBezTo>
                        <a:pt x="7" y="0"/>
                        <a:pt x="0" y="4"/>
                        <a:pt x="1" y="9"/>
                      </a:cubicBezTo>
                      <a:cubicBezTo>
                        <a:pt x="1" y="15"/>
                        <a:pt x="8" y="19"/>
                        <a:pt x="17" y="19"/>
                      </a:cubicBezTo>
                      <a:cubicBezTo>
                        <a:pt x="25" y="19"/>
                        <a:pt x="31" y="15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íŝḷíďê">
                  <a:extLst>
                    <a:ext uri="{FF2B5EF4-FFF2-40B4-BE49-F238E27FC236}">
                      <a16:creationId xmlns:a16="http://schemas.microsoft.com/office/drawing/2014/main" id="{025A9C47-E575-DC85-9223-A08429677E81}"/>
                    </a:ext>
                  </a:extLst>
                </p:cNvPr>
                <p:cNvSpPr/>
                <p:nvPr/>
              </p:nvSpPr>
              <p:spPr bwMode="auto">
                <a:xfrm>
                  <a:off x="6434389" y="2356565"/>
                  <a:ext cx="112636" cy="69433"/>
                </a:xfrm>
                <a:custGeom>
                  <a:avLst/>
                  <a:gdLst>
                    <a:gd name="T0" fmla="*/ 31 w 31"/>
                    <a:gd name="T1" fmla="*/ 9 h 19"/>
                    <a:gd name="T2" fmla="*/ 15 w 31"/>
                    <a:gd name="T3" fmla="*/ 0 h 19"/>
                    <a:gd name="T4" fmla="*/ 1 w 31"/>
                    <a:gd name="T5" fmla="*/ 9 h 19"/>
                    <a:gd name="T6" fmla="*/ 16 w 31"/>
                    <a:gd name="T7" fmla="*/ 19 h 19"/>
                    <a:gd name="T8" fmla="*/ 31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1" y="9"/>
                      </a:moveTo>
                      <a:cubicBezTo>
                        <a:pt x="30" y="4"/>
                        <a:pt x="23" y="0"/>
                        <a:pt x="15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1" y="15"/>
                        <a:pt x="8" y="19"/>
                        <a:pt x="16" y="19"/>
                      </a:cubicBezTo>
                      <a:cubicBezTo>
                        <a:pt x="25" y="19"/>
                        <a:pt x="31" y="15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îsḻïďé">
                  <a:extLst>
                    <a:ext uri="{FF2B5EF4-FFF2-40B4-BE49-F238E27FC236}">
                      <a16:creationId xmlns:a16="http://schemas.microsoft.com/office/drawing/2014/main" id="{D176B53E-8463-984C-BB65-83BCB8F80A24}"/>
                    </a:ext>
                  </a:extLst>
                </p:cNvPr>
                <p:cNvSpPr/>
                <p:nvPr/>
              </p:nvSpPr>
              <p:spPr bwMode="auto">
                <a:xfrm>
                  <a:off x="5886643" y="1878251"/>
                  <a:ext cx="101834" cy="61718"/>
                </a:xfrm>
                <a:custGeom>
                  <a:avLst/>
                  <a:gdLst>
                    <a:gd name="T0" fmla="*/ 28 w 28"/>
                    <a:gd name="T1" fmla="*/ 9 h 17"/>
                    <a:gd name="T2" fmla="*/ 14 w 28"/>
                    <a:gd name="T3" fmla="*/ 0 h 17"/>
                    <a:gd name="T4" fmla="*/ 0 w 28"/>
                    <a:gd name="T5" fmla="*/ 9 h 17"/>
                    <a:gd name="T6" fmla="*/ 14 w 28"/>
                    <a:gd name="T7" fmla="*/ 17 h 17"/>
                    <a:gd name="T8" fmla="*/ 28 w 28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28" y="9"/>
                      </a:moveTo>
                      <a:cubicBezTo>
                        <a:pt x="28" y="4"/>
                        <a:pt x="21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0" y="13"/>
                        <a:pt x="6" y="17"/>
                        <a:pt x="14" y="17"/>
                      </a:cubicBezTo>
                      <a:cubicBezTo>
                        <a:pt x="22" y="17"/>
                        <a:pt x="28" y="13"/>
                        <a:pt x="28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íSlíḋé">
                  <a:extLst>
                    <a:ext uri="{FF2B5EF4-FFF2-40B4-BE49-F238E27FC236}">
                      <a16:creationId xmlns:a16="http://schemas.microsoft.com/office/drawing/2014/main" id="{B2ED6372-8121-7043-8B83-153442B27F26}"/>
                    </a:ext>
                  </a:extLst>
                </p:cNvPr>
                <p:cNvSpPr/>
                <p:nvPr/>
              </p:nvSpPr>
              <p:spPr bwMode="auto">
                <a:xfrm>
                  <a:off x="6010079" y="1878251"/>
                  <a:ext cx="103378" cy="61718"/>
                </a:xfrm>
                <a:custGeom>
                  <a:avLst/>
                  <a:gdLst>
                    <a:gd name="T0" fmla="*/ 28 w 28"/>
                    <a:gd name="T1" fmla="*/ 9 h 17"/>
                    <a:gd name="T2" fmla="*/ 14 w 28"/>
                    <a:gd name="T3" fmla="*/ 0 h 17"/>
                    <a:gd name="T4" fmla="*/ 0 w 28"/>
                    <a:gd name="T5" fmla="*/ 9 h 17"/>
                    <a:gd name="T6" fmla="*/ 14 w 28"/>
                    <a:gd name="T7" fmla="*/ 17 h 17"/>
                    <a:gd name="T8" fmla="*/ 28 w 28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28" y="9"/>
                      </a:moveTo>
                      <a:cubicBezTo>
                        <a:pt x="28" y="4"/>
                        <a:pt x="21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0" y="13"/>
                        <a:pt x="6" y="17"/>
                        <a:pt x="14" y="17"/>
                      </a:cubicBezTo>
                      <a:cubicBezTo>
                        <a:pt x="22" y="17"/>
                        <a:pt x="28" y="13"/>
                        <a:pt x="28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ïśḷïdê">
                  <a:extLst>
                    <a:ext uri="{FF2B5EF4-FFF2-40B4-BE49-F238E27FC236}">
                      <a16:creationId xmlns:a16="http://schemas.microsoft.com/office/drawing/2014/main" id="{C6C7388C-8101-0FA9-5FA2-AA0ECFB239D1}"/>
                    </a:ext>
                  </a:extLst>
                </p:cNvPr>
                <p:cNvSpPr/>
                <p:nvPr/>
              </p:nvSpPr>
              <p:spPr bwMode="auto">
                <a:xfrm>
                  <a:off x="6135057" y="1878251"/>
                  <a:ext cx="101834" cy="61718"/>
                </a:xfrm>
                <a:custGeom>
                  <a:avLst/>
                  <a:gdLst>
                    <a:gd name="T0" fmla="*/ 28 w 28"/>
                    <a:gd name="T1" fmla="*/ 9 h 17"/>
                    <a:gd name="T2" fmla="*/ 14 w 28"/>
                    <a:gd name="T3" fmla="*/ 0 h 17"/>
                    <a:gd name="T4" fmla="*/ 0 w 28"/>
                    <a:gd name="T5" fmla="*/ 9 h 17"/>
                    <a:gd name="T6" fmla="*/ 15 w 28"/>
                    <a:gd name="T7" fmla="*/ 17 h 17"/>
                    <a:gd name="T8" fmla="*/ 28 w 28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28" y="9"/>
                      </a:moveTo>
                      <a:cubicBezTo>
                        <a:pt x="28" y="4"/>
                        <a:pt x="21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0" y="13"/>
                        <a:pt x="7" y="17"/>
                        <a:pt x="15" y="17"/>
                      </a:cubicBezTo>
                      <a:cubicBezTo>
                        <a:pt x="22" y="17"/>
                        <a:pt x="28" y="13"/>
                        <a:pt x="28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îsḻîḓé">
                  <a:extLst>
                    <a:ext uri="{FF2B5EF4-FFF2-40B4-BE49-F238E27FC236}">
                      <a16:creationId xmlns:a16="http://schemas.microsoft.com/office/drawing/2014/main" id="{83761BB3-3020-CF43-54D4-3BAD37637597}"/>
                    </a:ext>
                  </a:extLst>
                </p:cNvPr>
                <p:cNvSpPr/>
                <p:nvPr/>
              </p:nvSpPr>
              <p:spPr bwMode="auto">
                <a:xfrm>
                  <a:off x="6258493" y="1878251"/>
                  <a:ext cx="106464" cy="61718"/>
                </a:xfrm>
                <a:custGeom>
                  <a:avLst/>
                  <a:gdLst>
                    <a:gd name="T0" fmla="*/ 28 w 29"/>
                    <a:gd name="T1" fmla="*/ 9 h 17"/>
                    <a:gd name="T2" fmla="*/ 14 w 29"/>
                    <a:gd name="T3" fmla="*/ 0 h 17"/>
                    <a:gd name="T4" fmla="*/ 0 w 29"/>
                    <a:gd name="T5" fmla="*/ 9 h 17"/>
                    <a:gd name="T6" fmla="*/ 15 w 29"/>
                    <a:gd name="T7" fmla="*/ 17 h 17"/>
                    <a:gd name="T8" fmla="*/ 28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8" y="9"/>
                      </a:moveTo>
                      <a:cubicBezTo>
                        <a:pt x="28" y="4"/>
                        <a:pt x="21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1" y="13"/>
                        <a:pt x="7" y="17"/>
                        <a:pt x="15" y="17"/>
                      </a:cubicBezTo>
                      <a:cubicBezTo>
                        <a:pt x="23" y="17"/>
                        <a:pt x="29" y="13"/>
                        <a:pt x="28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0" name="ïṥ1ïḓè">
                  <a:extLst>
                    <a:ext uri="{FF2B5EF4-FFF2-40B4-BE49-F238E27FC236}">
                      <a16:creationId xmlns:a16="http://schemas.microsoft.com/office/drawing/2014/main" id="{9C4D6CEB-3B12-6324-749D-FBE4DD71BD58}"/>
                    </a:ext>
                  </a:extLst>
                </p:cNvPr>
                <p:cNvSpPr/>
                <p:nvPr/>
              </p:nvSpPr>
              <p:spPr bwMode="auto">
                <a:xfrm>
                  <a:off x="6383472" y="1878251"/>
                  <a:ext cx="104920" cy="61718"/>
                </a:xfrm>
                <a:custGeom>
                  <a:avLst/>
                  <a:gdLst>
                    <a:gd name="T0" fmla="*/ 28 w 29"/>
                    <a:gd name="T1" fmla="*/ 9 h 17"/>
                    <a:gd name="T2" fmla="*/ 14 w 29"/>
                    <a:gd name="T3" fmla="*/ 0 h 17"/>
                    <a:gd name="T4" fmla="*/ 0 w 29"/>
                    <a:gd name="T5" fmla="*/ 9 h 17"/>
                    <a:gd name="T6" fmla="*/ 15 w 29"/>
                    <a:gd name="T7" fmla="*/ 17 h 17"/>
                    <a:gd name="T8" fmla="*/ 28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8" y="9"/>
                      </a:moveTo>
                      <a:cubicBezTo>
                        <a:pt x="28" y="4"/>
                        <a:pt x="21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1" y="13"/>
                        <a:pt x="7" y="17"/>
                        <a:pt x="15" y="17"/>
                      </a:cubicBezTo>
                      <a:cubicBezTo>
                        <a:pt x="23" y="17"/>
                        <a:pt x="29" y="13"/>
                        <a:pt x="28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ï$ḻïďé">
                  <a:extLst>
                    <a:ext uri="{FF2B5EF4-FFF2-40B4-BE49-F238E27FC236}">
                      <a16:creationId xmlns:a16="http://schemas.microsoft.com/office/drawing/2014/main" id="{89AFAA7A-5126-B4B7-8B75-6C52897863C2}"/>
                    </a:ext>
                  </a:extLst>
                </p:cNvPr>
                <p:cNvSpPr/>
                <p:nvPr/>
              </p:nvSpPr>
              <p:spPr bwMode="auto">
                <a:xfrm>
                  <a:off x="5758578" y="1953855"/>
                  <a:ext cx="106464" cy="6326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2" name="ï$1ïḓe">
                  <a:extLst>
                    <a:ext uri="{FF2B5EF4-FFF2-40B4-BE49-F238E27FC236}">
                      <a16:creationId xmlns:a16="http://schemas.microsoft.com/office/drawing/2014/main" id="{980A71C2-D116-5C33-879F-C85D8EBDC7F5}"/>
                    </a:ext>
                  </a:extLst>
                </p:cNvPr>
                <p:cNvSpPr/>
                <p:nvPr/>
              </p:nvSpPr>
              <p:spPr bwMode="auto">
                <a:xfrm>
                  <a:off x="5886643" y="1953855"/>
                  <a:ext cx="101834" cy="6326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3" name="îṩḻiḍê">
                  <a:extLst>
                    <a:ext uri="{FF2B5EF4-FFF2-40B4-BE49-F238E27FC236}">
                      <a16:creationId xmlns:a16="http://schemas.microsoft.com/office/drawing/2014/main" id="{D1432788-25F1-3CDE-AFD7-E79B0F6EBCB9}"/>
                    </a:ext>
                  </a:extLst>
                </p:cNvPr>
                <p:cNvSpPr/>
                <p:nvPr/>
              </p:nvSpPr>
              <p:spPr bwMode="auto">
                <a:xfrm>
                  <a:off x="6010079" y="1953855"/>
                  <a:ext cx="106464" cy="63261"/>
                </a:xfrm>
                <a:custGeom>
                  <a:avLst/>
                  <a:gdLst>
                    <a:gd name="T0" fmla="*/ 29 w 29"/>
                    <a:gd name="T1" fmla="*/ 8 h 17"/>
                    <a:gd name="T2" fmla="*/ 14 w 29"/>
                    <a:gd name="T3" fmla="*/ 0 h 17"/>
                    <a:gd name="T4" fmla="*/ 1 w 29"/>
                    <a:gd name="T5" fmla="*/ 8 h 17"/>
                    <a:gd name="T6" fmla="*/ 15 w 29"/>
                    <a:gd name="T7" fmla="*/ 17 h 17"/>
                    <a:gd name="T8" fmla="*/ 29 w 29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9" y="8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7" y="0"/>
                        <a:pt x="0" y="4"/>
                        <a:pt x="1" y="8"/>
                      </a:cubicBezTo>
                      <a:cubicBezTo>
                        <a:pt x="1" y="13"/>
                        <a:pt x="7" y="17"/>
                        <a:pt x="15" y="17"/>
                      </a:cubicBezTo>
                      <a:cubicBezTo>
                        <a:pt x="23" y="17"/>
                        <a:pt x="29" y="13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4" name="íṩļïḑé">
                  <a:extLst>
                    <a:ext uri="{FF2B5EF4-FFF2-40B4-BE49-F238E27FC236}">
                      <a16:creationId xmlns:a16="http://schemas.microsoft.com/office/drawing/2014/main" id="{27322AC8-1EF7-F605-806B-2A572009097D}"/>
                    </a:ext>
                  </a:extLst>
                </p:cNvPr>
                <p:cNvSpPr/>
                <p:nvPr/>
              </p:nvSpPr>
              <p:spPr bwMode="auto">
                <a:xfrm>
                  <a:off x="6138143" y="1953855"/>
                  <a:ext cx="106464" cy="63261"/>
                </a:xfrm>
                <a:custGeom>
                  <a:avLst/>
                  <a:gdLst>
                    <a:gd name="T0" fmla="*/ 28 w 29"/>
                    <a:gd name="T1" fmla="*/ 8 h 17"/>
                    <a:gd name="T2" fmla="*/ 14 w 29"/>
                    <a:gd name="T3" fmla="*/ 0 h 17"/>
                    <a:gd name="T4" fmla="*/ 0 w 29"/>
                    <a:gd name="T5" fmla="*/ 8 h 17"/>
                    <a:gd name="T6" fmla="*/ 15 w 29"/>
                    <a:gd name="T7" fmla="*/ 17 h 17"/>
                    <a:gd name="T8" fmla="*/ 28 w 29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8" y="8"/>
                      </a:moveTo>
                      <a:cubicBezTo>
                        <a:pt x="28" y="4"/>
                        <a:pt x="21" y="0"/>
                        <a:pt x="14" y="0"/>
                      </a:cubicBezTo>
                      <a:cubicBezTo>
                        <a:pt x="6" y="0"/>
                        <a:pt x="0" y="4"/>
                        <a:pt x="0" y="8"/>
                      </a:cubicBezTo>
                      <a:cubicBezTo>
                        <a:pt x="0" y="13"/>
                        <a:pt x="7" y="17"/>
                        <a:pt x="15" y="17"/>
                      </a:cubicBezTo>
                      <a:cubicBezTo>
                        <a:pt x="23" y="17"/>
                        <a:pt x="29" y="13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5" name="isľídè">
                  <a:extLst>
                    <a:ext uri="{FF2B5EF4-FFF2-40B4-BE49-F238E27FC236}">
                      <a16:creationId xmlns:a16="http://schemas.microsoft.com/office/drawing/2014/main" id="{C6005F5F-5FE0-631A-751A-41DF44190607}"/>
                    </a:ext>
                  </a:extLst>
                </p:cNvPr>
                <p:cNvSpPr/>
                <p:nvPr/>
              </p:nvSpPr>
              <p:spPr bwMode="auto">
                <a:xfrm>
                  <a:off x="6263122" y="1953855"/>
                  <a:ext cx="104920" cy="63261"/>
                </a:xfrm>
                <a:custGeom>
                  <a:avLst/>
                  <a:gdLst>
                    <a:gd name="T0" fmla="*/ 29 w 29"/>
                    <a:gd name="T1" fmla="*/ 8 h 17"/>
                    <a:gd name="T2" fmla="*/ 14 w 29"/>
                    <a:gd name="T3" fmla="*/ 0 h 17"/>
                    <a:gd name="T4" fmla="*/ 1 w 29"/>
                    <a:gd name="T5" fmla="*/ 8 h 17"/>
                    <a:gd name="T6" fmla="*/ 15 w 29"/>
                    <a:gd name="T7" fmla="*/ 17 h 17"/>
                    <a:gd name="T8" fmla="*/ 29 w 29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9" y="8"/>
                      </a:moveTo>
                      <a:cubicBezTo>
                        <a:pt x="28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8"/>
                      </a:cubicBezTo>
                      <a:cubicBezTo>
                        <a:pt x="1" y="13"/>
                        <a:pt x="8" y="17"/>
                        <a:pt x="15" y="17"/>
                      </a:cubicBezTo>
                      <a:cubicBezTo>
                        <a:pt x="23" y="17"/>
                        <a:pt x="29" y="13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îṣľîḍe">
                  <a:extLst>
                    <a:ext uri="{FF2B5EF4-FFF2-40B4-BE49-F238E27FC236}">
                      <a16:creationId xmlns:a16="http://schemas.microsoft.com/office/drawing/2014/main" id="{170FD2B0-06AC-008E-1460-B31D90087026}"/>
                    </a:ext>
                  </a:extLst>
                </p:cNvPr>
                <p:cNvSpPr/>
                <p:nvPr/>
              </p:nvSpPr>
              <p:spPr bwMode="auto">
                <a:xfrm>
                  <a:off x="6389644" y="1953855"/>
                  <a:ext cx="106464" cy="63261"/>
                </a:xfrm>
                <a:custGeom>
                  <a:avLst/>
                  <a:gdLst>
                    <a:gd name="T0" fmla="*/ 28 w 29"/>
                    <a:gd name="T1" fmla="*/ 8 h 17"/>
                    <a:gd name="T2" fmla="*/ 14 w 29"/>
                    <a:gd name="T3" fmla="*/ 0 h 17"/>
                    <a:gd name="T4" fmla="*/ 0 w 29"/>
                    <a:gd name="T5" fmla="*/ 8 h 17"/>
                    <a:gd name="T6" fmla="*/ 15 w 29"/>
                    <a:gd name="T7" fmla="*/ 17 h 17"/>
                    <a:gd name="T8" fmla="*/ 28 w 29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8" y="8"/>
                      </a:moveTo>
                      <a:cubicBezTo>
                        <a:pt x="28" y="4"/>
                        <a:pt x="21" y="0"/>
                        <a:pt x="14" y="0"/>
                      </a:cubicBezTo>
                      <a:cubicBezTo>
                        <a:pt x="6" y="0"/>
                        <a:pt x="0" y="4"/>
                        <a:pt x="0" y="8"/>
                      </a:cubicBezTo>
                      <a:cubicBezTo>
                        <a:pt x="1" y="13"/>
                        <a:pt x="7" y="17"/>
                        <a:pt x="15" y="17"/>
                      </a:cubicBezTo>
                      <a:cubicBezTo>
                        <a:pt x="23" y="17"/>
                        <a:pt x="29" y="13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îSľidê">
                  <a:extLst>
                    <a:ext uri="{FF2B5EF4-FFF2-40B4-BE49-F238E27FC236}">
                      <a16:creationId xmlns:a16="http://schemas.microsoft.com/office/drawing/2014/main" id="{42C69FF6-F79C-1D3C-E7D5-75FBC269287E}"/>
                    </a:ext>
                  </a:extLst>
                </p:cNvPr>
                <p:cNvSpPr/>
                <p:nvPr/>
              </p:nvSpPr>
              <p:spPr bwMode="auto">
                <a:xfrm>
                  <a:off x="5630514" y="2031003"/>
                  <a:ext cx="106464" cy="61718"/>
                </a:xfrm>
                <a:custGeom>
                  <a:avLst/>
                  <a:gdLst>
                    <a:gd name="T0" fmla="*/ 29 w 29"/>
                    <a:gd name="T1" fmla="*/ 9 h 17"/>
                    <a:gd name="T2" fmla="*/ 15 w 29"/>
                    <a:gd name="T3" fmla="*/ 0 h 17"/>
                    <a:gd name="T4" fmla="*/ 0 w 29"/>
                    <a:gd name="T5" fmla="*/ 9 h 17"/>
                    <a:gd name="T6" fmla="*/ 14 w 29"/>
                    <a:gd name="T7" fmla="*/ 17 h 17"/>
                    <a:gd name="T8" fmla="*/ 29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9" y="9"/>
                      </a:moveTo>
                      <a:cubicBezTo>
                        <a:pt x="29" y="4"/>
                        <a:pt x="23" y="0"/>
                        <a:pt x="15" y="0"/>
                      </a:cubicBezTo>
                      <a:cubicBezTo>
                        <a:pt x="7" y="0"/>
                        <a:pt x="0" y="4"/>
                        <a:pt x="0" y="9"/>
                      </a:cubicBezTo>
                      <a:cubicBezTo>
                        <a:pt x="0" y="13"/>
                        <a:pt x="6" y="17"/>
                        <a:pt x="14" y="17"/>
                      </a:cubicBezTo>
                      <a:cubicBezTo>
                        <a:pt x="22" y="17"/>
                        <a:pt x="29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8" name="îšľîďe">
                  <a:extLst>
                    <a:ext uri="{FF2B5EF4-FFF2-40B4-BE49-F238E27FC236}">
                      <a16:creationId xmlns:a16="http://schemas.microsoft.com/office/drawing/2014/main" id="{F74CBFF4-ED75-5ECD-4A0C-59D50F10F86C}"/>
                    </a:ext>
                  </a:extLst>
                </p:cNvPr>
                <p:cNvSpPr/>
                <p:nvPr/>
              </p:nvSpPr>
              <p:spPr bwMode="auto">
                <a:xfrm>
                  <a:off x="5758578" y="2031003"/>
                  <a:ext cx="106464" cy="61718"/>
                </a:xfrm>
                <a:custGeom>
                  <a:avLst/>
                  <a:gdLst>
                    <a:gd name="T0" fmla="*/ 29 w 29"/>
                    <a:gd name="T1" fmla="*/ 9 h 17"/>
                    <a:gd name="T2" fmla="*/ 15 w 29"/>
                    <a:gd name="T3" fmla="*/ 0 h 17"/>
                    <a:gd name="T4" fmla="*/ 0 w 29"/>
                    <a:gd name="T5" fmla="*/ 9 h 17"/>
                    <a:gd name="T6" fmla="*/ 14 w 29"/>
                    <a:gd name="T7" fmla="*/ 17 h 17"/>
                    <a:gd name="T8" fmla="*/ 29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9" y="9"/>
                      </a:moveTo>
                      <a:cubicBezTo>
                        <a:pt x="29" y="4"/>
                        <a:pt x="22" y="0"/>
                        <a:pt x="15" y="0"/>
                      </a:cubicBezTo>
                      <a:cubicBezTo>
                        <a:pt x="7" y="0"/>
                        <a:pt x="0" y="4"/>
                        <a:pt x="0" y="9"/>
                      </a:cubicBezTo>
                      <a:cubicBezTo>
                        <a:pt x="0" y="13"/>
                        <a:pt x="7" y="17"/>
                        <a:pt x="14" y="17"/>
                      </a:cubicBezTo>
                      <a:cubicBezTo>
                        <a:pt x="22" y="17"/>
                        <a:pt x="29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9" name="îŝ1iḍe">
                  <a:extLst>
                    <a:ext uri="{FF2B5EF4-FFF2-40B4-BE49-F238E27FC236}">
                      <a16:creationId xmlns:a16="http://schemas.microsoft.com/office/drawing/2014/main" id="{C6DB20D3-4408-6B07-D08F-80882B1187C4}"/>
                    </a:ext>
                  </a:extLst>
                </p:cNvPr>
                <p:cNvSpPr/>
                <p:nvPr/>
              </p:nvSpPr>
              <p:spPr bwMode="auto">
                <a:xfrm>
                  <a:off x="5886643" y="2031003"/>
                  <a:ext cx="106464" cy="61718"/>
                </a:xfrm>
                <a:custGeom>
                  <a:avLst/>
                  <a:gdLst>
                    <a:gd name="T0" fmla="*/ 29 w 29"/>
                    <a:gd name="T1" fmla="*/ 9 h 17"/>
                    <a:gd name="T2" fmla="*/ 14 w 29"/>
                    <a:gd name="T3" fmla="*/ 0 h 17"/>
                    <a:gd name="T4" fmla="*/ 0 w 29"/>
                    <a:gd name="T5" fmla="*/ 9 h 17"/>
                    <a:gd name="T6" fmla="*/ 15 w 29"/>
                    <a:gd name="T7" fmla="*/ 17 h 17"/>
                    <a:gd name="T8" fmla="*/ 29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9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0" y="13"/>
                        <a:pt x="7" y="17"/>
                        <a:pt x="15" y="17"/>
                      </a:cubicBezTo>
                      <a:cubicBezTo>
                        <a:pt x="23" y="17"/>
                        <a:pt x="29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0" name="ïşļiḓê">
                  <a:extLst>
                    <a:ext uri="{FF2B5EF4-FFF2-40B4-BE49-F238E27FC236}">
                      <a16:creationId xmlns:a16="http://schemas.microsoft.com/office/drawing/2014/main" id="{DF8EC323-6E7B-917F-CDDE-55A5B362267C}"/>
                    </a:ext>
                  </a:extLst>
                </p:cNvPr>
                <p:cNvSpPr/>
                <p:nvPr/>
              </p:nvSpPr>
              <p:spPr bwMode="auto">
                <a:xfrm>
                  <a:off x="6148944" y="2031003"/>
                  <a:ext cx="106464" cy="61718"/>
                </a:xfrm>
                <a:custGeom>
                  <a:avLst/>
                  <a:gdLst>
                    <a:gd name="T0" fmla="*/ 29 w 29"/>
                    <a:gd name="T1" fmla="*/ 9 h 17"/>
                    <a:gd name="T2" fmla="*/ 14 w 29"/>
                    <a:gd name="T3" fmla="*/ 0 h 17"/>
                    <a:gd name="T4" fmla="*/ 1 w 29"/>
                    <a:gd name="T5" fmla="*/ 9 h 17"/>
                    <a:gd name="T6" fmla="*/ 15 w 29"/>
                    <a:gd name="T7" fmla="*/ 17 h 17"/>
                    <a:gd name="T8" fmla="*/ 29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9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7" y="0"/>
                        <a:pt x="0" y="4"/>
                        <a:pt x="1" y="9"/>
                      </a:cubicBezTo>
                      <a:cubicBezTo>
                        <a:pt x="1" y="13"/>
                        <a:pt x="8" y="17"/>
                        <a:pt x="15" y="17"/>
                      </a:cubicBezTo>
                      <a:cubicBezTo>
                        <a:pt x="23" y="17"/>
                        <a:pt x="29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" name="iṥlïḋe">
                  <a:extLst>
                    <a:ext uri="{FF2B5EF4-FFF2-40B4-BE49-F238E27FC236}">
                      <a16:creationId xmlns:a16="http://schemas.microsoft.com/office/drawing/2014/main" id="{E3B90A66-C286-590A-954A-B65E3272D09B}"/>
                    </a:ext>
                  </a:extLst>
                </p:cNvPr>
                <p:cNvSpPr/>
                <p:nvPr/>
              </p:nvSpPr>
              <p:spPr bwMode="auto">
                <a:xfrm>
                  <a:off x="6269294" y="2031003"/>
                  <a:ext cx="106464" cy="61718"/>
                </a:xfrm>
                <a:custGeom>
                  <a:avLst/>
                  <a:gdLst>
                    <a:gd name="T0" fmla="*/ 29 w 29"/>
                    <a:gd name="T1" fmla="*/ 9 h 17"/>
                    <a:gd name="T2" fmla="*/ 14 w 29"/>
                    <a:gd name="T3" fmla="*/ 0 h 17"/>
                    <a:gd name="T4" fmla="*/ 0 w 29"/>
                    <a:gd name="T5" fmla="*/ 9 h 17"/>
                    <a:gd name="T6" fmla="*/ 15 w 29"/>
                    <a:gd name="T7" fmla="*/ 17 h 17"/>
                    <a:gd name="T8" fmla="*/ 29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9" y="9"/>
                      </a:moveTo>
                      <a:cubicBezTo>
                        <a:pt x="28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0" y="13"/>
                        <a:pt x="7" y="17"/>
                        <a:pt x="15" y="17"/>
                      </a:cubicBezTo>
                      <a:cubicBezTo>
                        <a:pt x="23" y="17"/>
                        <a:pt x="29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" name="ïš1ïḍè">
                  <a:extLst>
                    <a:ext uri="{FF2B5EF4-FFF2-40B4-BE49-F238E27FC236}">
                      <a16:creationId xmlns:a16="http://schemas.microsoft.com/office/drawing/2014/main" id="{5290F849-8352-BFF3-E7B5-A35441BD6D99}"/>
                    </a:ext>
                  </a:extLst>
                </p:cNvPr>
                <p:cNvSpPr/>
                <p:nvPr/>
              </p:nvSpPr>
              <p:spPr bwMode="auto">
                <a:xfrm>
                  <a:off x="6397358" y="2031003"/>
                  <a:ext cx="106464" cy="61718"/>
                </a:xfrm>
                <a:custGeom>
                  <a:avLst/>
                  <a:gdLst>
                    <a:gd name="T0" fmla="*/ 29 w 29"/>
                    <a:gd name="T1" fmla="*/ 9 h 17"/>
                    <a:gd name="T2" fmla="*/ 14 w 29"/>
                    <a:gd name="T3" fmla="*/ 0 h 17"/>
                    <a:gd name="T4" fmla="*/ 0 w 29"/>
                    <a:gd name="T5" fmla="*/ 9 h 17"/>
                    <a:gd name="T6" fmla="*/ 15 w 29"/>
                    <a:gd name="T7" fmla="*/ 17 h 17"/>
                    <a:gd name="T8" fmla="*/ 29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9" y="9"/>
                      </a:moveTo>
                      <a:cubicBezTo>
                        <a:pt x="28" y="4"/>
                        <a:pt x="21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0" y="13"/>
                        <a:pt x="7" y="17"/>
                        <a:pt x="15" y="17"/>
                      </a:cubicBezTo>
                      <a:cubicBezTo>
                        <a:pt x="23" y="17"/>
                        <a:pt x="29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íśľîḋé">
                  <a:extLst>
                    <a:ext uri="{FF2B5EF4-FFF2-40B4-BE49-F238E27FC236}">
                      <a16:creationId xmlns:a16="http://schemas.microsoft.com/office/drawing/2014/main" id="{D5EFCF4B-6774-291C-B783-60B8382B8577}"/>
                    </a:ext>
                  </a:extLst>
                </p:cNvPr>
                <p:cNvSpPr/>
                <p:nvPr/>
              </p:nvSpPr>
              <p:spPr bwMode="auto">
                <a:xfrm>
                  <a:off x="5627428" y="2108150"/>
                  <a:ext cx="109550" cy="64804"/>
                </a:xfrm>
                <a:custGeom>
                  <a:avLst/>
                  <a:gdLst>
                    <a:gd name="T0" fmla="*/ 29 w 30"/>
                    <a:gd name="T1" fmla="*/ 9 h 18"/>
                    <a:gd name="T2" fmla="*/ 15 w 30"/>
                    <a:gd name="T3" fmla="*/ 0 h 18"/>
                    <a:gd name="T4" fmla="*/ 1 w 30"/>
                    <a:gd name="T5" fmla="*/ 9 h 18"/>
                    <a:gd name="T6" fmla="*/ 15 w 30"/>
                    <a:gd name="T7" fmla="*/ 18 h 18"/>
                    <a:gd name="T8" fmla="*/ 29 w 30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8">
                      <a:moveTo>
                        <a:pt x="29" y="9"/>
                      </a:moveTo>
                      <a:cubicBezTo>
                        <a:pt x="30" y="4"/>
                        <a:pt x="23" y="0"/>
                        <a:pt x="15" y="0"/>
                      </a:cubicBezTo>
                      <a:cubicBezTo>
                        <a:pt x="7" y="0"/>
                        <a:pt x="1" y="4"/>
                        <a:pt x="1" y="9"/>
                      </a:cubicBezTo>
                      <a:cubicBezTo>
                        <a:pt x="0" y="14"/>
                        <a:pt x="7" y="18"/>
                        <a:pt x="15" y="18"/>
                      </a:cubicBezTo>
                      <a:cubicBezTo>
                        <a:pt x="23" y="18"/>
                        <a:pt x="29" y="14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" name="iśliḓè">
                  <a:extLst>
                    <a:ext uri="{FF2B5EF4-FFF2-40B4-BE49-F238E27FC236}">
                      <a16:creationId xmlns:a16="http://schemas.microsoft.com/office/drawing/2014/main" id="{B8A6CDA1-AFC1-1918-7BE5-56E5508232BE}"/>
                    </a:ext>
                  </a:extLst>
                </p:cNvPr>
                <p:cNvSpPr/>
                <p:nvPr/>
              </p:nvSpPr>
              <p:spPr bwMode="auto">
                <a:xfrm>
                  <a:off x="5758578" y="2108150"/>
                  <a:ext cx="106464" cy="64804"/>
                </a:xfrm>
                <a:custGeom>
                  <a:avLst/>
                  <a:gdLst>
                    <a:gd name="T0" fmla="*/ 29 w 29"/>
                    <a:gd name="T1" fmla="*/ 9 h 18"/>
                    <a:gd name="T2" fmla="*/ 14 w 29"/>
                    <a:gd name="T3" fmla="*/ 0 h 18"/>
                    <a:gd name="T4" fmla="*/ 0 w 29"/>
                    <a:gd name="T5" fmla="*/ 9 h 18"/>
                    <a:gd name="T6" fmla="*/ 14 w 29"/>
                    <a:gd name="T7" fmla="*/ 18 h 18"/>
                    <a:gd name="T8" fmla="*/ 29 w 29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8">
                      <a:moveTo>
                        <a:pt x="29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7" y="0"/>
                        <a:pt x="0" y="4"/>
                        <a:pt x="0" y="9"/>
                      </a:cubicBezTo>
                      <a:cubicBezTo>
                        <a:pt x="0" y="14"/>
                        <a:pt x="6" y="18"/>
                        <a:pt x="14" y="18"/>
                      </a:cubicBezTo>
                      <a:cubicBezTo>
                        <a:pt x="22" y="18"/>
                        <a:pt x="29" y="14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" name="iṡliḓè">
                  <a:extLst>
                    <a:ext uri="{FF2B5EF4-FFF2-40B4-BE49-F238E27FC236}">
                      <a16:creationId xmlns:a16="http://schemas.microsoft.com/office/drawing/2014/main" id="{3284F3FA-C942-75F6-0694-40533DAE1AB5}"/>
                    </a:ext>
                  </a:extLst>
                </p:cNvPr>
                <p:cNvSpPr/>
                <p:nvPr/>
              </p:nvSpPr>
              <p:spPr bwMode="auto">
                <a:xfrm>
                  <a:off x="5886643" y="2108150"/>
                  <a:ext cx="106464" cy="6480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6" name="îṩlîdé">
                  <a:extLst>
                    <a:ext uri="{FF2B5EF4-FFF2-40B4-BE49-F238E27FC236}">
                      <a16:creationId xmlns:a16="http://schemas.microsoft.com/office/drawing/2014/main" id="{7240F018-3ECF-F028-3BD6-68CC8115A842}"/>
                    </a:ext>
                  </a:extLst>
                </p:cNvPr>
                <p:cNvSpPr/>
                <p:nvPr/>
              </p:nvSpPr>
              <p:spPr bwMode="auto">
                <a:xfrm>
                  <a:off x="5635142" y="2188383"/>
                  <a:ext cx="109550" cy="69433"/>
                </a:xfrm>
                <a:custGeom>
                  <a:avLst/>
                  <a:gdLst>
                    <a:gd name="T0" fmla="*/ 30 w 30"/>
                    <a:gd name="T1" fmla="*/ 9 h 19"/>
                    <a:gd name="T2" fmla="*/ 15 w 30"/>
                    <a:gd name="T3" fmla="*/ 0 h 19"/>
                    <a:gd name="T4" fmla="*/ 1 w 30"/>
                    <a:gd name="T5" fmla="*/ 9 h 19"/>
                    <a:gd name="T6" fmla="*/ 15 w 30"/>
                    <a:gd name="T7" fmla="*/ 19 h 19"/>
                    <a:gd name="T8" fmla="*/ 30 w 30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9">
                      <a:moveTo>
                        <a:pt x="30" y="9"/>
                      </a:moveTo>
                      <a:cubicBezTo>
                        <a:pt x="30" y="4"/>
                        <a:pt x="23" y="0"/>
                        <a:pt x="15" y="0"/>
                      </a:cubicBezTo>
                      <a:cubicBezTo>
                        <a:pt x="7" y="0"/>
                        <a:pt x="1" y="4"/>
                        <a:pt x="1" y="9"/>
                      </a:cubicBezTo>
                      <a:cubicBezTo>
                        <a:pt x="0" y="14"/>
                        <a:pt x="7" y="19"/>
                        <a:pt x="15" y="19"/>
                      </a:cubicBezTo>
                      <a:cubicBezTo>
                        <a:pt x="23" y="19"/>
                        <a:pt x="30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" name="îšļíďe">
                  <a:extLst>
                    <a:ext uri="{FF2B5EF4-FFF2-40B4-BE49-F238E27FC236}">
                      <a16:creationId xmlns:a16="http://schemas.microsoft.com/office/drawing/2014/main" id="{463D0B88-E00C-69F2-907C-9535F725D1E6}"/>
                    </a:ext>
                  </a:extLst>
                </p:cNvPr>
                <p:cNvSpPr/>
                <p:nvPr/>
              </p:nvSpPr>
              <p:spPr bwMode="auto">
                <a:xfrm>
                  <a:off x="5766293" y="2188383"/>
                  <a:ext cx="109550" cy="6943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" name="iṧlîḓe">
                  <a:extLst>
                    <a:ext uri="{FF2B5EF4-FFF2-40B4-BE49-F238E27FC236}">
                      <a16:creationId xmlns:a16="http://schemas.microsoft.com/office/drawing/2014/main" id="{14F126DF-4EA2-E6ED-1C08-772FE8F1A6E2}"/>
                    </a:ext>
                  </a:extLst>
                </p:cNvPr>
                <p:cNvSpPr/>
                <p:nvPr/>
              </p:nvSpPr>
              <p:spPr bwMode="auto">
                <a:xfrm>
                  <a:off x="5897443" y="2188383"/>
                  <a:ext cx="109550" cy="69433"/>
                </a:xfrm>
                <a:custGeom>
                  <a:avLst/>
                  <a:gdLst>
                    <a:gd name="T0" fmla="*/ 29 w 30"/>
                    <a:gd name="T1" fmla="*/ 9 h 19"/>
                    <a:gd name="T2" fmla="*/ 15 w 30"/>
                    <a:gd name="T3" fmla="*/ 0 h 19"/>
                    <a:gd name="T4" fmla="*/ 0 w 30"/>
                    <a:gd name="T5" fmla="*/ 9 h 19"/>
                    <a:gd name="T6" fmla="*/ 15 w 30"/>
                    <a:gd name="T7" fmla="*/ 19 h 19"/>
                    <a:gd name="T8" fmla="*/ 29 w 30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9">
                      <a:moveTo>
                        <a:pt x="29" y="9"/>
                      </a:moveTo>
                      <a:cubicBezTo>
                        <a:pt x="29" y="4"/>
                        <a:pt x="23" y="0"/>
                        <a:pt x="15" y="0"/>
                      </a:cubicBezTo>
                      <a:cubicBezTo>
                        <a:pt x="7" y="0"/>
                        <a:pt x="0" y="4"/>
                        <a:pt x="0" y="9"/>
                      </a:cubicBezTo>
                      <a:cubicBezTo>
                        <a:pt x="0" y="14"/>
                        <a:pt x="7" y="19"/>
                        <a:pt x="15" y="19"/>
                      </a:cubicBezTo>
                      <a:cubicBezTo>
                        <a:pt x="23" y="19"/>
                        <a:pt x="30" y="14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9" name="ï$ļïďè">
                  <a:extLst>
                    <a:ext uri="{FF2B5EF4-FFF2-40B4-BE49-F238E27FC236}">
                      <a16:creationId xmlns:a16="http://schemas.microsoft.com/office/drawing/2014/main" id="{68CD719F-124F-3A02-0398-2D341558A5A3}"/>
                    </a:ext>
                  </a:extLst>
                </p:cNvPr>
                <p:cNvSpPr/>
                <p:nvPr/>
              </p:nvSpPr>
              <p:spPr bwMode="auto">
                <a:xfrm>
                  <a:off x="6028594" y="2188383"/>
                  <a:ext cx="106464" cy="69433"/>
                </a:xfrm>
                <a:custGeom>
                  <a:avLst/>
                  <a:gdLst>
                    <a:gd name="T0" fmla="*/ 29 w 29"/>
                    <a:gd name="T1" fmla="*/ 9 h 19"/>
                    <a:gd name="T2" fmla="*/ 14 w 29"/>
                    <a:gd name="T3" fmla="*/ 0 h 19"/>
                    <a:gd name="T4" fmla="*/ 0 w 29"/>
                    <a:gd name="T5" fmla="*/ 9 h 19"/>
                    <a:gd name="T6" fmla="*/ 15 w 29"/>
                    <a:gd name="T7" fmla="*/ 19 h 19"/>
                    <a:gd name="T8" fmla="*/ 29 w 29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0" y="14"/>
                        <a:pt x="7" y="19"/>
                        <a:pt x="15" y="19"/>
                      </a:cubicBezTo>
                      <a:cubicBezTo>
                        <a:pt x="23" y="19"/>
                        <a:pt x="29" y="14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0" name="îšḻïḑê">
                  <a:extLst>
                    <a:ext uri="{FF2B5EF4-FFF2-40B4-BE49-F238E27FC236}">
                      <a16:creationId xmlns:a16="http://schemas.microsoft.com/office/drawing/2014/main" id="{FFF325CB-800B-8C22-7422-0AA10FA650FE}"/>
                    </a:ext>
                  </a:extLst>
                </p:cNvPr>
                <p:cNvSpPr/>
                <p:nvPr/>
              </p:nvSpPr>
              <p:spPr bwMode="auto">
                <a:xfrm>
                  <a:off x="6159744" y="2188383"/>
                  <a:ext cx="106464" cy="69433"/>
                </a:xfrm>
                <a:custGeom>
                  <a:avLst/>
                  <a:gdLst>
                    <a:gd name="T0" fmla="*/ 29 w 29"/>
                    <a:gd name="T1" fmla="*/ 9 h 19"/>
                    <a:gd name="T2" fmla="*/ 14 w 29"/>
                    <a:gd name="T3" fmla="*/ 0 h 19"/>
                    <a:gd name="T4" fmla="*/ 0 w 29"/>
                    <a:gd name="T5" fmla="*/ 9 h 19"/>
                    <a:gd name="T6" fmla="*/ 15 w 29"/>
                    <a:gd name="T7" fmla="*/ 19 h 19"/>
                    <a:gd name="T8" fmla="*/ 29 w 29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0" y="14"/>
                        <a:pt x="7" y="19"/>
                        <a:pt x="15" y="19"/>
                      </a:cubicBezTo>
                      <a:cubicBezTo>
                        <a:pt x="23" y="19"/>
                        <a:pt x="29" y="14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1" name="ïŝ1îḋe">
                  <a:extLst>
                    <a:ext uri="{FF2B5EF4-FFF2-40B4-BE49-F238E27FC236}">
                      <a16:creationId xmlns:a16="http://schemas.microsoft.com/office/drawing/2014/main" id="{5BB60E6B-3E65-28C1-3120-27FE384D1776}"/>
                    </a:ext>
                  </a:extLst>
                </p:cNvPr>
                <p:cNvSpPr/>
                <p:nvPr/>
              </p:nvSpPr>
              <p:spPr bwMode="auto">
                <a:xfrm>
                  <a:off x="5379013" y="2108150"/>
                  <a:ext cx="109550" cy="64804"/>
                </a:xfrm>
                <a:custGeom>
                  <a:avLst/>
                  <a:gdLst>
                    <a:gd name="T0" fmla="*/ 29 w 30"/>
                    <a:gd name="T1" fmla="*/ 9 h 18"/>
                    <a:gd name="T2" fmla="*/ 15 w 30"/>
                    <a:gd name="T3" fmla="*/ 0 h 18"/>
                    <a:gd name="T4" fmla="*/ 0 w 30"/>
                    <a:gd name="T5" fmla="*/ 9 h 18"/>
                    <a:gd name="T6" fmla="*/ 14 w 30"/>
                    <a:gd name="T7" fmla="*/ 18 h 18"/>
                    <a:gd name="T8" fmla="*/ 29 w 30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8">
                      <a:moveTo>
                        <a:pt x="29" y="9"/>
                      </a:moveTo>
                      <a:cubicBezTo>
                        <a:pt x="30" y="4"/>
                        <a:pt x="23" y="0"/>
                        <a:pt x="15" y="0"/>
                      </a:cubicBezTo>
                      <a:cubicBezTo>
                        <a:pt x="7" y="0"/>
                        <a:pt x="1" y="4"/>
                        <a:pt x="0" y="9"/>
                      </a:cubicBezTo>
                      <a:cubicBezTo>
                        <a:pt x="0" y="14"/>
                        <a:pt x="6" y="18"/>
                        <a:pt x="14" y="18"/>
                      </a:cubicBezTo>
                      <a:cubicBezTo>
                        <a:pt x="22" y="18"/>
                        <a:pt x="29" y="14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2" name="iṧ1ïďè">
                  <a:extLst>
                    <a:ext uri="{FF2B5EF4-FFF2-40B4-BE49-F238E27FC236}">
                      <a16:creationId xmlns:a16="http://schemas.microsoft.com/office/drawing/2014/main" id="{AFCA8E23-BD8A-A428-5DFA-ED44F03C6131}"/>
                    </a:ext>
                  </a:extLst>
                </p:cNvPr>
                <p:cNvSpPr/>
                <p:nvPr/>
              </p:nvSpPr>
              <p:spPr bwMode="auto">
                <a:xfrm>
                  <a:off x="5244777" y="2188383"/>
                  <a:ext cx="109550" cy="69433"/>
                </a:xfrm>
                <a:custGeom>
                  <a:avLst/>
                  <a:gdLst>
                    <a:gd name="T0" fmla="*/ 29 w 30"/>
                    <a:gd name="T1" fmla="*/ 9 h 19"/>
                    <a:gd name="T2" fmla="*/ 15 w 30"/>
                    <a:gd name="T3" fmla="*/ 0 h 19"/>
                    <a:gd name="T4" fmla="*/ 0 w 30"/>
                    <a:gd name="T5" fmla="*/ 9 h 19"/>
                    <a:gd name="T6" fmla="*/ 14 w 30"/>
                    <a:gd name="T7" fmla="*/ 19 h 19"/>
                    <a:gd name="T8" fmla="*/ 29 w 30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9">
                      <a:moveTo>
                        <a:pt x="29" y="9"/>
                      </a:moveTo>
                      <a:cubicBezTo>
                        <a:pt x="30" y="4"/>
                        <a:pt x="23" y="0"/>
                        <a:pt x="15" y="0"/>
                      </a:cubicBezTo>
                      <a:cubicBezTo>
                        <a:pt x="7" y="0"/>
                        <a:pt x="0" y="4"/>
                        <a:pt x="0" y="9"/>
                      </a:cubicBezTo>
                      <a:cubicBezTo>
                        <a:pt x="0" y="14"/>
                        <a:pt x="6" y="19"/>
                        <a:pt x="14" y="19"/>
                      </a:cubicBezTo>
                      <a:cubicBezTo>
                        <a:pt x="22" y="19"/>
                        <a:pt x="29" y="14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3" name="išľidê">
                  <a:extLst>
                    <a:ext uri="{FF2B5EF4-FFF2-40B4-BE49-F238E27FC236}">
                      <a16:creationId xmlns:a16="http://schemas.microsoft.com/office/drawing/2014/main" id="{28447D85-B4A2-50C7-2DFA-207C0046250D}"/>
                    </a:ext>
                  </a:extLst>
                </p:cNvPr>
                <p:cNvSpPr/>
                <p:nvPr/>
              </p:nvSpPr>
              <p:spPr bwMode="auto">
                <a:xfrm>
                  <a:off x="5375927" y="2188383"/>
                  <a:ext cx="104920" cy="69433"/>
                </a:xfrm>
                <a:custGeom>
                  <a:avLst/>
                  <a:gdLst>
                    <a:gd name="T0" fmla="*/ 29 w 29"/>
                    <a:gd name="T1" fmla="*/ 9 h 19"/>
                    <a:gd name="T2" fmla="*/ 15 w 29"/>
                    <a:gd name="T3" fmla="*/ 0 h 19"/>
                    <a:gd name="T4" fmla="*/ 0 w 29"/>
                    <a:gd name="T5" fmla="*/ 9 h 19"/>
                    <a:gd name="T6" fmla="*/ 14 w 29"/>
                    <a:gd name="T7" fmla="*/ 19 h 19"/>
                    <a:gd name="T8" fmla="*/ 29 w 29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9"/>
                      </a:moveTo>
                      <a:cubicBezTo>
                        <a:pt x="29" y="4"/>
                        <a:pt x="23" y="0"/>
                        <a:pt x="15" y="0"/>
                      </a:cubicBezTo>
                      <a:cubicBezTo>
                        <a:pt x="7" y="0"/>
                        <a:pt x="0" y="4"/>
                        <a:pt x="0" y="9"/>
                      </a:cubicBezTo>
                      <a:cubicBezTo>
                        <a:pt x="0" y="14"/>
                        <a:pt x="6" y="19"/>
                        <a:pt x="14" y="19"/>
                      </a:cubicBezTo>
                      <a:cubicBezTo>
                        <a:pt x="22" y="19"/>
                        <a:pt x="29" y="14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4" name="iṥļiḋé">
                  <a:extLst>
                    <a:ext uri="{FF2B5EF4-FFF2-40B4-BE49-F238E27FC236}">
                      <a16:creationId xmlns:a16="http://schemas.microsoft.com/office/drawing/2014/main" id="{6563FB0B-AF74-16DF-818D-2574384975C9}"/>
                    </a:ext>
                  </a:extLst>
                </p:cNvPr>
                <p:cNvSpPr/>
                <p:nvPr/>
              </p:nvSpPr>
              <p:spPr bwMode="auto">
                <a:xfrm>
                  <a:off x="5237062" y="2271702"/>
                  <a:ext cx="109550" cy="69433"/>
                </a:xfrm>
                <a:custGeom>
                  <a:avLst/>
                  <a:gdLst>
                    <a:gd name="T0" fmla="*/ 30 w 30"/>
                    <a:gd name="T1" fmla="*/ 9 h 19"/>
                    <a:gd name="T2" fmla="*/ 16 w 30"/>
                    <a:gd name="T3" fmla="*/ 0 h 19"/>
                    <a:gd name="T4" fmla="*/ 0 w 30"/>
                    <a:gd name="T5" fmla="*/ 9 h 19"/>
                    <a:gd name="T6" fmla="*/ 14 w 30"/>
                    <a:gd name="T7" fmla="*/ 19 h 19"/>
                    <a:gd name="T8" fmla="*/ 30 w 30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9">
                      <a:moveTo>
                        <a:pt x="30" y="9"/>
                      </a:moveTo>
                      <a:cubicBezTo>
                        <a:pt x="30" y="4"/>
                        <a:pt x="24" y="0"/>
                        <a:pt x="16" y="0"/>
                      </a:cubicBezTo>
                      <a:cubicBezTo>
                        <a:pt x="7" y="0"/>
                        <a:pt x="0" y="4"/>
                        <a:pt x="0" y="9"/>
                      </a:cubicBezTo>
                      <a:cubicBezTo>
                        <a:pt x="0" y="14"/>
                        <a:pt x="6" y="19"/>
                        <a:pt x="14" y="19"/>
                      </a:cubicBezTo>
                      <a:cubicBezTo>
                        <a:pt x="22" y="19"/>
                        <a:pt x="29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5" name="ïŝľïdè">
                  <a:extLst>
                    <a:ext uri="{FF2B5EF4-FFF2-40B4-BE49-F238E27FC236}">
                      <a16:creationId xmlns:a16="http://schemas.microsoft.com/office/drawing/2014/main" id="{1AA94609-6445-ACC3-080D-580545767050}"/>
                    </a:ext>
                  </a:extLst>
                </p:cNvPr>
                <p:cNvSpPr/>
                <p:nvPr/>
              </p:nvSpPr>
              <p:spPr bwMode="auto">
                <a:xfrm>
                  <a:off x="5499363" y="2271702"/>
                  <a:ext cx="109550" cy="69433"/>
                </a:xfrm>
                <a:custGeom>
                  <a:avLst/>
                  <a:gdLst>
                    <a:gd name="T0" fmla="*/ 30 w 30"/>
                    <a:gd name="T1" fmla="*/ 9 h 19"/>
                    <a:gd name="T2" fmla="*/ 16 w 30"/>
                    <a:gd name="T3" fmla="*/ 0 h 19"/>
                    <a:gd name="T4" fmla="*/ 1 w 30"/>
                    <a:gd name="T5" fmla="*/ 9 h 19"/>
                    <a:gd name="T6" fmla="*/ 15 w 30"/>
                    <a:gd name="T7" fmla="*/ 19 h 19"/>
                    <a:gd name="T8" fmla="*/ 30 w 30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9">
                      <a:moveTo>
                        <a:pt x="30" y="9"/>
                      </a:moveTo>
                      <a:cubicBezTo>
                        <a:pt x="30" y="4"/>
                        <a:pt x="24" y="0"/>
                        <a:pt x="16" y="0"/>
                      </a:cubicBezTo>
                      <a:cubicBezTo>
                        <a:pt x="8" y="0"/>
                        <a:pt x="1" y="4"/>
                        <a:pt x="1" y="9"/>
                      </a:cubicBezTo>
                      <a:cubicBezTo>
                        <a:pt x="0" y="14"/>
                        <a:pt x="7" y="19"/>
                        <a:pt x="15" y="19"/>
                      </a:cubicBezTo>
                      <a:cubicBezTo>
                        <a:pt x="23" y="19"/>
                        <a:pt x="30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6" name="îṧlîḑe">
                  <a:extLst>
                    <a:ext uri="{FF2B5EF4-FFF2-40B4-BE49-F238E27FC236}">
                      <a16:creationId xmlns:a16="http://schemas.microsoft.com/office/drawing/2014/main" id="{956BDCDE-829E-9639-01B7-819026C0ED73}"/>
                    </a:ext>
                  </a:extLst>
                </p:cNvPr>
                <p:cNvSpPr/>
                <p:nvPr/>
              </p:nvSpPr>
              <p:spPr bwMode="auto">
                <a:xfrm>
                  <a:off x="5635142" y="2271702"/>
                  <a:ext cx="109550" cy="69433"/>
                </a:xfrm>
                <a:custGeom>
                  <a:avLst/>
                  <a:gdLst>
                    <a:gd name="T0" fmla="*/ 29 w 30"/>
                    <a:gd name="T1" fmla="*/ 9 h 19"/>
                    <a:gd name="T2" fmla="*/ 15 w 30"/>
                    <a:gd name="T3" fmla="*/ 0 h 19"/>
                    <a:gd name="T4" fmla="*/ 0 w 30"/>
                    <a:gd name="T5" fmla="*/ 9 h 19"/>
                    <a:gd name="T6" fmla="*/ 14 w 30"/>
                    <a:gd name="T7" fmla="*/ 19 h 19"/>
                    <a:gd name="T8" fmla="*/ 29 w 30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9">
                      <a:moveTo>
                        <a:pt x="29" y="9"/>
                      </a:moveTo>
                      <a:cubicBezTo>
                        <a:pt x="30" y="4"/>
                        <a:pt x="23" y="0"/>
                        <a:pt x="15" y="0"/>
                      </a:cubicBezTo>
                      <a:cubicBezTo>
                        <a:pt x="7" y="0"/>
                        <a:pt x="0" y="4"/>
                        <a:pt x="0" y="9"/>
                      </a:cubicBezTo>
                      <a:cubicBezTo>
                        <a:pt x="0" y="14"/>
                        <a:pt x="6" y="19"/>
                        <a:pt x="14" y="19"/>
                      </a:cubicBezTo>
                      <a:cubicBezTo>
                        <a:pt x="23" y="19"/>
                        <a:pt x="29" y="14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7" name="ïṣļiḑê">
                  <a:extLst>
                    <a:ext uri="{FF2B5EF4-FFF2-40B4-BE49-F238E27FC236}">
                      <a16:creationId xmlns:a16="http://schemas.microsoft.com/office/drawing/2014/main" id="{478FEB90-FB66-8A9A-45EA-A140D6A46120}"/>
                    </a:ext>
                  </a:extLst>
                </p:cNvPr>
                <p:cNvSpPr/>
                <p:nvPr/>
              </p:nvSpPr>
              <p:spPr bwMode="auto">
                <a:xfrm>
                  <a:off x="5766293" y="2271702"/>
                  <a:ext cx="109550" cy="6943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8" name="ïšliḓe">
                  <a:extLst>
                    <a:ext uri="{FF2B5EF4-FFF2-40B4-BE49-F238E27FC236}">
                      <a16:creationId xmlns:a16="http://schemas.microsoft.com/office/drawing/2014/main" id="{88C7B464-5370-6A38-B5D7-2F1D6D45D220}"/>
                    </a:ext>
                  </a:extLst>
                </p:cNvPr>
                <p:cNvSpPr/>
                <p:nvPr/>
              </p:nvSpPr>
              <p:spPr bwMode="auto">
                <a:xfrm>
                  <a:off x="5897443" y="2271702"/>
                  <a:ext cx="109550" cy="69433"/>
                </a:xfrm>
                <a:custGeom>
                  <a:avLst/>
                  <a:gdLst>
                    <a:gd name="T0" fmla="*/ 30 w 30"/>
                    <a:gd name="T1" fmla="*/ 9 h 19"/>
                    <a:gd name="T2" fmla="*/ 15 w 30"/>
                    <a:gd name="T3" fmla="*/ 0 h 19"/>
                    <a:gd name="T4" fmla="*/ 0 w 30"/>
                    <a:gd name="T5" fmla="*/ 9 h 19"/>
                    <a:gd name="T6" fmla="*/ 15 w 30"/>
                    <a:gd name="T7" fmla="*/ 19 h 19"/>
                    <a:gd name="T8" fmla="*/ 30 w 30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9">
                      <a:moveTo>
                        <a:pt x="30" y="9"/>
                      </a:moveTo>
                      <a:cubicBezTo>
                        <a:pt x="30" y="4"/>
                        <a:pt x="23" y="0"/>
                        <a:pt x="15" y="0"/>
                      </a:cubicBezTo>
                      <a:cubicBezTo>
                        <a:pt x="7" y="0"/>
                        <a:pt x="0" y="4"/>
                        <a:pt x="0" y="9"/>
                      </a:cubicBezTo>
                      <a:cubicBezTo>
                        <a:pt x="0" y="14"/>
                        <a:pt x="7" y="19"/>
                        <a:pt x="15" y="19"/>
                      </a:cubicBezTo>
                      <a:cubicBezTo>
                        <a:pt x="24" y="19"/>
                        <a:pt x="30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9" name="iṡḷïḓe">
                  <a:extLst>
                    <a:ext uri="{FF2B5EF4-FFF2-40B4-BE49-F238E27FC236}">
                      <a16:creationId xmlns:a16="http://schemas.microsoft.com/office/drawing/2014/main" id="{D88C2A5E-01CE-382B-0550-07D6DCCDDD51}"/>
                    </a:ext>
                  </a:extLst>
                </p:cNvPr>
                <p:cNvSpPr/>
                <p:nvPr/>
              </p:nvSpPr>
              <p:spPr bwMode="auto">
                <a:xfrm>
                  <a:off x="6033223" y="2271702"/>
                  <a:ext cx="104920" cy="69433"/>
                </a:xfrm>
                <a:custGeom>
                  <a:avLst/>
                  <a:gdLst>
                    <a:gd name="T0" fmla="*/ 29 w 29"/>
                    <a:gd name="T1" fmla="*/ 9 h 19"/>
                    <a:gd name="T2" fmla="*/ 14 w 29"/>
                    <a:gd name="T3" fmla="*/ 0 h 19"/>
                    <a:gd name="T4" fmla="*/ 0 w 29"/>
                    <a:gd name="T5" fmla="*/ 9 h 19"/>
                    <a:gd name="T6" fmla="*/ 15 w 29"/>
                    <a:gd name="T7" fmla="*/ 19 h 19"/>
                    <a:gd name="T8" fmla="*/ 29 w 29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0" y="14"/>
                        <a:pt x="7" y="19"/>
                        <a:pt x="15" y="19"/>
                      </a:cubicBezTo>
                      <a:cubicBezTo>
                        <a:pt x="23" y="19"/>
                        <a:pt x="29" y="14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0" name="íŝľíḓé">
                  <a:extLst>
                    <a:ext uri="{FF2B5EF4-FFF2-40B4-BE49-F238E27FC236}">
                      <a16:creationId xmlns:a16="http://schemas.microsoft.com/office/drawing/2014/main" id="{ECEC9DE9-48C8-B98E-A6FC-69BC201139FB}"/>
                    </a:ext>
                  </a:extLst>
                </p:cNvPr>
                <p:cNvSpPr/>
                <p:nvPr/>
              </p:nvSpPr>
              <p:spPr bwMode="auto">
                <a:xfrm>
                  <a:off x="6164374" y="2271702"/>
                  <a:ext cx="109550" cy="69433"/>
                </a:xfrm>
                <a:custGeom>
                  <a:avLst/>
                  <a:gdLst>
                    <a:gd name="T0" fmla="*/ 30 w 30"/>
                    <a:gd name="T1" fmla="*/ 9 h 19"/>
                    <a:gd name="T2" fmla="*/ 14 w 30"/>
                    <a:gd name="T3" fmla="*/ 0 h 19"/>
                    <a:gd name="T4" fmla="*/ 0 w 30"/>
                    <a:gd name="T5" fmla="*/ 9 h 19"/>
                    <a:gd name="T6" fmla="*/ 15 w 30"/>
                    <a:gd name="T7" fmla="*/ 19 h 19"/>
                    <a:gd name="T8" fmla="*/ 30 w 30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9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0" y="14"/>
                        <a:pt x="7" y="19"/>
                        <a:pt x="15" y="19"/>
                      </a:cubicBezTo>
                      <a:cubicBezTo>
                        <a:pt x="23" y="19"/>
                        <a:pt x="30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1" name="îṡḷïḋe">
                  <a:extLst>
                    <a:ext uri="{FF2B5EF4-FFF2-40B4-BE49-F238E27FC236}">
                      <a16:creationId xmlns:a16="http://schemas.microsoft.com/office/drawing/2014/main" id="{1501DB7C-5ACF-198A-8BE6-4FBFC3826A7F}"/>
                    </a:ext>
                  </a:extLst>
                </p:cNvPr>
                <p:cNvSpPr/>
                <p:nvPr/>
              </p:nvSpPr>
              <p:spPr bwMode="auto">
                <a:xfrm>
                  <a:off x="5360498" y="2356565"/>
                  <a:ext cx="114178" cy="69433"/>
                </a:xfrm>
                <a:custGeom>
                  <a:avLst/>
                  <a:gdLst>
                    <a:gd name="T0" fmla="*/ 31 w 31"/>
                    <a:gd name="T1" fmla="*/ 9 h 19"/>
                    <a:gd name="T2" fmla="*/ 16 w 31"/>
                    <a:gd name="T3" fmla="*/ 0 h 19"/>
                    <a:gd name="T4" fmla="*/ 1 w 31"/>
                    <a:gd name="T5" fmla="*/ 9 h 19"/>
                    <a:gd name="T6" fmla="*/ 15 w 31"/>
                    <a:gd name="T7" fmla="*/ 19 h 19"/>
                    <a:gd name="T8" fmla="*/ 31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1" y="9"/>
                      </a:moveTo>
                      <a:cubicBezTo>
                        <a:pt x="31" y="4"/>
                        <a:pt x="25" y="0"/>
                        <a:pt x="16" y="0"/>
                      </a:cubicBezTo>
                      <a:cubicBezTo>
                        <a:pt x="8" y="0"/>
                        <a:pt x="1" y="4"/>
                        <a:pt x="1" y="9"/>
                      </a:cubicBezTo>
                      <a:cubicBezTo>
                        <a:pt x="0" y="15"/>
                        <a:pt x="7" y="19"/>
                        <a:pt x="15" y="19"/>
                      </a:cubicBezTo>
                      <a:cubicBezTo>
                        <a:pt x="23" y="19"/>
                        <a:pt x="30" y="15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2" name="iṡľiḋè">
                  <a:extLst>
                    <a:ext uri="{FF2B5EF4-FFF2-40B4-BE49-F238E27FC236}">
                      <a16:creationId xmlns:a16="http://schemas.microsoft.com/office/drawing/2014/main" id="{2802BB58-F5DC-9730-7E90-BA2A9B9F8F18}"/>
                    </a:ext>
                  </a:extLst>
                </p:cNvPr>
                <p:cNvSpPr/>
                <p:nvPr/>
              </p:nvSpPr>
              <p:spPr bwMode="auto">
                <a:xfrm>
                  <a:off x="5496277" y="2356565"/>
                  <a:ext cx="112636" cy="69433"/>
                </a:xfrm>
                <a:custGeom>
                  <a:avLst/>
                  <a:gdLst>
                    <a:gd name="T0" fmla="*/ 30 w 31"/>
                    <a:gd name="T1" fmla="*/ 9 h 19"/>
                    <a:gd name="T2" fmla="*/ 16 w 31"/>
                    <a:gd name="T3" fmla="*/ 0 h 19"/>
                    <a:gd name="T4" fmla="*/ 0 w 31"/>
                    <a:gd name="T5" fmla="*/ 9 h 19"/>
                    <a:gd name="T6" fmla="*/ 15 w 31"/>
                    <a:gd name="T7" fmla="*/ 19 h 19"/>
                    <a:gd name="T8" fmla="*/ 30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0" y="9"/>
                      </a:moveTo>
                      <a:cubicBezTo>
                        <a:pt x="31" y="4"/>
                        <a:pt x="24" y="0"/>
                        <a:pt x="16" y="0"/>
                      </a:cubicBezTo>
                      <a:cubicBezTo>
                        <a:pt x="8" y="0"/>
                        <a:pt x="1" y="4"/>
                        <a:pt x="0" y="9"/>
                      </a:cubicBezTo>
                      <a:cubicBezTo>
                        <a:pt x="0" y="15"/>
                        <a:pt x="7" y="19"/>
                        <a:pt x="15" y="19"/>
                      </a:cubicBezTo>
                      <a:cubicBezTo>
                        <a:pt x="23" y="19"/>
                        <a:pt x="30" y="15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3" name="íSḻîḋè">
                  <a:extLst>
                    <a:ext uri="{FF2B5EF4-FFF2-40B4-BE49-F238E27FC236}">
                      <a16:creationId xmlns:a16="http://schemas.microsoft.com/office/drawing/2014/main" id="{5128AA04-DBEE-FC02-11C2-8B3896CAE72B}"/>
                    </a:ext>
                  </a:extLst>
                </p:cNvPr>
                <p:cNvSpPr/>
                <p:nvPr/>
              </p:nvSpPr>
              <p:spPr bwMode="auto">
                <a:xfrm>
                  <a:off x="5630514" y="2356565"/>
                  <a:ext cx="109550" cy="69433"/>
                </a:xfrm>
                <a:custGeom>
                  <a:avLst/>
                  <a:gdLst>
                    <a:gd name="T0" fmla="*/ 30 w 30"/>
                    <a:gd name="T1" fmla="*/ 9 h 19"/>
                    <a:gd name="T2" fmla="*/ 15 w 30"/>
                    <a:gd name="T3" fmla="*/ 0 h 19"/>
                    <a:gd name="T4" fmla="*/ 0 w 30"/>
                    <a:gd name="T5" fmla="*/ 9 h 19"/>
                    <a:gd name="T6" fmla="*/ 15 w 30"/>
                    <a:gd name="T7" fmla="*/ 19 h 19"/>
                    <a:gd name="T8" fmla="*/ 30 w 30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9">
                      <a:moveTo>
                        <a:pt x="30" y="9"/>
                      </a:moveTo>
                      <a:cubicBezTo>
                        <a:pt x="30" y="4"/>
                        <a:pt x="24" y="0"/>
                        <a:pt x="15" y="0"/>
                      </a:cubicBezTo>
                      <a:cubicBezTo>
                        <a:pt x="7" y="0"/>
                        <a:pt x="0" y="4"/>
                        <a:pt x="0" y="9"/>
                      </a:cubicBezTo>
                      <a:cubicBezTo>
                        <a:pt x="0" y="15"/>
                        <a:pt x="7" y="19"/>
                        <a:pt x="15" y="19"/>
                      </a:cubicBezTo>
                      <a:cubicBezTo>
                        <a:pt x="23" y="19"/>
                        <a:pt x="30" y="15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4" name="íṣ1íḑé">
                  <a:extLst>
                    <a:ext uri="{FF2B5EF4-FFF2-40B4-BE49-F238E27FC236}">
                      <a16:creationId xmlns:a16="http://schemas.microsoft.com/office/drawing/2014/main" id="{AAE90A93-D622-1FC0-60E3-7429A0EB05EE}"/>
                    </a:ext>
                  </a:extLst>
                </p:cNvPr>
                <p:cNvSpPr/>
                <p:nvPr/>
              </p:nvSpPr>
              <p:spPr bwMode="auto">
                <a:xfrm>
                  <a:off x="5766293" y="2356565"/>
                  <a:ext cx="109550" cy="6943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5" name="íŝ1iḍê">
                  <a:extLst>
                    <a:ext uri="{FF2B5EF4-FFF2-40B4-BE49-F238E27FC236}">
                      <a16:creationId xmlns:a16="http://schemas.microsoft.com/office/drawing/2014/main" id="{C4690217-5DA2-4909-6FB0-6DB11A22D2DF}"/>
                    </a:ext>
                  </a:extLst>
                </p:cNvPr>
                <p:cNvSpPr/>
                <p:nvPr/>
              </p:nvSpPr>
              <p:spPr bwMode="auto">
                <a:xfrm>
                  <a:off x="5900529" y="2356565"/>
                  <a:ext cx="109550" cy="69433"/>
                </a:xfrm>
                <a:custGeom>
                  <a:avLst/>
                  <a:gdLst>
                    <a:gd name="T0" fmla="*/ 30 w 30"/>
                    <a:gd name="T1" fmla="*/ 9 h 19"/>
                    <a:gd name="T2" fmla="*/ 14 w 30"/>
                    <a:gd name="T3" fmla="*/ 0 h 19"/>
                    <a:gd name="T4" fmla="*/ 0 w 30"/>
                    <a:gd name="T5" fmla="*/ 9 h 19"/>
                    <a:gd name="T6" fmla="*/ 15 w 30"/>
                    <a:gd name="T7" fmla="*/ 19 h 19"/>
                    <a:gd name="T8" fmla="*/ 30 w 30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9">
                      <a:moveTo>
                        <a:pt x="30" y="9"/>
                      </a:moveTo>
                      <a:cubicBezTo>
                        <a:pt x="29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0" y="15"/>
                        <a:pt x="7" y="19"/>
                        <a:pt x="15" y="19"/>
                      </a:cubicBezTo>
                      <a:cubicBezTo>
                        <a:pt x="23" y="19"/>
                        <a:pt x="30" y="15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6" name="ïṥḻïḑe">
                  <a:extLst>
                    <a:ext uri="{FF2B5EF4-FFF2-40B4-BE49-F238E27FC236}">
                      <a16:creationId xmlns:a16="http://schemas.microsoft.com/office/drawing/2014/main" id="{131C3F1D-FE11-4ED4-BDB6-4ACF07F4C211}"/>
                    </a:ext>
                  </a:extLst>
                </p:cNvPr>
                <p:cNvSpPr/>
                <p:nvPr/>
              </p:nvSpPr>
              <p:spPr bwMode="auto">
                <a:xfrm>
                  <a:off x="6033223" y="2356565"/>
                  <a:ext cx="112636" cy="69433"/>
                </a:xfrm>
                <a:custGeom>
                  <a:avLst/>
                  <a:gdLst>
                    <a:gd name="T0" fmla="*/ 30 w 31"/>
                    <a:gd name="T1" fmla="*/ 9 h 19"/>
                    <a:gd name="T2" fmla="*/ 15 w 31"/>
                    <a:gd name="T3" fmla="*/ 0 h 19"/>
                    <a:gd name="T4" fmla="*/ 0 w 31"/>
                    <a:gd name="T5" fmla="*/ 9 h 19"/>
                    <a:gd name="T6" fmla="*/ 16 w 31"/>
                    <a:gd name="T7" fmla="*/ 19 h 19"/>
                    <a:gd name="T8" fmla="*/ 30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0" y="9"/>
                      </a:moveTo>
                      <a:cubicBezTo>
                        <a:pt x="30" y="4"/>
                        <a:pt x="23" y="0"/>
                        <a:pt x="15" y="0"/>
                      </a:cubicBezTo>
                      <a:cubicBezTo>
                        <a:pt x="7" y="0"/>
                        <a:pt x="0" y="4"/>
                        <a:pt x="0" y="9"/>
                      </a:cubicBezTo>
                      <a:cubicBezTo>
                        <a:pt x="1" y="15"/>
                        <a:pt x="7" y="19"/>
                        <a:pt x="16" y="19"/>
                      </a:cubicBezTo>
                      <a:cubicBezTo>
                        <a:pt x="24" y="19"/>
                        <a:pt x="31" y="15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7" name="iSļidè">
                  <a:extLst>
                    <a:ext uri="{FF2B5EF4-FFF2-40B4-BE49-F238E27FC236}">
                      <a16:creationId xmlns:a16="http://schemas.microsoft.com/office/drawing/2014/main" id="{4BD30E11-B23C-0027-510A-29D28C28D354}"/>
                    </a:ext>
                  </a:extLst>
                </p:cNvPr>
                <p:cNvSpPr/>
                <p:nvPr/>
              </p:nvSpPr>
              <p:spPr bwMode="auto">
                <a:xfrm>
                  <a:off x="6167459" y="2356565"/>
                  <a:ext cx="109550" cy="69433"/>
                </a:xfrm>
                <a:custGeom>
                  <a:avLst/>
                  <a:gdLst>
                    <a:gd name="T0" fmla="*/ 30 w 30"/>
                    <a:gd name="T1" fmla="*/ 9 h 19"/>
                    <a:gd name="T2" fmla="*/ 15 w 30"/>
                    <a:gd name="T3" fmla="*/ 0 h 19"/>
                    <a:gd name="T4" fmla="*/ 0 w 30"/>
                    <a:gd name="T5" fmla="*/ 9 h 19"/>
                    <a:gd name="T6" fmla="*/ 16 w 30"/>
                    <a:gd name="T7" fmla="*/ 19 h 19"/>
                    <a:gd name="T8" fmla="*/ 30 w 30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9">
                      <a:moveTo>
                        <a:pt x="30" y="9"/>
                      </a:moveTo>
                      <a:cubicBezTo>
                        <a:pt x="30" y="4"/>
                        <a:pt x="23" y="0"/>
                        <a:pt x="15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0" y="15"/>
                        <a:pt x="7" y="19"/>
                        <a:pt x="16" y="19"/>
                      </a:cubicBezTo>
                      <a:cubicBezTo>
                        <a:pt x="24" y="19"/>
                        <a:pt x="30" y="15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8" name="îşlíḑé">
                  <a:extLst>
                    <a:ext uri="{FF2B5EF4-FFF2-40B4-BE49-F238E27FC236}">
                      <a16:creationId xmlns:a16="http://schemas.microsoft.com/office/drawing/2014/main" id="{15B1680D-87F9-6E0C-DD40-B5F437BCBCED}"/>
                    </a:ext>
                  </a:extLst>
                </p:cNvPr>
                <p:cNvSpPr/>
                <p:nvPr/>
              </p:nvSpPr>
              <p:spPr bwMode="auto">
                <a:xfrm>
                  <a:off x="5218547" y="2439884"/>
                  <a:ext cx="117264" cy="74061"/>
                </a:xfrm>
                <a:custGeom>
                  <a:avLst/>
                  <a:gdLst>
                    <a:gd name="T0" fmla="*/ 31 w 32"/>
                    <a:gd name="T1" fmla="*/ 10 h 20"/>
                    <a:gd name="T2" fmla="*/ 17 w 32"/>
                    <a:gd name="T3" fmla="*/ 0 h 20"/>
                    <a:gd name="T4" fmla="*/ 1 w 32"/>
                    <a:gd name="T5" fmla="*/ 10 h 20"/>
                    <a:gd name="T6" fmla="*/ 15 w 32"/>
                    <a:gd name="T7" fmla="*/ 20 h 20"/>
                    <a:gd name="T8" fmla="*/ 31 w 32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0">
                      <a:moveTo>
                        <a:pt x="31" y="10"/>
                      </a:moveTo>
                      <a:cubicBezTo>
                        <a:pt x="32" y="5"/>
                        <a:pt x="25" y="0"/>
                        <a:pt x="17" y="0"/>
                      </a:cubicBezTo>
                      <a:cubicBezTo>
                        <a:pt x="9" y="0"/>
                        <a:pt x="1" y="5"/>
                        <a:pt x="1" y="10"/>
                      </a:cubicBezTo>
                      <a:cubicBezTo>
                        <a:pt x="0" y="16"/>
                        <a:pt x="7" y="20"/>
                        <a:pt x="15" y="20"/>
                      </a:cubicBezTo>
                      <a:cubicBezTo>
                        <a:pt x="24" y="20"/>
                        <a:pt x="31" y="16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9" name="iṥľide">
                  <a:extLst>
                    <a:ext uri="{FF2B5EF4-FFF2-40B4-BE49-F238E27FC236}">
                      <a16:creationId xmlns:a16="http://schemas.microsoft.com/office/drawing/2014/main" id="{737CB154-9FBF-4861-A1BA-29B319051703}"/>
                    </a:ext>
                  </a:extLst>
                </p:cNvPr>
                <p:cNvSpPr/>
                <p:nvPr/>
              </p:nvSpPr>
              <p:spPr bwMode="auto">
                <a:xfrm>
                  <a:off x="5357412" y="2439884"/>
                  <a:ext cx="112636" cy="74061"/>
                </a:xfrm>
                <a:custGeom>
                  <a:avLst/>
                  <a:gdLst>
                    <a:gd name="T0" fmla="*/ 30 w 31"/>
                    <a:gd name="T1" fmla="*/ 10 h 20"/>
                    <a:gd name="T2" fmla="*/ 16 w 31"/>
                    <a:gd name="T3" fmla="*/ 0 h 20"/>
                    <a:gd name="T4" fmla="*/ 0 w 31"/>
                    <a:gd name="T5" fmla="*/ 10 h 20"/>
                    <a:gd name="T6" fmla="*/ 15 w 31"/>
                    <a:gd name="T7" fmla="*/ 20 h 20"/>
                    <a:gd name="T8" fmla="*/ 30 w 31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0">
                      <a:moveTo>
                        <a:pt x="30" y="10"/>
                      </a:moveTo>
                      <a:cubicBezTo>
                        <a:pt x="31" y="5"/>
                        <a:pt x="24" y="0"/>
                        <a:pt x="16" y="0"/>
                      </a:cubicBezTo>
                      <a:cubicBezTo>
                        <a:pt x="8" y="0"/>
                        <a:pt x="0" y="5"/>
                        <a:pt x="0" y="10"/>
                      </a:cubicBezTo>
                      <a:cubicBezTo>
                        <a:pt x="0" y="16"/>
                        <a:pt x="6" y="20"/>
                        <a:pt x="15" y="20"/>
                      </a:cubicBezTo>
                      <a:cubicBezTo>
                        <a:pt x="23" y="20"/>
                        <a:pt x="30" y="16"/>
                        <a:pt x="3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0" name="î$ḷïḍé">
                  <a:extLst>
                    <a:ext uri="{FF2B5EF4-FFF2-40B4-BE49-F238E27FC236}">
                      <a16:creationId xmlns:a16="http://schemas.microsoft.com/office/drawing/2014/main" id="{8F35197B-444D-ECBB-A782-CAE66956A9C1}"/>
                    </a:ext>
                  </a:extLst>
                </p:cNvPr>
                <p:cNvSpPr/>
                <p:nvPr/>
              </p:nvSpPr>
              <p:spPr bwMode="auto">
                <a:xfrm>
                  <a:off x="5493191" y="2439884"/>
                  <a:ext cx="112636" cy="74061"/>
                </a:xfrm>
                <a:custGeom>
                  <a:avLst/>
                  <a:gdLst>
                    <a:gd name="T0" fmla="*/ 31 w 31"/>
                    <a:gd name="T1" fmla="*/ 10 h 20"/>
                    <a:gd name="T2" fmla="*/ 16 w 31"/>
                    <a:gd name="T3" fmla="*/ 0 h 20"/>
                    <a:gd name="T4" fmla="*/ 0 w 31"/>
                    <a:gd name="T5" fmla="*/ 10 h 20"/>
                    <a:gd name="T6" fmla="*/ 15 w 31"/>
                    <a:gd name="T7" fmla="*/ 20 h 20"/>
                    <a:gd name="T8" fmla="*/ 31 w 31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0">
                      <a:moveTo>
                        <a:pt x="31" y="10"/>
                      </a:moveTo>
                      <a:cubicBezTo>
                        <a:pt x="31" y="5"/>
                        <a:pt x="24" y="0"/>
                        <a:pt x="16" y="0"/>
                      </a:cubicBezTo>
                      <a:cubicBezTo>
                        <a:pt x="8" y="0"/>
                        <a:pt x="1" y="5"/>
                        <a:pt x="0" y="10"/>
                      </a:cubicBezTo>
                      <a:cubicBezTo>
                        <a:pt x="0" y="16"/>
                        <a:pt x="7" y="20"/>
                        <a:pt x="15" y="20"/>
                      </a:cubicBezTo>
                      <a:cubicBezTo>
                        <a:pt x="24" y="20"/>
                        <a:pt x="30" y="16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1" name="işḻîḋé">
                  <a:extLst>
                    <a:ext uri="{FF2B5EF4-FFF2-40B4-BE49-F238E27FC236}">
                      <a16:creationId xmlns:a16="http://schemas.microsoft.com/office/drawing/2014/main" id="{4B4F5793-7F48-CF46-B901-D040B6C23FD7}"/>
                    </a:ext>
                  </a:extLst>
                </p:cNvPr>
                <p:cNvSpPr/>
                <p:nvPr/>
              </p:nvSpPr>
              <p:spPr bwMode="auto">
                <a:xfrm>
                  <a:off x="5627428" y="2439884"/>
                  <a:ext cx="112636" cy="74061"/>
                </a:xfrm>
                <a:custGeom>
                  <a:avLst/>
                  <a:gdLst>
                    <a:gd name="T0" fmla="*/ 31 w 31"/>
                    <a:gd name="T1" fmla="*/ 10 h 20"/>
                    <a:gd name="T2" fmla="*/ 16 w 31"/>
                    <a:gd name="T3" fmla="*/ 0 h 20"/>
                    <a:gd name="T4" fmla="*/ 1 w 31"/>
                    <a:gd name="T5" fmla="*/ 10 h 20"/>
                    <a:gd name="T6" fmla="*/ 15 w 31"/>
                    <a:gd name="T7" fmla="*/ 20 h 20"/>
                    <a:gd name="T8" fmla="*/ 31 w 31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0">
                      <a:moveTo>
                        <a:pt x="31" y="10"/>
                      </a:moveTo>
                      <a:cubicBezTo>
                        <a:pt x="31" y="5"/>
                        <a:pt x="24" y="0"/>
                        <a:pt x="16" y="0"/>
                      </a:cubicBezTo>
                      <a:cubicBezTo>
                        <a:pt x="8" y="0"/>
                        <a:pt x="1" y="5"/>
                        <a:pt x="1" y="10"/>
                      </a:cubicBezTo>
                      <a:cubicBezTo>
                        <a:pt x="0" y="16"/>
                        <a:pt x="7" y="20"/>
                        <a:pt x="15" y="20"/>
                      </a:cubicBezTo>
                      <a:cubicBezTo>
                        <a:pt x="24" y="20"/>
                        <a:pt x="31" y="16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2" name="íṩľïḑe">
                  <a:extLst>
                    <a:ext uri="{FF2B5EF4-FFF2-40B4-BE49-F238E27FC236}">
                      <a16:creationId xmlns:a16="http://schemas.microsoft.com/office/drawing/2014/main" id="{9FB190E0-DBCB-9D2C-78E8-047844C40273}"/>
                    </a:ext>
                  </a:extLst>
                </p:cNvPr>
                <p:cNvSpPr/>
                <p:nvPr/>
              </p:nvSpPr>
              <p:spPr bwMode="auto">
                <a:xfrm>
                  <a:off x="5766293" y="2439884"/>
                  <a:ext cx="109550" cy="74061"/>
                </a:xfrm>
                <a:custGeom>
                  <a:avLst/>
                  <a:gdLst>
                    <a:gd name="T0" fmla="*/ 30 w 30"/>
                    <a:gd name="T1" fmla="*/ 10 h 20"/>
                    <a:gd name="T2" fmla="*/ 15 w 30"/>
                    <a:gd name="T3" fmla="*/ 0 h 20"/>
                    <a:gd name="T4" fmla="*/ 0 w 30"/>
                    <a:gd name="T5" fmla="*/ 10 h 20"/>
                    <a:gd name="T6" fmla="*/ 15 w 30"/>
                    <a:gd name="T7" fmla="*/ 20 h 20"/>
                    <a:gd name="T8" fmla="*/ 30 w 30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20">
                      <a:moveTo>
                        <a:pt x="30" y="10"/>
                      </a:moveTo>
                      <a:cubicBezTo>
                        <a:pt x="30" y="5"/>
                        <a:pt x="23" y="0"/>
                        <a:pt x="15" y="0"/>
                      </a:cubicBezTo>
                      <a:cubicBezTo>
                        <a:pt x="7" y="0"/>
                        <a:pt x="0" y="5"/>
                        <a:pt x="0" y="10"/>
                      </a:cubicBezTo>
                      <a:cubicBezTo>
                        <a:pt x="0" y="16"/>
                        <a:pt x="6" y="20"/>
                        <a:pt x="15" y="20"/>
                      </a:cubicBezTo>
                      <a:cubicBezTo>
                        <a:pt x="23" y="20"/>
                        <a:pt x="30" y="16"/>
                        <a:pt x="3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3" name="îśļîḓé">
                  <a:extLst>
                    <a:ext uri="{FF2B5EF4-FFF2-40B4-BE49-F238E27FC236}">
                      <a16:creationId xmlns:a16="http://schemas.microsoft.com/office/drawing/2014/main" id="{0C9E1940-39AA-0470-E83B-18C8244DF1E7}"/>
                    </a:ext>
                  </a:extLst>
                </p:cNvPr>
                <p:cNvSpPr/>
                <p:nvPr/>
              </p:nvSpPr>
              <p:spPr bwMode="auto">
                <a:xfrm>
                  <a:off x="5900529" y="2439884"/>
                  <a:ext cx="109550" cy="74061"/>
                </a:xfrm>
                <a:custGeom>
                  <a:avLst/>
                  <a:gdLst>
                    <a:gd name="T0" fmla="*/ 30 w 30"/>
                    <a:gd name="T1" fmla="*/ 10 h 20"/>
                    <a:gd name="T2" fmla="*/ 15 w 30"/>
                    <a:gd name="T3" fmla="*/ 0 h 20"/>
                    <a:gd name="T4" fmla="*/ 0 w 30"/>
                    <a:gd name="T5" fmla="*/ 10 h 20"/>
                    <a:gd name="T6" fmla="*/ 15 w 30"/>
                    <a:gd name="T7" fmla="*/ 20 h 20"/>
                    <a:gd name="T8" fmla="*/ 30 w 30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20">
                      <a:moveTo>
                        <a:pt x="30" y="10"/>
                      </a:moveTo>
                      <a:cubicBezTo>
                        <a:pt x="30" y="5"/>
                        <a:pt x="23" y="0"/>
                        <a:pt x="15" y="0"/>
                      </a:cubicBezTo>
                      <a:cubicBezTo>
                        <a:pt x="7" y="0"/>
                        <a:pt x="0" y="5"/>
                        <a:pt x="0" y="10"/>
                      </a:cubicBezTo>
                      <a:cubicBezTo>
                        <a:pt x="0" y="16"/>
                        <a:pt x="7" y="20"/>
                        <a:pt x="15" y="20"/>
                      </a:cubicBezTo>
                      <a:cubicBezTo>
                        <a:pt x="24" y="20"/>
                        <a:pt x="30" y="16"/>
                        <a:pt x="3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4" name="îS1ídê">
                  <a:extLst>
                    <a:ext uri="{FF2B5EF4-FFF2-40B4-BE49-F238E27FC236}">
                      <a16:creationId xmlns:a16="http://schemas.microsoft.com/office/drawing/2014/main" id="{9262B40A-8B25-1ADF-CB59-EB51F0E723BF}"/>
                    </a:ext>
                  </a:extLst>
                </p:cNvPr>
                <p:cNvSpPr/>
                <p:nvPr/>
              </p:nvSpPr>
              <p:spPr bwMode="auto">
                <a:xfrm>
                  <a:off x="6036308" y="2439884"/>
                  <a:ext cx="112636" cy="74061"/>
                </a:xfrm>
                <a:custGeom>
                  <a:avLst/>
                  <a:gdLst>
                    <a:gd name="T0" fmla="*/ 30 w 31"/>
                    <a:gd name="T1" fmla="*/ 10 h 20"/>
                    <a:gd name="T2" fmla="*/ 15 w 31"/>
                    <a:gd name="T3" fmla="*/ 0 h 20"/>
                    <a:gd name="T4" fmla="*/ 0 w 31"/>
                    <a:gd name="T5" fmla="*/ 10 h 20"/>
                    <a:gd name="T6" fmla="*/ 16 w 31"/>
                    <a:gd name="T7" fmla="*/ 20 h 20"/>
                    <a:gd name="T8" fmla="*/ 30 w 31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0">
                      <a:moveTo>
                        <a:pt x="30" y="10"/>
                      </a:moveTo>
                      <a:cubicBezTo>
                        <a:pt x="30" y="5"/>
                        <a:pt x="23" y="0"/>
                        <a:pt x="15" y="0"/>
                      </a:cubicBezTo>
                      <a:cubicBezTo>
                        <a:pt x="7" y="0"/>
                        <a:pt x="0" y="5"/>
                        <a:pt x="0" y="10"/>
                      </a:cubicBezTo>
                      <a:cubicBezTo>
                        <a:pt x="0" y="16"/>
                        <a:pt x="7" y="20"/>
                        <a:pt x="16" y="20"/>
                      </a:cubicBezTo>
                      <a:cubicBezTo>
                        <a:pt x="24" y="20"/>
                        <a:pt x="31" y="16"/>
                        <a:pt x="3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5" name="íṧľîḍè">
                  <a:extLst>
                    <a:ext uri="{FF2B5EF4-FFF2-40B4-BE49-F238E27FC236}">
                      <a16:creationId xmlns:a16="http://schemas.microsoft.com/office/drawing/2014/main" id="{4BB3E375-4F3B-854B-8384-BC5CC09BE135}"/>
                    </a:ext>
                  </a:extLst>
                </p:cNvPr>
                <p:cNvSpPr/>
                <p:nvPr/>
              </p:nvSpPr>
              <p:spPr bwMode="auto">
                <a:xfrm>
                  <a:off x="6170545" y="2439884"/>
                  <a:ext cx="114178" cy="74061"/>
                </a:xfrm>
                <a:custGeom>
                  <a:avLst/>
                  <a:gdLst>
                    <a:gd name="T0" fmla="*/ 31 w 31"/>
                    <a:gd name="T1" fmla="*/ 10 h 20"/>
                    <a:gd name="T2" fmla="*/ 15 w 31"/>
                    <a:gd name="T3" fmla="*/ 0 h 20"/>
                    <a:gd name="T4" fmla="*/ 0 w 31"/>
                    <a:gd name="T5" fmla="*/ 10 h 20"/>
                    <a:gd name="T6" fmla="*/ 16 w 31"/>
                    <a:gd name="T7" fmla="*/ 20 h 20"/>
                    <a:gd name="T8" fmla="*/ 31 w 31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0">
                      <a:moveTo>
                        <a:pt x="31" y="10"/>
                      </a:moveTo>
                      <a:cubicBezTo>
                        <a:pt x="30" y="5"/>
                        <a:pt x="23" y="0"/>
                        <a:pt x="15" y="0"/>
                      </a:cubicBezTo>
                      <a:cubicBezTo>
                        <a:pt x="7" y="0"/>
                        <a:pt x="0" y="5"/>
                        <a:pt x="0" y="10"/>
                      </a:cubicBezTo>
                      <a:cubicBezTo>
                        <a:pt x="1" y="16"/>
                        <a:pt x="8" y="20"/>
                        <a:pt x="16" y="20"/>
                      </a:cubicBezTo>
                      <a:cubicBezTo>
                        <a:pt x="24" y="20"/>
                        <a:pt x="31" y="16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6" name="í$ļide">
                  <a:extLst>
                    <a:ext uri="{FF2B5EF4-FFF2-40B4-BE49-F238E27FC236}">
                      <a16:creationId xmlns:a16="http://schemas.microsoft.com/office/drawing/2014/main" id="{AD9DC5F8-12E4-253F-2210-9B0ECDFFA291}"/>
                    </a:ext>
                  </a:extLst>
                </p:cNvPr>
                <p:cNvSpPr/>
                <p:nvPr/>
              </p:nvSpPr>
              <p:spPr bwMode="auto">
                <a:xfrm>
                  <a:off x="5210833" y="2532461"/>
                  <a:ext cx="117264" cy="72519"/>
                </a:xfrm>
                <a:custGeom>
                  <a:avLst/>
                  <a:gdLst>
                    <a:gd name="T0" fmla="*/ 32 w 32"/>
                    <a:gd name="T1" fmla="*/ 10 h 20"/>
                    <a:gd name="T2" fmla="*/ 17 w 32"/>
                    <a:gd name="T3" fmla="*/ 0 h 20"/>
                    <a:gd name="T4" fmla="*/ 1 w 32"/>
                    <a:gd name="T5" fmla="*/ 10 h 20"/>
                    <a:gd name="T6" fmla="*/ 15 w 32"/>
                    <a:gd name="T7" fmla="*/ 20 h 20"/>
                    <a:gd name="T8" fmla="*/ 32 w 32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0">
                      <a:moveTo>
                        <a:pt x="32" y="10"/>
                      </a:moveTo>
                      <a:cubicBezTo>
                        <a:pt x="32" y="4"/>
                        <a:pt x="25" y="0"/>
                        <a:pt x="17" y="0"/>
                      </a:cubicBezTo>
                      <a:cubicBezTo>
                        <a:pt x="9" y="0"/>
                        <a:pt x="1" y="4"/>
                        <a:pt x="1" y="10"/>
                      </a:cubicBezTo>
                      <a:cubicBezTo>
                        <a:pt x="0" y="15"/>
                        <a:pt x="7" y="20"/>
                        <a:pt x="15" y="20"/>
                      </a:cubicBezTo>
                      <a:cubicBezTo>
                        <a:pt x="24" y="20"/>
                        <a:pt x="31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7" name="ísļîďe">
                  <a:extLst>
                    <a:ext uri="{FF2B5EF4-FFF2-40B4-BE49-F238E27FC236}">
                      <a16:creationId xmlns:a16="http://schemas.microsoft.com/office/drawing/2014/main" id="{7F500C91-3C64-E3AE-F378-804380325B19}"/>
                    </a:ext>
                  </a:extLst>
                </p:cNvPr>
                <p:cNvSpPr/>
                <p:nvPr/>
              </p:nvSpPr>
              <p:spPr bwMode="auto">
                <a:xfrm>
                  <a:off x="5349698" y="2532461"/>
                  <a:ext cx="114178" cy="72519"/>
                </a:xfrm>
                <a:custGeom>
                  <a:avLst/>
                  <a:gdLst>
                    <a:gd name="T0" fmla="*/ 31 w 31"/>
                    <a:gd name="T1" fmla="*/ 10 h 20"/>
                    <a:gd name="T2" fmla="*/ 16 w 31"/>
                    <a:gd name="T3" fmla="*/ 0 h 20"/>
                    <a:gd name="T4" fmla="*/ 0 w 31"/>
                    <a:gd name="T5" fmla="*/ 10 h 20"/>
                    <a:gd name="T6" fmla="*/ 15 w 31"/>
                    <a:gd name="T7" fmla="*/ 20 h 20"/>
                    <a:gd name="T8" fmla="*/ 31 w 31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0">
                      <a:moveTo>
                        <a:pt x="31" y="10"/>
                      </a:moveTo>
                      <a:cubicBezTo>
                        <a:pt x="31" y="4"/>
                        <a:pt x="25" y="0"/>
                        <a:pt x="16" y="0"/>
                      </a:cubicBezTo>
                      <a:cubicBezTo>
                        <a:pt x="8" y="0"/>
                        <a:pt x="1" y="4"/>
                        <a:pt x="0" y="10"/>
                      </a:cubicBezTo>
                      <a:cubicBezTo>
                        <a:pt x="0" y="15"/>
                        <a:pt x="7" y="20"/>
                        <a:pt x="15" y="20"/>
                      </a:cubicBezTo>
                      <a:cubicBezTo>
                        <a:pt x="24" y="20"/>
                        <a:pt x="31" y="15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8" name="iśḻiḋê">
                  <a:extLst>
                    <a:ext uri="{FF2B5EF4-FFF2-40B4-BE49-F238E27FC236}">
                      <a16:creationId xmlns:a16="http://schemas.microsoft.com/office/drawing/2014/main" id="{3AEC4B08-ADA0-E89A-1BCE-69285EF04A54}"/>
                    </a:ext>
                  </a:extLst>
                </p:cNvPr>
                <p:cNvSpPr/>
                <p:nvPr/>
              </p:nvSpPr>
              <p:spPr bwMode="auto">
                <a:xfrm>
                  <a:off x="6039394" y="2532461"/>
                  <a:ext cx="114178" cy="72519"/>
                </a:xfrm>
                <a:custGeom>
                  <a:avLst/>
                  <a:gdLst>
                    <a:gd name="T0" fmla="*/ 31 w 31"/>
                    <a:gd name="T1" fmla="*/ 10 h 20"/>
                    <a:gd name="T2" fmla="*/ 15 w 31"/>
                    <a:gd name="T3" fmla="*/ 0 h 20"/>
                    <a:gd name="T4" fmla="*/ 0 w 31"/>
                    <a:gd name="T5" fmla="*/ 10 h 20"/>
                    <a:gd name="T6" fmla="*/ 16 w 31"/>
                    <a:gd name="T7" fmla="*/ 20 h 20"/>
                    <a:gd name="T8" fmla="*/ 31 w 31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0">
                      <a:moveTo>
                        <a:pt x="31" y="10"/>
                      </a:moveTo>
                      <a:cubicBezTo>
                        <a:pt x="30" y="4"/>
                        <a:pt x="23" y="0"/>
                        <a:pt x="15" y="0"/>
                      </a:cubicBezTo>
                      <a:cubicBezTo>
                        <a:pt x="6" y="0"/>
                        <a:pt x="0" y="4"/>
                        <a:pt x="0" y="10"/>
                      </a:cubicBezTo>
                      <a:cubicBezTo>
                        <a:pt x="0" y="15"/>
                        <a:pt x="7" y="20"/>
                        <a:pt x="16" y="20"/>
                      </a:cubicBezTo>
                      <a:cubicBezTo>
                        <a:pt x="24" y="20"/>
                        <a:pt x="31" y="15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9" name="îšľiḍè">
                  <a:extLst>
                    <a:ext uri="{FF2B5EF4-FFF2-40B4-BE49-F238E27FC236}">
                      <a16:creationId xmlns:a16="http://schemas.microsoft.com/office/drawing/2014/main" id="{37BF5580-CC76-9C3A-9962-262E40983056}"/>
                    </a:ext>
                  </a:extLst>
                </p:cNvPr>
                <p:cNvSpPr/>
                <p:nvPr/>
              </p:nvSpPr>
              <p:spPr bwMode="auto">
                <a:xfrm>
                  <a:off x="6175174" y="2532461"/>
                  <a:ext cx="115721" cy="72519"/>
                </a:xfrm>
                <a:custGeom>
                  <a:avLst/>
                  <a:gdLst>
                    <a:gd name="T0" fmla="*/ 31 w 32"/>
                    <a:gd name="T1" fmla="*/ 10 h 20"/>
                    <a:gd name="T2" fmla="*/ 15 w 32"/>
                    <a:gd name="T3" fmla="*/ 0 h 20"/>
                    <a:gd name="T4" fmla="*/ 0 w 32"/>
                    <a:gd name="T5" fmla="*/ 10 h 20"/>
                    <a:gd name="T6" fmla="*/ 16 w 32"/>
                    <a:gd name="T7" fmla="*/ 20 h 20"/>
                    <a:gd name="T8" fmla="*/ 31 w 32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0">
                      <a:moveTo>
                        <a:pt x="31" y="10"/>
                      </a:moveTo>
                      <a:cubicBezTo>
                        <a:pt x="31" y="4"/>
                        <a:pt x="24" y="0"/>
                        <a:pt x="15" y="0"/>
                      </a:cubicBezTo>
                      <a:cubicBezTo>
                        <a:pt x="7" y="0"/>
                        <a:pt x="0" y="4"/>
                        <a:pt x="0" y="10"/>
                      </a:cubicBezTo>
                      <a:cubicBezTo>
                        <a:pt x="1" y="15"/>
                        <a:pt x="8" y="20"/>
                        <a:pt x="16" y="20"/>
                      </a:cubicBezTo>
                      <a:cubicBezTo>
                        <a:pt x="25" y="20"/>
                        <a:pt x="32" y="15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0" name="íṣḻïdé">
                  <a:extLst>
                    <a:ext uri="{FF2B5EF4-FFF2-40B4-BE49-F238E27FC236}">
                      <a16:creationId xmlns:a16="http://schemas.microsoft.com/office/drawing/2014/main" id="{295C94EB-66AA-FD6C-8078-2CA9695A7D8A}"/>
                    </a:ext>
                  </a:extLst>
                </p:cNvPr>
                <p:cNvSpPr/>
                <p:nvPr/>
              </p:nvSpPr>
              <p:spPr bwMode="auto">
                <a:xfrm>
                  <a:off x="6314039" y="2532461"/>
                  <a:ext cx="112636" cy="72519"/>
                </a:xfrm>
                <a:custGeom>
                  <a:avLst/>
                  <a:gdLst>
                    <a:gd name="T0" fmla="*/ 31 w 31"/>
                    <a:gd name="T1" fmla="*/ 10 h 20"/>
                    <a:gd name="T2" fmla="*/ 15 w 31"/>
                    <a:gd name="T3" fmla="*/ 0 h 20"/>
                    <a:gd name="T4" fmla="*/ 0 w 31"/>
                    <a:gd name="T5" fmla="*/ 10 h 20"/>
                    <a:gd name="T6" fmla="*/ 16 w 31"/>
                    <a:gd name="T7" fmla="*/ 20 h 20"/>
                    <a:gd name="T8" fmla="*/ 31 w 31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0">
                      <a:moveTo>
                        <a:pt x="31" y="10"/>
                      </a:moveTo>
                      <a:cubicBezTo>
                        <a:pt x="30" y="4"/>
                        <a:pt x="23" y="0"/>
                        <a:pt x="15" y="0"/>
                      </a:cubicBezTo>
                      <a:cubicBezTo>
                        <a:pt x="6" y="0"/>
                        <a:pt x="0" y="4"/>
                        <a:pt x="0" y="10"/>
                      </a:cubicBezTo>
                      <a:cubicBezTo>
                        <a:pt x="1" y="15"/>
                        <a:pt x="8" y="20"/>
                        <a:pt x="16" y="20"/>
                      </a:cubicBezTo>
                      <a:cubicBezTo>
                        <a:pt x="25" y="20"/>
                        <a:pt x="31" y="15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1" name="íŝ1iḍè">
                  <a:extLst>
                    <a:ext uri="{FF2B5EF4-FFF2-40B4-BE49-F238E27FC236}">
                      <a16:creationId xmlns:a16="http://schemas.microsoft.com/office/drawing/2014/main" id="{06CC9D03-212B-7AB0-652D-F3D4DD267FC6}"/>
                    </a:ext>
                  </a:extLst>
                </p:cNvPr>
                <p:cNvSpPr/>
                <p:nvPr/>
              </p:nvSpPr>
              <p:spPr bwMode="auto">
                <a:xfrm>
                  <a:off x="6448276" y="2532461"/>
                  <a:ext cx="117264" cy="72519"/>
                </a:xfrm>
                <a:custGeom>
                  <a:avLst/>
                  <a:gdLst>
                    <a:gd name="T0" fmla="*/ 32 w 32"/>
                    <a:gd name="T1" fmla="*/ 10 h 20"/>
                    <a:gd name="T2" fmla="*/ 15 w 32"/>
                    <a:gd name="T3" fmla="*/ 0 h 20"/>
                    <a:gd name="T4" fmla="*/ 1 w 32"/>
                    <a:gd name="T5" fmla="*/ 10 h 20"/>
                    <a:gd name="T6" fmla="*/ 17 w 32"/>
                    <a:gd name="T7" fmla="*/ 20 h 20"/>
                    <a:gd name="T8" fmla="*/ 32 w 32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0">
                      <a:moveTo>
                        <a:pt x="32" y="10"/>
                      </a:moveTo>
                      <a:cubicBezTo>
                        <a:pt x="31" y="4"/>
                        <a:pt x="24" y="0"/>
                        <a:pt x="15" y="0"/>
                      </a:cubicBezTo>
                      <a:cubicBezTo>
                        <a:pt x="7" y="0"/>
                        <a:pt x="0" y="4"/>
                        <a:pt x="1" y="10"/>
                      </a:cubicBezTo>
                      <a:cubicBezTo>
                        <a:pt x="1" y="15"/>
                        <a:pt x="9" y="20"/>
                        <a:pt x="17" y="20"/>
                      </a:cubicBezTo>
                      <a:cubicBezTo>
                        <a:pt x="26" y="20"/>
                        <a:pt x="32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2" name="îṥlíḋé">
                  <a:extLst>
                    <a:ext uri="{FF2B5EF4-FFF2-40B4-BE49-F238E27FC236}">
                      <a16:creationId xmlns:a16="http://schemas.microsoft.com/office/drawing/2014/main" id="{90D7E809-2696-67C4-922A-9395EDE48AAE}"/>
                    </a:ext>
                  </a:extLst>
                </p:cNvPr>
                <p:cNvSpPr/>
                <p:nvPr/>
              </p:nvSpPr>
              <p:spPr bwMode="auto">
                <a:xfrm>
                  <a:off x="9228665" y="2907396"/>
                  <a:ext cx="138865" cy="84863"/>
                </a:xfrm>
                <a:custGeom>
                  <a:avLst/>
                  <a:gdLst>
                    <a:gd name="T0" fmla="*/ 35 w 38"/>
                    <a:gd name="T1" fmla="*/ 11 h 23"/>
                    <a:gd name="T2" fmla="*/ 14 w 38"/>
                    <a:gd name="T3" fmla="*/ 0 h 23"/>
                    <a:gd name="T4" fmla="*/ 3 w 38"/>
                    <a:gd name="T5" fmla="*/ 11 h 23"/>
                    <a:gd name="T6" fmla="*/ 24 w 38"/>
                    <a:gd name="T7" fmla="*/ 23 h 23"/>
                    <a:gd name="T8" fmla="*/ 35 w 38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3">
                      <a:moveTo>
                        <a:pt x="35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3" y="11"/>
                      </a:cubicBezTo>
                      <a:cubicBezTo>
                        <a:pt x="6" y="18"/>
                        <a:pt x="15" y="23"/>
                        <a:pt x="24" y="23"/>
                      </a:cubicBezTo>
                      <a:cubicBezTo>
                        <a:pt x="33" y="23"/>
                        <a:pt x="38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3" name="iS1iḋê">
                  <a:extLst>
                    <a:ext uri="{FF2B5EF4-FFF2-40B4-BE49-F238E27FC236}">
                      <a16:creationId xmlns:a16="http://schemas.microsoft.com/office/drawing/2014/main" id="{35BF643D-FB39-766E-61D1-16E1C6A7E9F9}"/>
                    </a:ext>
                  </a:extLst>
                </p:cNvPr>
                <p:cNvSpPr/>
                <p:nvPr/>
              </p:nvSpPr>
              <p:spPr bwMode="auto">
                <a:xfrm>
                  <a:off x="9324328" y="3112609"/>
                  <a:ext cx="141951" cy="87948"/>
                </a:xfrm>
                <a:custGeom>
                  <a:avLst/>
                  <a:gdLst>
                    <a:gd name="T0" fmla="*/ 36 w 39"/>
                    <a:gd name="T1" fmla="*/ 12 h 24"/>
                    <a:gd name="T2" fmla="*/ 14 w 39"/>
                    <a:gd name="T3" fmla="*/ 0 h 24"/>
                    <a:gd name="T4" fmla="*/ 3 w 39"/>
                    <a:gd name="T5" fmla="*/ 12 h 24"/>
                    <a:gd name="T6" fmla="*/ 25 w 39"/>
                    <a:gd name="T7" fmla="*/ 24 h 24"/>
                    <a:gd name="T8" fmla="*/ 36 w 39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4">
                      <a:moveTo>
                        <a:pt x="36" y="12"/>
                      </a:moveTo>
                      <a:cubicBezTo>
                        <a:pt x="33" y="6"/>
                        <a:pt x="23" y="0"/>
                        <a:pt x="14" y="0"/>
                      </a:cubicBezTo>
                      <a:cubicBezTo>
                        <a:pt x="5" y="0"/>
                        <a:pt x="0" y="6"/>
                        <a:pt x="3" y="12"/>
                      </a:cubicBezTo>
                      <a:cubicBezTo>
                        <a:pt x="6" y="19"/>
                        <a:pt x="16" y="24"/>
                        <a:pt x="25" y="24"/>
                      </a:cubicBezTo>
                      <a:cubicBezTo>
                        <a:pt x="34" y="24"/>
                        <a:pt x="39" y="19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4" name="ï$ļîdé">
                  <a:extLst>
                    <a:ext uri="{FF2B5EF4-FFF2-40B4-BE49-F238E27FC236}">
                      <a16:creationId xmlns:a16="http://schemas.microsoft.com/office/drawing/2014/main" id="{E24E822E-A433-A6A8-49B1-54592976BC95}"/>
                    </a:ext>
                  </a:extLst>
                </p:cNvPr>
                <p:cNvSpPr/>
                <p:nvPr/>
              </p:nvSpPr>
              <p:spPr bwMode="auto">
                <a:xfrm>
                  <a:off x="8717950" y="1804190"/>
                  <a:ext cx="117264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3 w 32"/>
                    <a:gd name="T3" fmla="*/ 0 h 17"/>
                    <a:gd name="T4" fmla="*/ 3 w 32"/>
                    <a:gd name="T5" fmla="*/ 9 h 17"/>
                    <a:gd name="T6" fmla="*/ 20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28" y="4"/>
                        <a:pt x="20" y="0"/>
                        <a:pt x="13" y="0"/>
                      </a:cubicBezTo>
                      <a:cubicBezTo>
                        <a:pt x="5" y="0"/>
                        <a:pt x="0" y="4"/>
                        <a:pt x="3" y="9"/>
                      </a:cubicBezTo>
                      <a:cubicBezTo>
                        <a:pt x="5" y="13"/>
                        <a:pt x="13" y="17"/>
                        <a:pt x="20" y="17"/>
                      </a:cubicBezTo>
                      <a:cubicBezTo>
                        <a:pt x="28" y="17"/>
                        <a:pt x="32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5" name="ïṡḷiḓè">
                  <a:extLst>
                    <a:ext uri="{FF2B5EF4-FFF2-40B4-BE49-F238E27FC236}">
                      <a16:creationId xmlns:a16="http://schemas.microsoft.com/office/drawing/2014/main" id="{B3A170ED-9DBB-CDA4-FCD9-BF9760070B94}"/>
                    </a:ext>
                  </a:extLst>
                </p:cNvPr>
                <p:cNvSpPr/>
                <p:nvPr/>
              </p:nvSpPr>
              <p:spPr bwMode="auto">
                <a:xfrm>
                  <a:off x="8842929" y="1804190"/>
                  <a:ext cx="115721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2 w 32"/>
                    <a:gd name="T3" fmla="*/ 0 h 17"/>
                    <a:gd name="T4" fmla="*/ 2 w 32"/>
                    <a:gd name="T5" fmla="*/ 9 h 17"/>
                    <a:gd name="T6" fmla="*/ 20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3"/>
                        <a:pt x="12" y="17"/>
                        <a:pt x="20" y="17"/>
                      </a:cubicBezTo>
                      <a:cubicBezTo>
                        <a:pt x="28" y="17"/>
                        <a:pt x="32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6" name="iṩḻiḋe">
                  <a:extLst>
                    <a:ext uri="{FF2B5EF4-FFF2-40B4-BE49-F238E27FC236}">
                      <a16:creationId xmlns:a16="http://schemas.microsoft.com/office/drawing/2014/main" id="{027A89A5-FFFC-D154-62E4-8513D764441F}"/>
                    </a:ext>
                  </a:extLst>
                </p:cNvPr>
                <p:cNvSpPr/>
                <p:nvPr/>
              </p:nvSpPr>
              <p:spPr bwMode="auto">
                <a:xfrm>
                  <a:off x="9210150" y="1804190"/>
                  <a:ext cx="120350" cy="61718"/>
                </a:xfrm>
                <a:custGeom>
                  <a:avLst/>
                  <a:gdLst>
                    <a:gd name="T0" fmla="*/ 30 w 33"/>
                    <a:gd name="T1" fmla="*/ 9 h 17"/>
                    <a:gd name="T2" fmla="*/ 12 w 33"/>
                    <a:gd name="T3" fmla="*/ 0 h 17"/>
                    <a:gd name="T4" fmla="*/ 3 w 33"/>
                    <a:gd name="T5" fmla="*/ 9 h 17"/>
                    <a:gd name="T6" fmla="*/ 21 w 33"/>
                    <a:gd name="T7" fmla="*/ 17 h 17"/>
                    <a:gd name="T8" fmla="*/ 30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0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5" y="13"/>
                        <a:pt x="13" y="17"/>
                        <a:pt x="21" y="17"/>
                      </a:cubicBezTo>
                      <a:cubicBezTo>
                        <a:pt x="28" y="17"/>
                        <a:pt x="33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7" name="iSḷîḑé">
                  <a:extLst>
                    <a:ext uri="{FF2B5EF4-FFF2-40B4-BE49-F238E27FC236}">
                      <a16:creationId xmlns:a16="http://schemas.microsoft.com/office/drawing/2014/main" id="{632C2358-E808-B485-73F9-4525DF2EE306}"/>
                    </a:ext>
                  </a:extLst>
                </p:cNvPr>
                <p:cNvSpPr/>
                <p:nvPr/>
              </p:nvSpPr>
              <p:spPr bwMode="auto">
                <a:xfrm>
                  <a:off x="9335128" y="1804190"/>
                  <a:ext cx="117264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2 w 32"/>
                    <a:gd name="T3" fmla="*/ 0 h 17"/>
                    <a:gd name="T4" fmla="*/ 2 w 32"/>
                    <a:gd name="T5" fmla="*/ 9 h 17"/>
                    <a:gd name="T6" fmla="*/ 21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27" y="4"/>
                        <a:pt x="19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5" y="13"/>
                        <a:pt x="13" y="17"/>
                        <a:pt x="21" y="17"/>
                      </a:cubicBezTo>
                      <a:cubicBezTo>
                        <a:pt x="28" y="17"/>
                        <a:pt x="32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8" name="îsļïďè">
                  <a:extLst>
                    <a:ext uri="{FF2B5EF4-FFF2-40B4-BE49-F238E27FC236}">
                      <a16:creationId xmlns:a16="http://schemas.microsoft.com/office/drawing/2014/main" id="{E6213D1A-088C-8707-54B2-113414C02131}"/>
                    </a:ext>
                  </a:extLst>
                </p:cNvPr>
                <p:cNvSpPr/>
                <p:nvPr/>
              </p:nvSpPr>
              <p:spPr bwMode="auto">
                <a:xfrm>
                  <a:off x="6466791" y="2714528"/>
                  <a:ext cx="120350" cy="80233"/>
                </a:xfrm>
                <a:custGeom>
                  <a:avLst/>
                  <a:gdLst>
                    <a:gd name="T0" fmla="*/ 32 w 33"/>
                    <a:gd name="T1" fmla="*/ 11 h 22"/>
                    <a:gd name="T2" fmla="*/ 15 w 33"/>
                    <a:gd name="T3" fmla="*/ 0 h 22"/>
                    <a:gd name="T4" fmla="*/ 0 w 33"/>
                    <a:gd name="T5" fmla="*/ 11 h 22"/>
                    <a:gd name="T6" fmla="*/ 17 w 33"/>
                    <a:gd name="T7" fmla="*/ 22 h 22"/>
                    <a:gd name="T8" fmla="*/ 32 w 33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2">
                      <a:moveTo>
                        <a:pt x="32" y="11"/>
                      </a:moveTo>
                      <a:cubicBezTo>
                        <a:pt x="31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0" y="11"/>
                      </a:cubicBezTo>
                      <a:cubicBezTo>
                        <a:pt x="1" y="17"/>
                        <a:pt x="8" y="22"/>
                        <a:pt x="17" y="22"/>
                      </a:cubicBezTo>
                      <a:cubicBezTo>
                        <a:pt x="26" y="22"/>
                        <a:pt x="33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9" name="íṡľïdê">
                  <a:extLst>
                    <a:ext uri="{FF2B5EF4-FFF2-40B4-BE49-F238E27FC236}">
                      <a16:creationId xmlns:a16="http://schemas.microsoft.com/office/drawing/2014/main" id="{3FBF04D3-CDDC-5D3E-31BA-F652A5FC228C}"/>
                    </a:ext>
                  </a:extLst>
                </p:cNvPr>
                <p:cNvSpPr/>
                <p:nvPr/>
              </p:nvSpPr>
              <p:spPr bwMode="auto">
                <a:xfrm>
                  <a:off x="6550110" y="2188383"/>
                  <a:ext cx="109550" cy="69433"/>
                </a:xfrm>
                <a:custGeom>
                  <a:avLst/>
                  <a:gdLst>
                    <a:gd name="T0" fmla="*/ 30 w 30"/>
                    <a:gd name="T1" fmla="*/ 9 h 19"/>
                    <a:gd name="T2" fmla="*/ 14 w 30"/>
                    <a:gd name="T3" fmla="*/ 0 h 19"/>
                    <a:gd name="T4" fmla="*/ 0 w 30"/>
                    <a:gd name="T5" fmla="*/ 9 h 19"/>
                    <a:gd name="T6" fmla="*/ 16 w 30"/>
                    <a:gd name="T7" fmla="*/ 19 h 19"/>
                    <a:gd name="T8" fmla="*/ 30 w 30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9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1" y="14"/>
                        <a:pt x="8" y="19"/>
                        <a:pt x="16" y="19"/>
                      </a:cubicBezTo>
                      <a:cubicBezTo>
                        <a:pt x="24" y="19"/>
                        <a:pt x="30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0" name="ïŝļíḋe">
                  <a:extLst>
                    <a:ext uri="{FF2B5EF4-FFF2-40B4-BE49-F238E27FC236}">
                      <a16:creationId xmlns:a16="http://schemas.microsoft.com/office/drawing/2014/main" id="{D4850C0D-35DF-1D87-4417-9D5E1FD25EEE}"/>
                    </a:ext>
                  </a:extLst>
                </p:cNvPr>
                <p:cNvSpPr/>
                <p:nvPr/>
              </p:nvSpPr>
              <p:spPr bwMode="auto">
                <a:xfrm>
                  <a:off x="6699775" y="2356565"/>
                  <a:ext cx="117264" cy="69433"/>
                </a:xfrm>
                <a:custGeom>
                  <a:avLst/>
                  <a:gdLst>
                    <a:gd name="T0" fmla="*/ 31 w 32"/>
                    <a:gd name="T1" fmla="*/ 9 h 19"/>
                    <a:gd name="T2" fmla="*/ 15 w 32"/>
                    <a:gd name="T3" fmla="*/ 0 h 19"/>
                    <a:gd name="T4" fmla="*/ 1 w 32"/>
                    <a:gd name="T5" fmla="*/ 9 h 19"/>
                    <a:gd name="T6" fmla="*/ 17 w 32"/>
                    <a:gd name="T7" fmla="*/ 19 h 19"/>
                    <a:gd name="T8" fmla="*/ 31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1" y="9"/>
                      </a:moveTo>
                      <a:cubicBezTo>
                        <a:pt x="30" y="4"/>
                        <a:pt x="23" y="0"/>
                        <a:pt x="15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5"/>
                        <a:pt x="9" y="19"/>
                        <a:pt x="17" y="19"/>
                      </a:cubicBezTo>
                      <a:cubicBezTo>
                        <a:pt x="26" y="19"/>
                        <a:pt x="32" y="15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1" name="îṥḷïḋé">
                  <a:extLst>
                    <a:ext uri="{FF2B5EF4-FFF2-40B4-BE49-F238E27FC236}">
                      <a16:creationId xmlns:a16="http://schemas.microsoft.com/office/drawing/2014/main" id="{81867FE1-4643-EED9-AF46-C01214CA7EED}"/>
                    </a:ext>
                  </a:extLst>
                </p:cNvPr>
                <p:cNvSpPr/>
                <p:nvPr/>
              </p:nvSpPr>
              <p:spPr bwMode="auto">
                <a:xfrm>
                  <a:off x="6568626" y="2356565"/>
                  <a:ext cx="114178" cy="69433"/>
                </a:xfrm>
                <a:custGeom>
                  <a:avLst/>
                  <a:gdLst>
                    <a:gd name="T0" fmla="*/ 30 w 31"/>
                    <a:gd name="T1" fmla="*/ 9 h 19"/>
                    <a:gd name="T2" fmla="*/ 14 w 31"/>
                    <a:gd name="T3" fmla="*/ 0 h 19"/>
                    <a:gd name="T4" fmla="*/ 0 w 31"/>
                    <a:gd name="T5" fmla="*/ 9 h 19"/>
                    <a:gd name="T6" fmla="*/ 16 w 31"/>
                    <a:gd name="T7" fmla="*/ 19 h 19"/>
                    <a:gd name="T8" fmla="*/ 30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0" y="9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1" y="15"/>
                        <a:pt x="8" y="19"/>
                        <a:pt x="16" y="19"/>
                      </a:cubicBezTo>
                      <a:cubicBezTo>
                        <a:pt x="25" y="19"/>
                        <a:pt x="31" y="15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2" name="îşḷïďe">
                  <a:extLst>
                    <a:ext uri="{FF2B5EF4-FFF2-40B4-BE49-F238E27FC236}">
                      <a16:creationId xmlns:a16="http://schemas.microsoft.com/office/drawing/2014/main" id="{63E9E851-012D-8C30-39F5-EBF1CF7C5CBA}"/>
                    </a:ext>
                  </a:extLst>
                </p:cNvPr>
                <p:cNvSpPr/>
                <p:nvPr/>
              </p:nvSpPr>
              <p:spPr bwMode="auto">
                <a:xfrm>
                  <a:off x="6710577" y="2439884"/>
                  <a:ext cx="117264" cy="74061"/>
                </a:xfrm>
                <a:custGeom>
                  <a:avLst/>
                  <a:gdLst>
                    <a:gd name="T0" fmla="*/ 31 w 32"/>
                    <a:gd name="T1" fmla="*/ 10 h 20"/>
                    <a:gd name="T2" fmla="*/ 15 w 32"/>
                    <a:gd name="T3" fmla="*/ 0 h 20"/>
                    <a:gd name="T4" fmla="*/ 1 w 32"/>
                    <a:gd name="T5" fmla="*/ 10 h 20"/>
                    <a:gd name="T6" fmla="*/ 18 w 32"/>
                    <a:gd name="T7" fmla="*/ 20 h 20"/>
                    <a:gd name="T8" fmla="*/ 31 w 32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0">
                      <a:moveTo>
                        <a:pt x="31" y="10"/>
                      </a:moveTo>
                      <a:cubicBezTo>
                        <a:pt x="31" y="5"/>
                        <a:pt x="23" y="0"/>
                        <a:pt x="15" y="0"/>
                      </a:cubicBezTo>
                      <a:cubicBezTo>
                        <a:pt x="7" y="0"/>
                        <a:pt x="0" y="5"/>
                        <a:pt x="1" y="10"/>
                      </a:cubicBezTo>
                      <a:cubicBezTo>
                        <a:pt x="2" y="16"/>
                        <a:pt x="9" y="20"/>
                        <a:pt x="18" y="20"/>
                      </a:cubicBezTo>
                      <a:cubicBezTo>
                        <a:pt x="26" y="20"/>
                        <a:pt x="32" y="16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3" name="iśļïďe">
                  <a:extLst>
                    <a:ext uri="{FF2B5EF4-FFF2-40B4-BE49-F238E27FC236}">
                      <a16:creationId xmlns:a16="http://schemas.microsoft.com/office/drawing/2014/main" id="{90C07489-93B2-B1A8-2402-23586A4F63A8}"/>
                    </a:ext>
                  </a:extLst>
                </p:cNvPr>
                <p:cNvSpPr/>
                <p:nvPr/>
              </p:nvSpPr>
              <p:spPr bwMode="auto">
                <a:xfrm>
                  <a:off x="6587141" y="2532461"/>
                  <a:ext cx="117264" cy="72519"/>
                </a:xfrm>
                <a:custGeom>
                  <a:avLst/>
                  <a:gdLst>
                    <a:gd name="T0" fmla="*/ 31 w 32"/>
                    <a:gd name="T1" fmla="*/ 10 h 20"/>
                    <a:gd name="T2" fmla="*/ 15 w 32"/>
                    <a:gd name="T3" fmla="*/ 0 h 20"/>
                    <a:gd name="T4" fmla="*/ 1 w 32"/>
                    <a:gd name="T5" fmla="*/ 10 h 20"/>
                    <a:gd name="T6" fmla="*/ 17 w 32"/>
                    <a:gd name="T7" fmla="*/ 20 h 20"/>
                    <a:gd name="T8" fmla="*/ 31 w 32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0">
                      <a:moveTo>
                        <a:pt x="31" y="10"/>
                      </a:moveTo>
                      <a:cubicBezTo>
                        <a:pt x="31" y="4"/>
                        <a:pt x="23" y="0"/>
                        <a:pt x="15" y="0"/>
                      </a:cubicBezTo>
                      <a:cubicBezTo>
                        <a:pt x="6" y="0"/>
                        <a:pt x="0" y="4"/>
                        <a:pt x="1" y="10"/>
                      </a:cubicBezTo>
                      <a:cubicBezTo>
                        <a:pt x="1" y="15"/>
                        <a:pt x="9" y="20"/>
                        <a:pt x="17" y="20"/>
                      </a:cubicBezTo>
                      <a:cubicBezTo>
                        <a:pt x="26" y="20"/>
                        <a:pt x="32" y="15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4" name="ïSľíḓè">
                  <a:extLst>
                    <a:ext uri="{FF2B5EF4-FFF2-40B4-BE49-F238E27FC236}">
                      <a16:creationId xmlns:a16="http://schemas.microsoft.com/office/drawing/2014/main" id="{AD7AF48B-EF56-3CE3-3F5D-0193409F31ED}"/>
                    </a:ext>
                  </a:extLst>
                </p:cNvPr>
                <p:cNvSpPr/>
                <p:nvPr/>
              </p:nvSpPr>
              <p:spPr bwMode="auto">
                <a:xfrm>
                  <a:off x="6722920" y="2532461"/>
                  <a:ext cx="120350" cy="72519"/>
                </a:xfrm>
                <a:custGeom>
                  <a:avLst/>
                  <a:gdLst>
                    <a:gd name="T0" fmla="*/ 32 w 33"/>
                    <a:gd name="T1" fmla="*/ 10 h 20"/>
                    <a:gd name="T2" fmla="*/ 15 w 33"/>
                    <a:gd name="T3" fmla="*/ 0 h 20"/>
                    <a:gd name="T4" fmla="*/ 1 w 33"/>
                    <a:gd name="T5" fmla="*/ 10 h 20"/>
                    <a:gd name="T6" fmla="*/ 18 w 33"/>
                    <a:gd name="T7" fmla="*/ 20 h 20"/>
                    <a:gd name="T8" fmla="*/ 32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32" y="10"/>
                      </a:moveTo>
                      <a:cubicBezTo>
                        <a:pt x="31" y="4"/>
                        <a:pt x="24" y="0"/>
                        <a:pt x="15" y="0"/>
                      </a:cubicBezTo>
                      <a:cubicBezTo>
                        <a:pt x="7" y="0"/>
                        <a:pt x="0" y="4"/>
                        <a:pt x="1" y="10"/>
                      </a:cubicBezTo>
                      <a:cubicBezTo>
                        <a:pt x="2" y="15"/>
                        <a:pt x="9" y="20"/>
                        <a:pt x="18" y="20"/>
                      </a:cubicBezTo>
                      <a:cubicBezTo>
                        <a:pt x="26" y="20"/>
                        <a:pt x="33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5" name="iśľidé">
                  <a:extLst>
                    <a:ext uri="{FF2B5EF4-FFF2-40B4-BE49-F238E27FC236}">
                      <a16:creationId xmlns:a16="http://schemas.microsoft.com/office/drawing/2014/main" id="{41A40799-F686-BF7B-A7EE-4E70692783DE}"/>
                    </a:ext>
                  </a:extLst>
                </p:cNvPr>
                <p:cNvSpPr/>
                <p:nvPr/>
              </p:nvSpPr>
              <p:spPr bwMode="auto">
                <a:xfrm>
                  <a:off x="6860242" y="2532461"/>
                  <a:ext cx="120350" cy="72519"/>
                </a:xfrm>
                <a:custGeom>
                  <a:avLst/>
                  <a:gdLst>
                    <a:gd name="T0" fmla="*/ 32 w 33"/>
                    <a:gd name="T1" fmla="*/ 10 h 20"/>
                    <a:gd name="T2" fmla="*/ 15 w 33"/>
                    <a:gd name="T3" fmla="*/ 0 h 20"/>
                    <a:gd name="T4" fmla="*/ 1 w 33"/>
                    <a:gd name="T5" fmla="*/ 10 h 20"/>
                    <a:gd name="T6" fmla="*/ 18 w 33"/>
                    <a:gd name="T7" fmla="*/ 20 h 20"/>
                    <a:gd name="T8" fmla="*/ 32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32" y="10"/>
                      </a:moveTo>
                      <a:cubicBezTo>
                        <a:pt x="31" y="4"/>
                        <a:pt x="23" y="0"/>
                        <a:pt x="15" y="0"/>
                      </a:cubicBezTo>
                      <a:cubicBezTo>
                        <a:pt x="6" y="0"/>
                        <a:pt x="0" y="4"/>
                        <a:pt x="1" y="10"/>
                      </a:cubicBezTo>
                      <a:cubicBezTo>
                        <a:pt x="2" y="15"/>
                        <a:pt x="9" y="20"/>
                        <a:pt x="18" y="20"/>
                      </a:cubicBezTo>
                      <a:cubicBezTo>
                        <a:pt x="26" y="20"/>
                        <a:pt x="33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6" name="îṣḻîdê">
                  <a:extLst>
                    <a:ext uri="{FF2B5EF4-FFF2-40B4-BE49-F238E27FC236}">
                      <a16:creationId xmlns:a16="http://schemas.microsoft.com/office/drawing/2014/main" id="{B0968840-A011-ECB8-8D40-287B6D426260}"/>
                    </a:ext>
                  </a:extLst>
                </p:cNvPr>
                <p:cNvSpPr/>
                <p:nvPr/>
              </p:nvSpPr>
              <p:spPr bwMode="auto">
                <a:xfrm>
                  <a:off x="6597941" y="2623494"/>
                  <a:ext cx="117264" cy="72519"/>
                </a:xfrm>
                <a:custGeom>
                  <a:avLst/>
                  <a:gdLst>
                    <a:gd name="T0" fmla="*/ 31 w 32"/>
                    <a:gd name="T1" fmla="*/ 10 h 20"/>
                    <a:gd name="T2" fmla="*/ 15 w 32"/>
                    <a:gd name="T3" fmla="*/ 0 h 20"/>
                    <a:gd name="T4" fmla="*/ 0 w 32"/>
                    <a:gd name="T5" fmla="*/ 10 h 20"/>
                    <a:gd name="T6" fmla="*/ 17 w 32"/>
                    <a:gd name="T7" fmla="*/ 20 h 20"/>
                    <a:gd name="T8" fmla="*/ 31 w 32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0">
                      <a:moveTo>
                        <a:pt x="31" y="10"/>
                      </a:moveTo>
                      <a:cubicBezTo>
                        <a:pt x="31" y="4"/>
                        <a:pt x="23" y="0"/>
                        <a:pt x="15" y="0"/>
                      </a:cubicBezTo>
                      <a:cubicBezTo>
                        <a:pt x="6" y="0"/>
                        <a:pt x="0" y="4"/>
                        <a:pt x="0" y="10"/>
                      </a:cubicBezTo>
                      <a:cubicBezTo>
                        <a:pt x="1" y="16"/>
                        <a:pt x="8" y="20"/>
                        <a:pt x="17" y="20"/>
                      </a:cubicBezTo>
                      <a:cubicBezTo>
                        <a:pt x="26" y="20"/>
                        <a:pt x="32" y="16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7" name="ïŝḻïḍê">
                  <a:extLst>
                    <a:ext uri="{FF2B5EF4-FFF2-40B4-BE49-F238E27FC236}">
                      <a16:creationId xmlns:a16="http://schemas.microsoft.com/office/drawing/2014/main" id="{03047A4C-E9DF-E3C4-9316-B2E22B8D65EC}"/>
                    </a:ext>
                  </a:extLst>
                </p:cNvPr>
                <p:cNvSpPr/>
                <p:nvPr/>
              </p:nvSpPr>
              <p:spPr bwMode="auto">
                <a:xfrm>
                  <a:off x="6736806" y="2623494"/>
                  <a:ext cx="117264" cy="72519"/>
                </a:xfrm>
                <a:custGeom>
                  <a:avLst/>
                  <a:gdLst>
                    <a:gd name="T0" fmla="*/ 32 w 32"/>
                    <a:gd name="T1" fmla="*/ 10 h 20"/>
                    <a:gd name="T2" fmla="*/ 15 w 32"/>
                    <a:gd name="T3" fmla="*/ 0 h 20"/>
                    <a:gd name="T4" fmla="*/ 0 w 32"/>
                    <a:gd name="T5" fmla="*/ 10 h 20"/>
                    <a:gd name="T6" fmla="*/ 17 w 32"/>
                    <a:gd name="T7" fmla="*/ 20 h 20"/>
                    <a:gd name="T8" fmla="*/ 32 w 32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0">
                      <a:moveTo>
                        <a:pt x="32" y="10"/>
                      </a:moveTo>
                      <a:cubicBezTo>
                        <a:pt x="31" y="4"/>
                        <a:pt x="23" y="0"/>
                        <a:pt x="15" y="0"/>
                      </a:cubicBezTo>
                      <a:cubicBezTo>
                        <a:pt x="6" y="0"/>
                        <a:pt x="0" y="4"/>
                        <a:pt x="0" y="10"/>
                      </a:cubicBezTo>
                      <a:cubicBezTo>
                        <a:pt x="1" y="16"/>
                        <a:pt x="9" y="20"/>
                        <a:pt x="17" y="20"/>
                      </a:cubicBezTo>
                      <a:cubicBezTo>
                        <a:pt x="26" y="20"/>
                        <a:pt x="32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8" name="îṥľiďé">
                  <a:extLst>
                    <a:ext uri="{FF2B5EF4-FFF2-40B4-BE49-F238E27FC236}">
                      <a16:creationId xmlns:a16="http://schemas.microsoft.com/office/drawing/2014/main" id="{2550CF85-858C-AAA4-84EE-EF23C3592093}"/>
                    </a:ext>
                  </a:extLst>
                </p:cNvPr>
                <p:cNvSpPr/>
                <p:nvPr/>
              </p:nvSpPr>
              <p:spPr bwMode="auto">
                <a:xfrm>
                  <a:off x="6875671" y="2623494"/>
                  <a:ext cx="120350" cy="72519"/>
                </a:xfrm>
                <a:custGeom>
                  <a:avLst/>
                  <a:gdLst>
                    <a:gd name="T0" fmla="*/ 32 w 33"/>
                    <a:gd name="T1" fmla="*/ 10 h 20"/>
                    <a:gd name="T2" fmla="*/ 15 w 33"/>
                    <a:gd name="T3" fmla="*/ 0 h 20"/>
                    <a:gd name="T4" fmla="*/ 1 w 33"/>
                    <a:gd name="T5" fmla="*/ 10 h 20"/>
                    <a:gd name="T6" fmla="*/ 18 w 33"/>
                    <a:gd name="T7" fmla="*/ 20 h 20"/>
                    <a:gd name="T8" fmla="*/ 32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32" y="10"/>
                      </a:moveTo>
                      <a:cubicBezTo>
                        <a:pt x="31" y="4"/>
                        <a:pt x="23" y="0"/>
                        <a:pt x="15" y="0"/>
                      </a:cubicBezTo>
                      <a:cubicBezTo>
                        <a:pt x="6" y="0"/>
                        <a:pt x="0" y="4"/>
                        <a:pt x="1" y="10"/>
                      </a:cubicBezTo>
                      <a:cubicBezTo>
                        <a:pt x="1" y="16"/>
                        <a:pt x="9" y="20"/>
                        <a:pt x="18" y="20"/>
                      </a:cubicBezTo>
                      <a:cubicBezTo>
                        <a:pt x="26" y="20"/>
                        <a:pt x="33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9" name="í$ḷîḑe">
                  <a:extLst>
                    <a:ext uri="{FF2B5EF4-FFF2-40B4-BE49-F238E27FC236}">
                      <a16:creationId xmlns:a16="http://schemas.microsoft.com/office/drawing/2014/main" id="{82594A40-EF83-2EE7-BB06-6715C558B04D}"/>
                    </a:ext>
                  </a:extLst>
                </p:cNvPr>
                <p:cNvSpPr/>
                <p:nvPr/>
              </p:nvSpPr>
              <p:spPr bwMode="auto">
                <a:xfrm>
                  <a:off x="7014537" y="2623494"/>
                  <a:ext cx="120350" cy="72519"/>
                </a:xfrm>
                <a:custGeom>
                  <a:avLst/>
                  <a:gdLst>
                    <a:gd name="T0" fmla="*/ 32 w 33"/>
                    <a:gd name="T1" fmla="*/ 10 h 20"/>
                    <a:gd name="T2" fmla="*/ 14 w 33"/>
                    <a:gd name="T3" fmla="*/ 0 h 20"/>
                    <a:gd name="T4" fmla="*/ 1 w 33"/>
                    <a:gd name="T5" fmla="*/ 10 h 20"/>
                    <a:gd name="T6" fmla="*/ 18 w 33"/>
                    <a:gd name="T7" fmla="*/ 20 h 20"/>
                    <a:gd name="T8" fmla="*/ 32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32" y="10"/>
                      </a:moveTo>
                      <a:cubicBezTo>
                        <a:pt x="31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1" y="10"/>
                      </a:cubicBezTo>
                      <a:cubicBezTo>
                        <a:pt x="2" y="16"/>
                        <a:pt x="9" y="20"/>
                        <a:pt x="18" y="20"/>
                      </a:cubicBezTo>
                      <a:cubicBezTo>
                        <a:pt x="27" y="20"/>
                        <a:pt x="33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0" name="îśḷíḓe">
                  <a:extLst>
                    <a:ext uri="{FF2B5EF4-FFF2-40B4-BE49-F238E27FC236}">
                      <a16:creationId xmlns:a16="http://schemas.microsoft.com/office/drawing/2014/main" id="{1BE39F08-5C15-73E9-84F4-CAC4A1675D82}"/>
                    </a:ext>
                  </a:extLst>
                </p:cNvPr>
                <p:cNvSpPr/>
                <p:nvPr/>
              </p:nvSpPr>
              <p:spPr bwMode="auto">
                <a:xfrm>
                  <a:off x="6605656" y="2714528"/>
                  <a:ext cx="120350" cy="80233"/>
                </a:xfrm>
                <a:custGeom>
                  <a:avLst/>
                  <a:gdLst>
                    <a:gd name="T0" fmla="*/ 33 w 33"/>
                    <a:gd name="T1" fmla="*/ 11 h 22"/>
                    <a:gd name="T2" fmla="*/ 16 w 33"/>
                    <a:gd name="T3" fmla="*/ 0 h 22"/>
                    <a:gd name="T4" fmla="*/ 1 w 33"/>
                    <a:gd name="T5" fmla="*/ 11 h 22"/>
                    <a:gd name="T6" fmla="*/ 18 w 33"/>
                    <a:gd name="T7" fmla="*/ 22 h 22"/>
                    <a:gd name="T8" fmla="*/ 33 w 33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2">
                      <a:moveTo>
                        <a:pt x="33" y="11"/>
                      </a:moveTo>
                      <a:cubicBezTo>
                        <a:pt x="32" y="5"/>
                        <a:pt x="24" y="0"/>
                        <a:pt x="16" y="0"/>
                      </a:cubicBezTo>
                      <a:cubicBezTo>
                        <a:pt x="7" y="0"/>
                        <a:pt x="0" y="5"/>
                        <a:pt x="1" y="11"/>
                      </a:cubicBezTo>
                      <a:cubicBezTo>
                        <a:pt x="2" y="17"/>
                        <a:pt x="9" y="22"/>
                        <a:pt x="18" y="22"/>
                      </a:cubicBezTo>
                      <a:cubicBezTo>
                        <a:pt x="27" y="22"/>
                        <a:pt x="33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1" name="iṥḷíḋè">
                  <a:extLst>
                    <a:ext uri="{FF2B5EF4-FFF2-40B4-BE49-F238E27FC236}">
                      <a16:creationId xmlns:a16="http://schemas.microsoft.com/office/drawing/2014/main" id="{942D4F2A-A424-B3DD-4575-3E209714A8E8}"/>
                    </a:ext>
                  </a:extLst>
                </p:cNvPr>
                <p:cNvSpPr/>
                <p:nvPr/>
              </p:nvSpPr>
              <p:spPr bwMode="auto">
                <a:xfrm>
                  <a:off x="6747607" y="2714528"/>
                  <a:ext cx="120350" cy="80233"/>
                </a:xfrm>
                <a:custGeom>
                  <a:avLst/>
                  <a:gdLst>
                    <a:gd name="T0" fmla="*/ 32 w 33"/>
                    <a:gd name="T1" fmla="*/ 11 h 22"/>
                    <a:gd name="T2" fmla="*/ 15 w 33"/>
                    <a:gd name="T3" fmla="*/ 0 h 22"/>
                    <a:gd name="T4" fmla="*/ 1 w 33"/>
                    <a:gd name="T5" fmla="*/ 11 h 22"/>
                    <a:gd name="T6" fmla="*/ 18 w 33"/>
                    <a:gd name="T7" fmla="*/ 22 h 22"/>
                    <a:gd name="T8" fmla="*/ 32 w 33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2">
                      <a:moveTo>
                        <a:pt x="32" y="11"/>
                      </a:moveTo>
                      <a:cubicBezTo>
                        <a:pt x="31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1" y="11"/>
                      </a:cubicBezTo>
                      <a:cubicBezTo>
                        <a:pt x="1" y="17"/>
                        <a:pt x="9" y="22"/>
                        <a:pt x="18" y="22"/>
                      </a:cubicBezTo>
                      <a:cubicBezTo>
                        <a:pt x="27" y="22"/>
                        <a:pt x="33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2" name="íṡlîďe">
                  <a:extLst>
                    <a:ext uri="{FF2B5EF4-FFF2-40B4-BE49-F238E27FC236}">
                      <a16:creationId xmlns:a16="http://schemas.microsoft.com/office/drawing/2014/main" id="{73076C73-5225-9F05-AA83-DB9C03135637}"/>
                    </a:ext>
                  </a:extLst>
                </p:cNvPr>
                <p:cNvSpPr/>
                <p:nvPr/>
              </p:nvSpPr>
              <p:spPr bwMode="auto">
                <a:xfrm>
                  <a:off x="6886473" y="2714528"/>
                  <a:ext cx="123436" cy="80233"/>
                </a:xfrm>
                <a:custGeom>
                  <a:avLst/>
                  <a:gdLst>
                    <a:gd name="T0" fmla="*/ 33 w 34"/>
                    <a:gd name="T1" fmla="*/ 11 h 22"/>
                    <a:gd name="T2" fmla="*/ 15 w 34"/>
                    <a:gd name="T3" fmla="*/ 0 h 22"/>
                    <a:gd name="T4" fmla="*/ 1 w 34"/>
                    <a:gd name="T5" fmla="*/ 11 h 22"/>
                    <a:gd name="T6" fmla="*/ 19 w 34"/>
                    <a:gd name="T7" fmla="*/ 22 h 22"/>
                    <a:gd name="T8" fmla="*/ 33 w 34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2">
                      <a:moveTo>
                        <a:pt x="33" y="11"/>
                      </a:moveTo>
                      <a:cubicBezTo>
                        <a:pt x="32" y="5"/>
                        <a:pt x="24" y="0"/>
                        <a:pt x="15" y="0"/>
                      </a:cubicBezTo>
                      <a:cubicBezTo>
                        <a:pt x="7" y="0"/>
                        <a:pt x="0" y="5"/>
                        <a:pt x="1" y="11"/>
                      </a:cubicBezTo>
                      <a:cubicBezTo>
                        <a:pt x="2" y="17"/>
                        <a:pt x="10" y="22"/>
                        <a:pt x="19" y="22"/>
                      </a:cubicBezTo>
                      <a:cubicBezTo>
                        <a:pt x="28" y="22"/>
                        <a:pt x="34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3" name="iSļíḓè">
                  <a:extLst>
                    <a:ext uri="{FF2B5EF4-FFF2-40B4-BE49-F238E27FC236}">
                      <a16:creationId xmlns:a16="http://schemas.microsoft.com/office/drawing/2014/main" id="{4F118D58-6311-2C43-ABBC-2A3ACED56044}"/>
                    </a:ext>
                  </a:extLst>
                </p:cNvPr>
                <p:cNvSpPr/>
                <p:nvPr/>
              </p:nvSpPr>
              <p:spPr bwMode="auto">
                <a:xfrm>
                  <a:off x="7028424" y="2714528"/>
                  <a:ext cx="124979" cy="80233"/>
                </a:xfrm>
                <a:custGeom>
                  <a:avLst/>
                  <a:gdLst>
                    <a:gd name="T0" fmla="*/ 33 w 34"/>
                    <a:gd name="T1" fmla="*/ 11 h 22"/>
                    <a:gd name="T2" fmla="*/ 15 w 34"/>
                    <a:gd name="T3" fmla="*/ 0 h 22"/>
                    <a:gd name="T4" fmla="*/ 1 w 34"/>
                    <a:gd name="T5" fmla="*/ 11 h 22"/>
                    <a:gd name="T6" fmla="*/ 19 w 34"/>
                    <a:gd name="T7" fmla="*/ 22 h 22"/>
                    <a:gd name="T8" fmla="*/ 33 w 34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2">
                      <a:moveTo>
                        <a:pt x="33" y="11"/>
                      </a:moveTo>
                      <a:cubicBezTo>
                        <a:pt x="31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1" y="11"/>
                      </a:cubicBezTo>
                      <a:cubicBezTo>
                        <a:pt x="2" y="17"/>
                        <a:pt x="10" y="22"/>
                        <a:pt x="19" y="22"/>
                      </a:cubicBezTo>
                      <a:cubicBezTo>
                        <a:pt x="27" y="22"/>
                        <a:pt x="34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4" name="iṧľïḓê">
                  <a:extLst>
                    <a:ext uri="{FF2B5EF4-FFF2-40B4-BE49-F238E27FC236}">
                      <a16:creationId xmlns:a16="http://schemas.microsoft.com/office/drawing/2014/main" id="{B9D65BFB-DE0C-4BE3-1EC8-F920B887D6DC}"/>
                    </a:ext>
                  </a:extLst>
                </p:cNvPr>
                <p:cNvSpPr/>
                <p:nvPr/>
              </p:nvSpPr>
              <p:spPr bwMode="auto">
                <a:xfrm>
                  <a:off x="6616456" y="2810191"/>
                  <a:ext cx="123436" cy="80233"/>
                </a:xfrm>
                <a:custGeom>
                  <a:avLst/>
                  <a:gdLst>
                    <a:gd name="T0" fmla="*/ 33 w 34"/>
                    <a:gd name="T1" fmla="*/ 11 h 22"/>
                    <a:gd name="T2" fmla="*/ 16 w 34"/>
                    <a:gd name="T3" fmla="*/ 0 h 22"/>
                    <a:gd name="T4" fmla="*/ 1 w 34"/>
                    <a:gd name="T5" fmla="*/ 11 h 22"/>
                    <a:gd name="T6" fmla="*/ 18 w 34"/>
                    <a:gd name="T7" fmla="*/ 22 h 22"/>
                    <a:gd name="T8" fmla="*/ 33 w 34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2">
                      <a:moveTo>
                        <a:pt x="33" y="11"/>
                      </a:moveTo>
                      <a:cubicBezTo>
                        <a:pt x="32" y="5"/>
                        <a:pt x="24" y="0"/>
                        <a:pt x="16" y="0"/>
                      </a:cubicBezTo>
                      <a:cubicBezTo>
                        <a:pt x="7" y="0"/>
                        <a:pt x="0" y="5"/>
                        <a:pt x="1" y="11"/>
                      </a:cubicBezTo>
                      <a:cubicBezTo>
                        <a:pt x="2" y="17"/>
                        <a:pt x="9" y="22"/>
                        <a:pt x="18" y="22"/>
                      </a:cubicBezTo>
                      <a:cubicBezTo>
                        <a:pt x="27" y="22"/>
                        <a:pt x="34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5" name="ïs1îďé">
                  <a:extLst>
                    <a:ext uri="{FF2B5EF4-FFF2-40B4-BE49-F238E27FC236}">
                      <a16:creationId xmlns:a16="http://schemas.microsoft.com/office/drawing/2014/main" id="{FCFB619C-419B-27C0-DC4F-7D0D416B3EB1}"/>
                    </a:ext>
                  </a:extLst>
                </p:cNvPr>
                <p:cNvSpPr/>
                <p:nvPr/>
              </p:nvSpPr>
              <p:spPr bwMode="auto">
                <a:xfrm>
                  <a:off x="6758407" y="2810191"/>
                  <a:ext cx="124979" cy="80233"/>
                </a:xfrm>
                <a:custGeom>
                  <a:avLst/>
                  <a:gdLst>
                    <a:gd name="T0" fmla="*/ 33 w 34"/>
                    <a:gd name="T1" fmla="*/ 11 h 22"/>
                    <a:gd name="T2" fmla="*/ 16 w 34"/>
                    <a:gd name="T3" fmla="*/ 0 h 22"/>
                    <a:gd name="T4" fmla="*/ 1 w 34"/>
                    <a:gd name="T5" fmla="*/ 11 h 22"/>
                    <a:gd name="T6" fmla="*/ 19 w 34"/>
                    <a:gd name="T7" fmla="*/ 22 h 22"/>
                    <a:gd name="T8" fmla="*/ 33 w 34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2">
                      <a:moveTo>
                        <a:pt x="33" y="11"/>
                      </a:moveTo>
                      <a:cubicBezTo>
                        <a:pt x="32" y="5"/>
                        <a:pt x="24" y="0"/>
                        <a:pt x="16" y="0"/>
                      </a:cubicBezTo>
                      <a:cubicBezTo>
                        <a:pt x="7" y="0"/>
                        <a:pt x="0" y="5"/>
                        <a:pt x="1" y="11"/>
                      </a:cubicBezTo>
                      <a:cubicBezTo>
                        <a:pt x="2" y="17"/>
                        <a:pt x="10" y="22"/>
                        <a:pt x="19" y="22"/>
                      </a:cubicBezTo>
                      <a:cubicBezTo>
                        <a:pt x="27" y="22"/>
                        <a:pt x="34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6" name="iṩḻïḑê">
                  <a:extLst>
                    <a:ext uri="{FF2B5EF4-FFF2-40B4-BE49-F238E27FC236}">
                      <a16:creationId xmlns:a16="http://schemas.microsoft.com/office/drawing/2014/main" id="{CA25DCD6-1307-B17B-6607-FE9811447FA2}"/>
                    </a:ext>
                  </a:extLst>
                </p:cNvPr>
                <p:cNvSpPr/>
                <p:nvPr/>
              </p:nvSpPr>
              <p:spPr bwMode="auto">
                <a:xfrm>
                  <a:off x="6900359" y="2810191"/>
                  <a:ext cx="124979" cy="80233"/>
                </a:xfrm>
                <a:custGeom>
                  <a:avLst/>
                  <a:gdLst>
                    <a:gd name="T0" fmla="*/ 33 w 34"/>
                    <a:gd name="T1" fmla="*/ 11 h 22"/>
                    <a:gd name="T2" fmla="*/ 16 w 34"/>
                    <a:gd name="T3" fmla="*/ 0 h 22"/>
                    <a:gd name="T4" fmla="*/ 1 w 34"/>
                    <a:gd name="T5" fmla="*/ 11 h 22"/>
                    <a:gd name="T6" fmla="*/ 19 w 34"/>
                    <a:gd name="T7" fmla="*/ 22 h 22"/>
                    <a:gd name="T8" fmla="*/ 33 w 34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2">
                      <a:moveTo>
                        <a:pt x="33" y="11"/>
                      </a:moveTo>
                      <a:cubicBezTo>
                        <a:pt x="32" y="5"/>
                        <a:pt x="24" y="0"/>
                        <a:pt x="16" y="0"/>
                      </a:cubicBezTo>
                      <a:cubicBezTo>
                        <a:pt x="7" y="0"/>
                        <a:pt x="0" y="5"/>
                        <a:pt x="1" y="11"/>
                      </a:cubicBezTo>
                      <a:cubicBezTo>
                        <a:pt x="2" y="17"/>
                        <a:pt x="10" y="22"/>
                        <a:pt x="19" y="22"/>
                      </a:cubicBezTo>
                      <a:cubicBezTo>
                        <a:pt x="28" y="22"/>
                        <a:pt x="34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7" name="iśliďé">
                  <a:extLst>
                    <a:ext uri="{FF2B5EF4-FFF2-40B4-BE49-F238E27FC236}">
                      <a16:creationId xmlns:a16="http://schemas.microsoft.com/office/drawing/2014/main" id="{0D859A01-5BCC-0DB2-BBAE-C69926D2ACBD}"/>
                    </a:ext>
                  </a:extLst>
                </p:cNvPr>
                <p:cNvSpPr/>
                <p:nvPr/>
              </p:nvSpPr>
              <p:spPr bwMode="auto">
                <a:xfrm>
                  <a:off x="6627257" y="2907396"/>
                  <a:ext cx="123436" cy="84863"/>
                </a:xfrm>
                <a:custGeom>
                  <a:avLst/>
                  <a:gdLst>
                    <a:gd name="T0" fmla="*/ 33 w 34"/>
                    <a:gd name="T1" fmla="*/ 11 h 23"/>
                    <a:gd name="T2" fmla="*/ 16 w 34"/>
                    <a:gd name="T3" fmla="*/ 0 h 23"/>
                    <a:gd name="T4" fmla="*/ 1 w 34"/>
                    <a:gd name="T5" fmla="*/ 11 h 23"/>
                    <a:gd name="T6" fmla="*/ 18 w 34"/>
                    <a:gd name="T7" fmla="*/ 23 h 23"/>
                    <a:gd name="T8" fmla="*/ 33 w 34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3">
                      <a:moveTo>
                        <a:pt x="33" y="11"/>
                      </a:moveTo>
                      <a:cubicBezTo>
                        <a:pt x="32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1" y="11"/>
                      </a:cubicBezTo>
                      <a:cubicBezTo>
                        <a:pt x="2" y="18"/>
                        <a:pt x="9" y="23"/>
                        <a:pt x="18" y="23"/>
                      </a:cubicBezTo>
                      <a:cubicBezTo>
                        <a:pt x="27" y="23"/>
                        <a:pt x="34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8" name="íṣlîḋè">
                  <a:extLst>
                    <a:ext uri="{FF2B5EF4-FFF2-40B4-BE49-F238E27FC236}">
                      <a16:creationId xmlns:a16="http://schemas.microsoft.com/office/drawing/2014/main" id="{6E9EC889-D93B-9ED8-ECCB-16B2EF8952D0}"/>
                    </a:ext>
                  </a:extLst>
                </p:cNvPr>
                <p:cNvSpPr/>
                <p:nvPr/>
              </p:nvSpPr>
              <p:spPr bwMode="auto">
                <a:xfrm>
                  <a:off x="6773837" y="2907396"/>
                  <a:ext cx="123436" cy="84863"/>
                </a:xfrm>
                <a:custGeom>
                  <a:avLst/>
                  <a:gdLst>
                    <a:gd name="T0" fmla="*/ 33 w 34"/>
                    <a:gd name="T1" fmla="*/ 11 h 23"/>
                    <a:gd name="T2" fmla="*/ 15 w 34"/>
                    <a:gd name="T3" fmla="*/ 0 h 23"/>
                    <a:gd name="T4" fmla="*/ 1 w 34"/>
                    <a:gd name="T5" fmla="*/ 11 h 23"/>
                    <a:gd name="T6" fmla="*/ 18 w 34"/>
                    <a:gd name="T7" fmla="*/ 23 h 23"/>
                    <a:gd name="T8" fmla="*/ 33 w 34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3">
                      <a:moveTo>
                        <a:pt x="33" y="11"/>
                      </a:moveTo>
                      <a:cubicBezTo>
                        <a:pt x="32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1" y="11"/>
                      </a:cubicBezTo>
                      <a:cubicBezTo>
                        <a:pt x="1" y="18"/>
                        <a:pt x="9" y="23"/>
                        <a:pt x="18" y="23"/>
                      </a:cubicBezTo>
                      <a:cubicBezTo>
                        <a:pt x="27" y="23"/>
                        <a:pt x="34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9" name="îṡļîḍê">
                  <a:extLst>
                    <a:ext uri="{FF2B5EF4-FFF2-40B4-BE49-F238E27FC236}">
                      <a16:creationId xmlns:a16="http://schemas.microsoft.com/office/drawing/2014/main" id="{F951DB85-CD9A-0227-290D-BEE3B98AEE28}"/>
                    </a:ext>
                  </a:extLst>
                </p:cNvPr>
                <p:cNvSpPr/>
                <p:nvPr/>
              </p:nvSpPr>
              <p:spPr bwMode="auto">
                <a:xfrm>
                  <a:off x="6915788" y="2907396"/>
                  <a:ext cx="128065" cy="84863"/>
                </a:xfrm>
                <a:custGeom>
                  <a:avLst/>
                  <a:gdLst>
                    <a:gd name="T0" fmla="*/ 34 w 35"/>
                    <a:gd name="T1" fmla="*/ 11 h 23"/>
                    <a:gd name="T2" fmla="*/ 16 w 35"/>
                    <a:gd name="T3" fmla="*/ 0 h 23"/>
                    <a:gd name="T4" fmla="*/ 1 w 35"/>
                    <a:gd name="T5" fmla="*/ 11 h 23"/>
                    <a:gd name="T6" fmla="*/ 19 w 35"/>
                    <a:gd name="T7" fmla="*/ 23 h 23"/>
                    <a:gd name="T8" fmla="*/ 34 w 35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3">
                      <a:moveTo>
                        <a:pt x="34" y="11"/>
                      </a:moveTo>
                      <a:cubicBezTo>
                        <a:pt x="33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1" y="11"/>
                      </a:cubicBezTo>
                      <a:cubicBezTo>
                        <a:pt x="2" y="18"/>
                        <a:pt x="10" y="23"/>
                        <a:pt x="19" y="23"/>
                      </a:cubicBezTo>
                      <a:cubicBezTo>
                        <a:pt x="28" y="23"/>
                        <a:pt x="35" y="18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0" name="îṩḻïḑe">
                  <a:extLst>
                    <a:ext uri="{FF2B5EF4-FFF2-40B4-BE49-F238E27FC236}">
                      <a16:creationId xmlns:a16="http://schemas.microsoft.com/office/drawing/2014/main" id="{269882F3-304B-89FA-C42D-681032F44691}"/>
                    </a:ext>
                  </a:extLst>
                </p:cNvPr>
                <p:cNvSpPr/>
                <p:nvPr/>
              </p:nvSpPr>
              <p:spPr bwMode="auto">
                <a:xfrm>
                  <a:off x="7060825" y="2907396"/>
                  <a:ext cx="128065" cy="84863"/>
                </a:xfrm>
                <a:custGeom>
                  <a:avLst/>
                  <a:gdLst>
                    <a:gd name="T0" fmla="*/ 33 w 35"/>
                    <a:gd name="T1" fmla="*/ 11 h 23"/>
                    <a:gd name="T2" fmla="*/ 15 w 35"/>
                    <a:gd name="T3" fmla="*/ 0 h 23"/>
                    <a:gd name="T4" fmla="*/ 1 w 35"/>
                    <a:gd name="T5" fmla="*/ 11 h 23"/>
                    <a:gd name="T6" fmla="*/ 19 w 35"/>
                    <a:gd name="T7" fmla="*/ 23 h 23"/>
                    <a:gd name="T8" fmla="*/ 33 w 35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3">
                      <a:moveTo>
                        <a:pt x="33" y="11"/>
                      </a:moveTo>
                      <a:cubicBezTo>
                        <a:pt x="32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1" y="11"/>
                      </a:cubicBezTo>
                      <a:cubicBezTo>
                        <a:pt x="2" y="18"/>
                        <a:pt x="10" y="23"/>
                        <a:pt x="19" y="23"/>
                      </a:cubicBezTo>
                      <a:cubicBezTo>
                        <a:pt x="28" y="23"/>
                        <a:pt x="35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1" name="iṣľîḍè">
                  <a:extLst>
                    <a:ext uri="{FF2B5EF4-FFF2-40B4-BE49-F238E27FC236}">
                      <a16:creationId xmlns:a16="http://schemas.microsoft.com/office/drawing/2014/main" id="{D2BA3C54-0ADA-EF62-FF66-B567D0E8F640}"/>
                    </a:ext>
                  </a:extLst>
                </p:cNvPr>
                <p:cNvSpPr/>
                <p:nvPr/>
              </p:nvSpPr>
              <p:spPr bwMode="auto">
                <a:xfrm>
                  <a:off x="7207405" y="2907396"/>
                  <a:ext cx="123436" cy="84863"/>
                </a:xfrm>
                <a:custGeom>
                  <a:avLst/>
                  <a:gdLst>
                    <a:gd name="T0" fmla="*/ 33 w 34"/>
                    <a:gd name="T1" fmla="*/ 11 h 23"/>
                    <a:gd name="T2" fmla="*/ 15 w 34"/>
                    <a:gd name="T3" fmla="*/ 0 h 23"/>
                    <a:gd name="T4" fmla="*/ 1 w 34"/>
                    <a:gd name="T5" fmla="*/ 11 h 23"/>
                    <a:gd name="T6" fmla="*/ 19 w 34"/>
                    <a:gd name="T7" fmla="*/ 23 h 23"/>
                    <a:gd name="T8" fmla="*/ 33 w 34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3">
                      <a:moveTo>
                        <a:pt x="33" y="11"/>
                      </a:moveTo>
                      <a:cubicBezTo>
                        <a:pt x="32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1" y="11"/>
                      </a:cubicBezTo>
                      <a:cubicBezTo>
                        <a:pt x="2" y="18"/>
                        <a:pt x="10" y="23"/>
                        <a:pt x="19" y="23"/>
                      </a:cubicBezTo>
                      <a:cubicBezTo>
                        <a:pt x="28" y="23"/>
                        <a:pt x="34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2" name="íṡľïḋè">
                  <a:extLst>
                    <a:ext uri="{FF2B5EF4-FFF2-40B4-BE49-F238E27FC236}">
                      <a16:creationId xmlns:a16="http://schemas.microsoft.com/office/drawing/2014/main" id="{7A0CF619-DC05-82A4-94E2-1B93CFFC2066}"/>
                    </a:ext>
                  </a:extLst>
                </p:cNvPr>
                <p:cNvSpPr/>
                <p:nvPr/>
              </p:nvSpPr>
              <p:spPr bwMode="auto">
                <a:xfrm>
                  <a:off x="6784638" y="3010774"/>
                  <a:ext cx="128065" cy="83319"/>
                </a:xfrm>
                <a:custGeom>
                  <a:avLst/>
                  <a:gdLst>
                    <a:gd name="T0" fmla="*/ 34 w 35"/>
                    <a:gd name="T1" fmla="*/ 11 h 23"/>
                    <a:gd name="T2" fmla="*/ 16 w 35"/>
                    <a:gd name="T3" fmla="*/ 0 h 23"/>
                    <a:gd name="T4" fmla="*/ 1 w 35"/>
                    <a:gd name="T5" fmla="*/ 11 h 23"/>
                    <a:gd name="T6" fmla="*/ 19 w 35"/>
                    <a:gd name="T7" fmla="*/ 23 h 23"/>
                    <a:gd name="T8" fmla="*/ 34 w 35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3">
                      <a:moveTo>
                        <a:pt x="34" y="11"/>
                      </a:moveTo>
                      <a:cubicBezTo>
                        <a:pt x="33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1" y="11"/>
                      </a:cubicBezTo>
                      <a:cubicBezTo>
                        <a:pt x="2" y="18"/>
                        <a:pt x="10" y="23"/>
                        <a:pt x="19" y="23"/>
                      </a:cubicBezTo>
                      <a:cubicBezTo>
                        <a:pt x="28" y="23"/>
                        <a:pt x="35" y="18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3" name="işḻïḍe">
                  <a:extLst>
                    <a:ext uri="{FF2B5EF4-FFF2-40B4-BE49-F238E27FC236}">
                      <a16:creationId xmlns:a16="http://schemas.microsoft.com/office/drawing/2014/main" id="{1FC3BA8A-6996-80F4-9697-C6CA299D35CE}"/>
                    </a:ext>
                  </a:extLst>
                </p:cNvPr>
                <p:cNvSpPr/>
                <p:nvPr/>
              </p:nvSpPr>
              <p:spPr bwMode="auto">
                <a:xfrm>
                  <a:off x="6929675" y="3010774"/>
                  <a:ext cx="128065" cy="83319"/>
                </a:xfrm>
                <a:custGeom>
                  <a:avLst/>
                  <a:gdLst>
                    <a:gd name="T0" fmla="*/ 34 w 35"/>
                    <a:gd name="T1" fmla="*/ 11 h 23"/>
                    <a:gd name="T2" fmla="*/ 16 w 35"/>
                    <a:gd name="T3" fmla="*/ 0 h 23"/>
                    <a:gd name="T4" fmla="*/ 1 w 35"/>
                    <a:gd name="T5" fmla="*/ 11 h 23"/>
                    <a:gd name="T6" fmla="*/ 20 w 35"/>
                    <a:gd name="T7" fmla="*/ 23 h 23"/>
                    <a:gd name="T8" fmla="*/ 34 w 35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3">
                      <a:moveTo>
                        <a:pt x="34" y="11"/>
                      </a:moveTo>
                      <a:cubicBezTo>
                        <a:pt x="33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1" y="11"/>
                      </a:cubicBezTo>
                      <a:cubicBezTo>
                        <a:pt x="2" y="18"/>
                        <a:pt x="10" y="23"/>
                        <a:pt x="20" y="23"/>
                      </a:cubicBezTo>
                      <a:cubicBezTo>
                        <a:pt x="29" y="23"/>
                        <a:pt x="35" y="18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4" name="î$ḷîdé">
                  <a:extLst>
                    <a:ext uri="{FF2B5EF4-FFF2-40B4-BE49-F238E27FC236}">
                      <a16:creationId xmlns:a16="http://schemas.microsoft.com/office/drawing/2014/main" id="{998725A5-8E01-EBE3-F575-AB84823F30C3}"/>
                    </a:ext>
                  </a:extLst>
                </p:cNvPr>
                <p:cNvSpPr/>
                <p:nvPr/>
              </p:nvSpPr>
              <p:spPr bwMode="auto">
                <a:xfrm>
                  <a:off x="7079340" y="3010774"/>
                  <a:ext cx="128065" cy="83319"/>
                </a:xfrm>
                <a:custGeom>
                  <a:avLst/>
                  <a:gdLst>
                    <a:gd name="T0" fmla="*/ 33 w 35"/>
                    <a:gd name="T1" fmla="*/ 11 h 23"/>
                    <a:gd name="T2" fmla="*/ 15 w 35"/>
                    <a:gd name="T3" fmla="*/ 0 h 23"/>
                    <a:gd name="T4" fmla="*/ 1 w 35"/>
                    <a:gd name="T5" fmla="*/ 11 h 23"/>
                    <a:gd name="T6" fmla="*/ 19 w 35"/>
                    <a:gd name="T7" fmla="*/ 23 h 23"/>
                    <a:gd name="T8" fmla="*/ 33 w 35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3">
                      <a:moveTo>
                        <a:pt x="33" y="11"/>
                      </a:moveTo>
                      <a:cubicBezTo>
                        <a:pt x="32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1" y="11"/>
                      </a:cubicBezTo>
                      <a:cubicBezTo>
                        <a:pt x="2" y="18"/>
                        <a:pt x="10" y="23"/>
                        <a:pt x="19" y="23"/>
                      </a:cubicBezTo>
                      <a:cubicBezTo>
                        <a:pt x="28" y="23"/>
                        <a:pt x="35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5" name="iŝ1ïḋe">
                  <a:extLst>
                    <a:ext uri="{FF2B5EF4-FFF2-40B4-BE49-F238E27FC236}">
                      <a16:creationId xmlns:a16="http://schemas.microsoft.com/office/drawing/2014/main" id="{AF008FBC-B2D9-4713-87A8-AC3B8CB0604B}"/>
                    </a:ext>
                  </a:extLst>
                </p:cNvPr>
                <p:cNvSpPr/>
                <p:nvPr/>
              </p:nvSpPr>
              <p:spPr bwMode="auto">
                <a:xfrm>
                  <a:off x="7225921" y="3010774"/>
                  <a:ext cx="128065" cy="83319"/>
                </a:xfrm>
                <a:custGeom>
                  <a:avLst/>
                  <a:gdLst>
                    <a:gd name="T0" fmla="*/ 34 w 35"/>
                    <a:gd name="T1" fmla="*/ 11 h 23"/>
                    <a:gd name="T2" fmla="*/ 15 w 35"/>
                    <a:gd name="T3" fmla="*/ 0 h 23"/>
                    <a:gd name="T4" fmla="*/ 1 w 35"/>
                    <a:gd name="T5" fmla="*/ 11 h 23"/>
                    <a:gd name="T6" fmla="*/ 20 w 35"/>
                    <a:gd name="T7" fmla="*/ 23 h 23"/>
                    <a:gd name="T8" fmla="*/ 34 w 35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3">
                      <a:moveTo>
                        <a:pt x="34" y="11"/>
                      </a:moveTo>
                      <a:cubicBezTo>
                        <a:pt x="32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1" y="11"/>
                      </a:cubicBezTo>
                      <a:cubicBezTo>
                        <a:pt x="2" y="18"/>
                        <a:pt x="10" y="23"/>
                        <a:pt x="20" y="23"/>
                      </a:cubicBezTo>
                      <a:cubicBezTo>
                        <a:pt x="29" y="23"/>
                        <a:pt x="35" y="18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6" name="ïśḷiďe">
                  <a:extLst>
                    <a:ext uri="{FF2B5EF4-FFF2-40B4-BE49-F238E27FC236}">
                      <a16:creationId xmlns:a16="http://schemas.microsoft.com/office/drawing/2014/main" id="{11C33CFF-B7FB-924B-A303-0F8A2BF78C0E}"/>
                    </a:ext>
                  </a:extLst>
                </p:cNvPr>
                <p:cNvSpPr/>
                <p:nvPr/>
              </p:nvSpPr>
              <p:spPr bwMode="auto">
                <a:xfrm>
                  <a:off x="7664118" y="3010774"/>
                  <a:ext cx="131151" cy="83319"/>
                </a:xfrm>
                <a:custGeom>
                  <a:avLst/>
                  <a:gdLst>
                    <a:gd name="T0" fmla="*/ 35 w 36"/>
                    <a:gd name="T1" fmla="*/ 11 h 23"/>
                    <a:gd name="T2" fmla="*/ 15 w 36"/>
                    <a:gd name="T3" fmla="*/ 0 h 23"/>
                    <a:gd name="T4" fmla="*/ 2 w 36"/>
                    <a:gd name="T5" fmla="*/ 11 h 23"/>
                    <a:gd name="T6" fmla="*/ 21 w 36"/>
                    <a:gd name="T7" fmla="*/ 23 h 23"/>
                    <a:gd name="T8" fmla="*/ 35 w 36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35" y="11"/>
                      </a:moveTo>
                      <a:cubicBezTo>
                        <a:pt x="33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2" y="11"/>
                      </a:cubicBezTo>
                      <a:cubicBezTo>
                        <a:pt x="3" y="18"/>
                        <a:pt x="12" y="23"/>
                        <a:pt x="21" y="23"/>
                      </a:cubicBezTo>
                      <a:cubicBezTo>
                        <a:pt x="30" y="23"/>
                        <a:pt x="36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7" name="išlïḋê">
                  <a:extLst>
                    <a:ext uri="{FF2B5EF4-FFF2-40B4-BE49-F238E27FC236}">
                      <a16:creationId xmlns:a16="http://schemas.microsoft.com/office/drawing/2014/main" id="{C2088F8B-DB07-889A-BE73-CFC796EB19CE}"/>
                    </a:ext>
                  </a:extLst>
                </p:cNvPr>
                <p:cNvSpPr/>
                <p:nvPr/>
              </p:nvSpPr>
              <p:spPr bwMode="auto">
                <a:xfrm>
                  <a:off x="6798524" y="3112609"/>
                  <a:ext cx="128065" cy="87948"/>
                </a:xfrm>
                <a:custGeom>
                  <a:avLst/>
                  <a:gdLst>
                    <a:gd name="T0" fmla="*/ 34 w 35"/>
                    <a:gd name="T1" fmla="*/ 12 h 24"/>
                    <a:gd name="T2" fmla="*/ 16 w 35"/>
                    <a:gd name="T3" fmla="*/ 0 h 24"/>
                    <a:gd name="T4" fmla="*/ 1 w 35"/>
                    <a:gd name="T5" fmla="*/ 12 h 24"/>
                    <a:gd name="T6" fmla="*/ 19 w 35"/>
                    <a:gd name="T7" fmla="*/ 24 h 24"/>
                    <a:gd name="T8" fmla="*/ 34 w 35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4">
                      <a:moveTo>
                        <a:pt x="34" y="12"/>
                      </a:moveTo>
                      <a:cubicBezTo>
                        <a:pt x="33" y="6"/>
                        <a:pt x="25" y="0"/>
                        <a:pt x="16" y="0"/>
                      </a:cubicBezTo>
                      <a:cubicBezTo>
                        <a:pt x="7" y="0"/>
                        <a:pt x="0" y="6"/>
                        <a:pt x="1" y="12"/>
                      </a:cubicBezTo>
                      <a:cubicBezTo>
                        <a:pt x="2" y="19"/>
                        <a:pt x="10" y="24"/>
                        <a:pt x="19" y="24"/>
                      </a:cubicBezTo>
                      <a:cubicBezTo>
                        <a:pt x="28" y="24"/>
                        <a:pt x="35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8" name="iŝ1iḑè">
                  <a:extLst>
                    <a:ext uri="{FF2B5EF4-FFF2-40B4-BE49-F238E27FC236}">
                      <a16:creationId xmlns:a16="http://schemas.microsoft.com/office/drawing/2014/main" id="{12286F72-C044-CF0C-483A-0DC696D97283}"/>
                    </a:ext>
                  </a:extLst>
                </p:cNvPr>
                <p:cNvSpPr/>
                <p:nvPr/>
              </p:nvSpPr>
              <p:spPr bwMode="auto">
                <a:xfrm>
                  <a:off x="6948190" y="3112609"/>
                  <a:ext cx="128065" cy="87948"/>
                </a:xfrm>
                <a:custGeom>
                  <a:avLst/>
                  <a:gdLst>
                    <a:gd name="T0" fmla="*/ 34 w 35"/>
                    <a:gd name="T1" fmla="*/ 12 h 24"/>
                    <a:gd name="T2" fmla="*/ 15 w 35"/>
                    <a:gd name="T3" fmla="*/ 0 h 24"/>
                    <a:gd name="T4" fmla="*/ 1 w 35"/>
                    <a:gd name="T5" fmla="*/ 12 h 24"/>
                    <a:gd name="T6" fmla="*/ 19 w 35"/>
                    <a:gd name="T7" fmla="*/ 24 h 24"/>
                    <a:gd name="T8" fmla="*/ 34 w 35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4">
                      <a:moveTo>
                        <a:pt x="34" y="12"/>
                      </a:moveTo>
                      <a:cubicBezTo>
                        <a:pt x="33" y="6"/>
                        <a:pt x="25" y="0"/>
                        <a:pt x="15" y="0"/>
                      </a:cubicBezTo>
                      <a:cubicBezTo>
                        <a:pt x="6" y="0"/>
                        <a:pt x="0" y="6"/>
                        <a:pt x="1" y="12"/>
                      </a:cubicBezTo>
                      <a:cubicBezTo>
                        <a:pt x="2" y="19"/>
                        <a:pt x="10" y="24"/>
                        <a:pt x="19" y="24"/>
                      </a:cubicBezTo>
                      <a:cubicBezTo>
                        <a:pt x="28" y="24"/>
                        <a:pt x="35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9" name="iṧ1ïdè">
                  <a:extLst>
                    <a:ext uri="{FF2B5EF4-FFF2-40B4-BE49-F238E27FC236}">
                      <a16:creationId xmlns:a16="http://schemas.microsoft.com/office/drawing/2014/main" id="{DFF43D97-AA23-D5FD-6D06-16D69F3C68F6}"/>
                    </a:ext>
                  </a:extLst>
                </p:cNvPr>
                <p:cNvSpPr/>
                <p:nvPr/>
              </p:nvSpPr>
              <p:spPr bwMode="auto">
                <a:xfrm>
                  <a:off x="7637887" y="2907396"/>
                  <a:ext cx="131151" cy="84863"/>
                </a:xfrm>
                <a:custGeom>
                  <a:avLst/>
                  <a:gdLst>
                    <a:gd name="T0" fmla="*/ 34 w 36"/>
                    <a:gd name="T1" fmla="*/ 11 h 23"/>
                    <a:gd name="T2" fmla="*/ 15 w 36"/>
                    <a:gd name="T3" fmla="*/ 0 h 23"/>
                    <a:gd name="T4" fmla="*/ 2 w 36"/>
                    <a:gd name="T5" fmla="*/ 11 h 23"/>
                    <a:gd name="T6" fmla="*/ 21 w 36"/>
                    <a:gd name="T7" fmla="*/ 23 h 23"/>
                    <a:gd name="T8" fmla="*/ 34 w 36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34" y="11"/>
                      </a:moveTo>
                      <a:cubicBezTo>
                        <a:pt x="33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2" y="11"/>
                      </a:cubicBezTo>
                      <a:cubicBezTo>
                        <a:pt x="3" y="18"/>
                        <a:pt x="12" y="23"/>
                        <a:pt x="21" y="23"/>
                      </a:cubicBezTo>
                      <a:cubicBezTo>
                        <a:pt x="30" y="23"/>
                        <a:pt x="36" y="18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0" name="íṥļîḍê">
                  <a:extLst>
                    <a:ext uri="{FF2B5EF4-FFF2-40B4-BE49-F238E27FC236}">
                      <a16:creationId xmlns:a16="http://schemas.microsoft.com/office/drawing/2014/main" id="{9CB7C525-EC6A-9DE3-F96B-A3F6B8A655CE}"/>
                    </a:ext>
                  </a:extLst>
                </p:cNvPr>
                <p:cNvSpPr/>
                <p:nvPr/>
              </p:nvSpPr>
              <p:spPr bwMode="auto">
                <a:xfrm>
                  <a:off x="7784467" y="2907396"/>
                  <a:ext cx="131151" cy="84863"/>
                </a:xfrm>
                <a:custGeom>
                  <a:avLst/>
                  <a:gdLst>
                    <a:gd name="T0" fmla="*/ 34 w 36"/>
                    <a:gd name="T1" fmla="*/ 11 h 23"/>
                    <a:gd name="T2" fmla="*/ 15 w 36"/>
                    <a:gd name="T3" fmla="*/ 0 h 23"/>
                    <a:gd name="T4" fmla="*/ 2 w 36"/>
                    <a:gd name="T5" fmla="*/ 11 h 23"/>
                    <a:gd name="T6" fmla="*/ 21 w 36"/>
                    <a:gd name="T7" fmla="*/ 23 h 23"/>
                    <a:gd name="T8" fmla="*/ 34 w 36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34" y="11"/>
                      </a:moveTo>
                      <a:cubicBezTo>
                        <a:pt x="32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2" y="11"/>
                      </a:cubicBezTo>
                      <a:cubicBezTo>
                        <a:pt x="3" y="18"/>
                        <a:pt x="12" y="23"/>
                        <a:pt x="21" y="23"/>
                      </a:cubicBezTo>
                      <a:cubicBezTo>
                        <a:pt x="30" y="23"/>
                        <a:pt x="36" y="18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1" name="íṡliďê">
                  <a:extLst>
                    <a:ext uri="{FF2B5EF4-FFF2-40B4-BE49-F238E27FC236}">
                      <a16:creationId xmlns:a16="http://schemas.microsoft.com/office/drawing/2014/main" id="{141180B7-D899-29D3-B6E6-247A18E180C3}"/>
                    </a:ext>
                  </a:extLst>
                </p:cNvPr>
                <p:cNvSpPr/>
                <p:nvPr/>
              </p:nvSpPr>
              <p:spPr bwMode="auto">
                <a:xfrm>
                  <a:off x="7926418" y="2907396"/>
                  <a:ext cx="134237" cy="84863"/>
                </a:xfrm>
                <a:custGeom>
                  <a:avLst/>
                  <a:gdLst>
                    <a:gd name="T0" fmla="*/ 35 w 37"/>
                    <a:gd name="T1" fmla="*/ 11 h 23"/>
                    <a:gd name="T2" fmla="*/ 15 w 37"/>
                    <a:gd name="T3" fmla="*/ 0 h 23"/>
                    <a:gd name="T4" fmla="*/ 2 w 37"/>
                    <a:gd name="T5" fmla="*/ 11 h 23"/>
                    <a:gd name="T6" fmla="*/ 22 w 37"/>
                    <a:gd name="T7" fmla="*/ 23 h 23"/>
                    <a:gd name="T8" fmla="*/ 35 w 37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3">
                      <a:moveTo>
                        <a:pt x="35" y="11"/>
                      </a:moveTo>
                      <a:cubicBezTo>
                        <a:pt x="33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2" y="11"/>
                      </a:cubicBezTo>
                      <a:cubicBezTo>
                        <a:pt x="4" y="18"/>
                        <a:pt x="13" y="23"/>
                        <a:pt x="22" y="23"/>
                      </a:cubicBezTo>
                      <a:cubicBezTo>
                        <a:pt x="31" y="23"/>
                        <a:pt x="37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2" name="îš1îḑé">
                  <a:extLst>
                    <a:ext uri="{FF2B5EF4-FFF2-40B4-BE49-F238E27FC236}">
                      <a16:creationId xmlns:a16="http://schemas.microsoft.com/office/drawing/2014/main" id="{2465B495-FA34-F1BE-4C3F-00A72EBBB898}"/>
                    </a:ext>
                  </a:extLst>
                </p:cNvPr>
                <p:cNvSpPr/>
                <p:nvPr/>
              </p:nvSpPr>
              <p:spPr bwMode="auto">
                <a:xfrm>
                  <a:off x="8072998" y="2907396"/>
                  <a:ext cx="131151" cy="84863"/>
                </a:xfrm>
                <a:custGeom>
                  <a:avLst/>
                  <a:gdLst>
                    <a:gd name="T0" fmla="*/ 34 w 36"/>
                    <a:gd name="T1" fmla="*/ 11 h 23"/>
                    <a:gd name="T2" fmla="*/ 15 w 36"/>
                    <a:gd name="T3" fmla="*/ 0 h 23"/>
                    <a:gd name="T4" fmla="*/ 2 w 36"/>
                    <a:gd name="T5" fmla="*/ 11 h 23"/>
                    <a:gd name="T6" fmla="*/ 22 w 36"/>
                    <a:gd name="T7" fmla="*/ 23 h 23"/>
                    <a:gd name="T8" fmla="*/ 34 w 36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34" y="11"/>
                      </a:moveTo>
                      <a:cubicBezTo>
                        <a:pt x="32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2" y="11"/>
                      </a:cubicBezTo>
                      <a:cubicBezTo>
                        <a:pt x="4" y="18"/>
                        <a:pt x="13" y="23"/>
                        <a:pt x="22" y="23"/>
                      </a:cubicBezTo>
                      <a:cubicBezTo>
                        <a:pt x="31" y="23"/>
                        <a:pt x="36" y="18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3" name="ïş1ïḑè">
                  <a:extLst>
                    <a:ext uri="{FF2B5EF4-FFF2-40B4-BE49-F238E27FC236}">
                      <a16:creationId xmlns:a16="http://schemas.microsoft.com/office/drawing/2014/main" id="{BBA614D5-82B5-B76D-3E1D-679F23A73DB6}"/>
                    </a:ext>
                  </a:extLst>
                </p:cNvPr>
                <p:cNvSpPr/>
                <p:nvPr/>
              </p:nvSpPr>
              <p:spPr bwMode="auto">
                <a:xfrm>
                  <a:off x="8218035" y="2907396"/>
                  <a:ext cx="131151" cy="84863"/>
                </a:xfrm>
                <a:custGeom>
                  <a:avLst/>
                  <a:gdLst>
                    <a:gd name="T0" fmla="*/ 34 w 36"/>
                    <a:gd name="T1" fmla="*/ 11 h 23"/>
                    <a:gd name="T2" fmla="*/ 14 w 36"/>
                    <a:gd name="T3" fmla="*/ 0 h 23"/>
                    <a:gd name="T4" fmla="*/ 2 w 36"/>
                    <a:gd name="T5" fmla="*/ 11 h 23"/>
                    <a:gd name="T6" fmla="*/ 22 w 36"/>
                    <a:gd name="T7" fmla="*/ 23 h 23"/>
                    <a:gd name="T8" fmla="*/ 34 w 36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34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2" y="11"/>
                      </a:cubicBezTo>
                      <a:cubicBezTo>
                        <a:pt x="4" y="18"/>
                        <a:pt x="13" y="23"/>
                        <a:pt x="22" y="23"/>
                      </a:cubicBezTo>
                      <a:cubicBezTo>
                        <a:pt x="31" y="23"/>
                        <a:pt x="36" y="18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4" name="îş1îďè">
                  <a:extLst>
                    <a:ext uri="{FF2B5EF4-FFF2-40B4-BE49-F238E27FC236}">
                      <a16:creationId xmlns:a16="http://schemas.microsoft.com/office/drawing/2014/main" id="{243B8A29-F750-AF08-8FCE-B477302A1581}"/>
                    </a:ext>
                  </a:extLst>
                </p:cNvPr>
                <p:cNvSpPr/>
                <p:nvPr/>
              </p:nvSpPr>
              <p:spPr bwMode="auto">
                <a:xfrm>
                  <a:off x="8359986" y="2907396"/>
                  <a:ext cx="135779" cy="84863"/>
                </a:xfrm>
                <a:custGeom>
                  <a:avLst/>
                  <a:gdLst>
                    <a:gd name="T0" fmla="*/ 35 w 37"/>
                    <a:gd name="T1" fmla="*/ 11 h 23"/>
                    <a:gd name="T2" fmla="*/ 15 w 37"/>
                    <a:gd name="T3" fmla="*/ 0 h 23"/>
                    <a:gd name="T4" fmla="*/ 2 w 37"/>
                    <a:gd name="T5" fmla="*/ 11 h 23"/>
                    <a:gd name="T6" fmla="*/ 23 w 37"/>
                    <a:gd name="T7" fmla="*/ 23 h 23"/>
                    <a:gd name="T8" fmla="*/ 35 w 37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3">
                      <a:moveTo>
                        <a:pt x="35" y="11"/>
                      </a:moveTo>
                      <a:cubicBezTo>
                        <a:pt x="33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2" y="11"/>
                      </a:cubicBezTo>
                      <a:cubicBezTo>
                        <a:pt x="5" y="18"/>
                        <a:pt x="14" y="23"/>
                        <a:pt x="23" y="23"/>
                      </a:cubicBezTo>
                      <a:cubicBezTo>
                        <a:pt x="32" y="23"/>
                        <a:pt x="37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5" name="islíḓè">
                  <a:extLst>
                    <a:ext uri="{FF2B5EF4-FFF2-40B4-BE49-F238E27FC236}">
                      <a16:creationId xmlns:a16="http://schemas.microsoft.com/office/drawing/2014/main" id="{61C980E2-B96E-8BE1-AE8E-2CC9B15E056F}"/>
                    </a:ext>
                  </a:extLst>
                </p:cNvPr>
                <p:cNvSpPr/>
                <p:nvPr/>
              </p:nvSpPr>
              <p:spPr bwMode="auto">
                <a:xfrm>
                  <a:off x="8506566" y="2907396"/>
                  <a:ext cx="135779" cy="84863"/>
                </a:xfrm>
                <a:custGeom>
                  <a:avLst/>
                  <a:gdLst>
                    <a:gd name="T0" fmla="*/ 35 w 37"/>
                    <a:gd name="T1" fmla="*/ 11 h 23"/>
                    <a:gd name="T2" fmla="*/ 14 w 37"/>
                    <a:gd name="T3" fmla="*/ 0 h 23"/>
                    <a:gd name="T4" fmla="*/ 2 w 37"/>
                    <a:gd name="T5" fmla="*/ 11 h 23"/>
                    <a:gd name="T6" fmla="*/ 23 w 37"/>
                    <a:gd name="T7" fmla="*/ 23 h 23"/>
                    <a:gd name="T8" fmla="*/ 35 w 37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3">
                      <a:moveTo>
                        <a:pt x="35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2" y="11"/>
                      </a:cubicBezTo>
                      <a:cubicBezTo>
                        <a:pt x="4" y="18"/>
                        <a:pt x="14" y="23"/>
                        <a:pt x="23" y="23"/>
                      </a:cubicBezTo>
                      <a:cubicBezTo>
                        <a:pt x="32" y="23"/>
                        <a:pt x="37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6" name="îṩľíḍê">
                  <a:extLst>
                    <a:ext uri="{FF2B5EF4-FFF2-40B4-BE49-F238E27FC236}">
                      <a16:creationId xmlns:a16="http://schemas.microsoft.com/office/drawing/2014/main" id="{E36A6890-458C-557D-0F4F-72069957205B}"/>
                    </a:ext>
                  </a:extLst>
                </p:cNvPr>
                <p:cNvSpPr/>
                <p:nvPr/>
              </p:nvSpPr>
              <p:spPr bwMode="auto">
                <a:xfrm>
                  <a:off x="8648517" y="2907396"/>
                  <a:ext cx="138865" cy="84863"/>
                </a:xfrm>
                <a:custGeom>
                  <a:avLst/>
                  <a:gdLst>
                    <a:gd name="T0" fmla="*/ 35 w 38"/>
                    <a:gd name="T1" fmla="*/ 11 h 23"/>
                    <a:gd name="T2" fmla="*/ 15 w 38"/>
                    <a:gd name="T3" fmla="*/ 0 h 23"/>
                    <a:gd name="T4" fmla="*/ 3 w 38"/>
                    <a:gd name="T5" fmla="*/ 11 h 23"/>
                    <a:gd name="T6" fmla="*/ 23 w 38"/>
                    <a:gd name="T7" fmla="*/ 23 h 23"/>
                    <a:gd name="T8" fmla="*/ 35 w 38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3">
                      <a:moveTo>
                        <a:pt x="35" y="11"/>
                      </a:moveTo>
                      <a:cubicBezTo>
                        <a:pt x="33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3" y="11"/>
                      </a:cubicBezTo>
                      <a:cubicBezTo>
                        <a:pt x="5" y="18"/>
                        <a:pt x="14" y="23"/>
                        <a:pt x="23" y="23"/>
                      </a:cubicBezTo>
                      <a:cubicBezTo>
                        <a:pt x="33" y="23"/>
                        <a:pt x="38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7" name="ïṧḷiḑé">
                  <a:extLst>
                    <a:ext uri="{FF2B5EF4-FFF2-40B4-BE49-F238E27FC236}">
                      <a16:creationId xmlns:a16="http://schemas.microsoft.com/office/drawing/2014/main" id="{12285A0E-BB01-4827-490E-ABC69D5AA673}"/>
                    </a:ext>
                  </a:extLst>
                </p:cNvPr>
                <p:cNvSpPr/>
                <p:nvPr/>
              </p:nvSpPr>
              <p:spPr bwMode="auto">
                <a:xfrm>
                  <a:off x="8795097" y="2907396"/>
                  <a:ext cx="138865" cy="84863"/>
                </a:xfrm>
                <a:custGeom>
                  <a:avLst/>
                  <a:gdLst>
                    <a:gd name="T0" fmla="*/ 35 w 38"/>
                    <a:gd name="T1" fmla="*/ 11 h 23"/>
                    <a:gd name="T2" fmla="*/ 14 w 38"/>
                    <a:gd name="T3" fmla="*/ 0 h 23"/>
                    <a:gd name="T4" fmla="*/ 3 w 38"/>
                    <a:gd name="T5" fmla="*/ 11 h 23"/>
                    <a:gd name="T6" fmla="*/ 23 w 38"/>
                    <a:gd name="T7" fmla="*/ 23 h 23"/>
                    <a:gd name="T8" fmla="*/ 35 w 38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3">
                      <a:moveTo>
                        <a:pt x="35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3" y="11"/>
                      </a:cubicBezTo>
                      <a:cubicBezTo>
                        <a:pt x="5" y="18"/>
                        <a:pt x="14" y="23"/>
                        <a:pt x="23" y="23"/>
                      </a:cubicBezTo>
                      <a:cubicBezTo>
                        <a:pt x="32" y="23"/>
                        <a:pt x="38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8" name="íś1íďe">
                  <a:extLst>
                    <a:ext uri="{FF2B5EF4-FFF2-40B4-BE49-F238E27FC236}">
                      <a16:creationId xmlns:a16="http://schemas.microsoft.com/office/drawing/2014/main" id="{C1082BC3-26D9-9B17-8D41-CF7DB9A75AB5}"/>
                    </a:ext>
                  </a:extLst>
                </p:cNvPr>
                <p:cNvSpPr/>
                <p:nvPr/>
              </p:nvSpPr>
              <p:spPr bwMode="auto">
                <a:xfrm>
                  <a:off x="7134886" y="2532461"/>
                  <a:ext cx="120350" cy="72519"/>
                </a:xfrm>
                <a:custGeom>
                  <a:avLst/>
                  <a:gdLst>
                    <a:gd name="T0" fmla="*/ 32 w 33"/>
                    <a:gd name="T1" fmla="*/ 10 h 20"/>
                    <a:gd name="T2" fmla="*/ 15 w 33"/>
                    <a:gd name="T3" fmla="*/ 0 h 20"/>
                    <a:gd name="T4" fmla="*/ 1 w 33"/>
                    <a:gd name="T5" fmla="*/ 10 h 20"/>
                    <a:gd name="T6" fmla="*/ 19 w 33"/>
                    <a:gd name="T7" fmla="*/ 20 h 20"/>
                    <a:gd name="T8" fmla="*/ 32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32" y="10"/>
                      </a:moveTo>
                      <a:cubicBezTo>
                        <a:pt x="31" y="4"/>
                        <a:pt x="23" y="0"/>
                        <a:pt x="15" y="0"/>
                      </a:cubicBezTo>
                      <a:cubicBezTo>
                        <a:pt x="6" y="0"/>
                        <a:pt x="0" y="4"/>
                        <a:pt x="1" y="10"/>
                      </a:cubicBezTo>
                      <a:cubicBezTo>
                        <a:pt x="2" y="15"/>
                        <a:pt x="10" y="20"/>
                        <a:pt x="19" y="20"/>
                      </a:cubicBezTo>
                      <a:cubicBezTo>
                        <a:pt x="27" y="20"/>
                        <a:pt x="33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9" name="íṥḻiḋè">
                  <a:extLst>
                    <a:ext uri="{FF2B5EF4-FFF2-40B4-BE49-F238E27FC236}">
                      <a16:creationId xmlns:a16="http://schemas.microsoft.com/office/drawing/2014/main" id="{0E84C857-D6B2-8A02-5B6C-33367BD50179}"/>
                    </a:ext>
                  </a:extLst>
                </p:cNvPr>
                <p:cNvSpPr/>
                <p:nvPr/>
              </p:nvSpPr>
              <p:spPr bwMode="auto">
                <a:xfrm>
                  <a:off x="7273752" y="2532461"/>
                  <a:ext cx="120350" cy="72519"/>
                </a:xfrm>
                <a:custGeom>
                  <a:avLst/>
                  <a:gdLst>
                    <a:gd name="T0" fmla="*/ 32 w 33"/>
                    <a:gd name="T1" fmla="*/ 10 h 20"/>
                    <a:gd name="T2" fmla="*/ 14 w 33"/>
                    <a:gd name="T3" fmla="*/ 0 h 20"/>
                    <a:gd name="T4" fmla="*/ 1 w 33"/>
                    <a:gd name="T5" fmla="*/ 10 h 20"/>
                    <a:gd name="T6" fmla="*/ 18 w 33"/>
                    <a:gd name="T7" fmla="*/ 20 h 20"/>
                    <a:gd name="T8" fmla="*/ 32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32" y="10"/>
                      </a:moveTo>
                      <a:cubicBezTo>
                        <a:pt x="30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1" y="10"/>
                      </a:cubicBezTo>
                      <a:cubicBezTo>
                        <a:pt x="2" y="15"/>
                        <a:pt x="10" y="20"/>
                        <a:pt x="18" y="20"/>
                      </a:cubicBezTo>
                      <a:cubicBezTo>
                        <a:pt x="27" y="20"/>
                        <a:pt x="33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0" name="îṧļïdê">
                  <a:extLst>
                    <a:ext uri="{FF2B5EF4-FFF2-40B4-BE49-F238E27FC236}">
                      <a16:creationId xmlns:a16="http://schemas.microsoft.com/office/drawing/2014/main" id="{E4D6997A-D7A0-EB29-A5F6-C356032DBC9D}"/>
                    </a:ext>
                  </a:extLst>
                </p:cNvPr>
                <p:cNvSpPr/>
                <p:nvPr/>
              </p:nvSpPr>
              <p:spPr bwMode="auto">
                <a:xfrm>
                  <a:off x="7407988" y="2532461"/>
                  <a:ext cx="124979" cy="72519"/>
                </a:xfrm>
                <a:custGeom>
                  <a:avLst/>
                  <a:gdLst>
                    <a:gd name="T0" fmla="*/ 32 w 34"/>
                    <a:gd name="T1" fmla="*/ 10 h 20"/>
                    <a:gd name="T2" fmla="*/ 15 w 34"/>
                    <a:gd name="T3" fmla="*/ 0 h 20"/>
                    <a:gd name="T4" fmla="*/ 2 w 34"/>
                    <a:gd name="T5" fmla="*/ 10 h 20"/>
                    <a:gd name="T6" fmla="*/ 19 w 34"/>
                    <a:gd name="T7" fmla="*/ 20 h 20"/>
                    <a:gd name="T8" fmla="*/ 32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2" y="10"/>
                      </a:moveTo>
                      <a:cubicBezTo>
                        <a:pt x="31" y="4"/>
                        <a:pt x="23" y="0"/>
                        <a:pt x="15" y="0"/>
                      </a:cubicBezTo>
                      <a:cubicBezTo>
                        <a:pt x="6" y="0"/>
                        <a:pt x="0" y="4"/>
                        <a:pt x="2" y="10"/>
                      </a:cubicBezTo>
                      <a:cubicBezTo>
                        <a:pt x="3" y="15"/>
                        <a:pt x="11" y="20"/>
                        <a:pt x="19" y="20"/>
                      </a:cubicBezTo>
                      <a:cubicBezTo>
                        <a:pt x="28" y="20"/>
                        <a:pt x="34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1" name="îslïde">
                  <a:extLst>
                    <a:ext uri="{FF2B5EF4-FFF2-40B4-BE49-F238E27FC236}">
                      <a16:creationId xmlns:a16="http://schemas.microsoft.com/office/drawing/2014/main" id="{DB9480DF-B90D-349E-14BD-841E5BCB2067}"/>
                    </a:ext>
                  </a:extLst>
                </p:cNvPr>
                <p:cNvSpPr/>
                <p:nvPr/>
              </p:nvSpPr>
              <p:spPr bwMode="auto">
                <a:xfrm>
                  <a:off x="7546854" y="2532461"/>
                  <a:ext cx="120350" cy="72519"/>
                </a:xfrm>
                <a:custGeom>
                  <a:avLst/>
                  <a:gdLst>
                    <a:gd name="T0" fmla="*/ 32 w 33"/>
                    <a:gd name="T1" fmla="*/ 10 h 20"/>
                    <a:gd name="T2" fmla="*/ 14 w 33"/>
                    <a:gd name="T3" fmla="*/ 0 h 20"/>
                    <a:gd name="T4" fmla="*/ 1 w 33"/>
                    <a:gd name="T5" fmla="*/ 10 h 20"/>
                    <a:gd name="T6" fmla="*/ 19 w 33"/>
                    <a:gd name="T7" fmla="*/ 20 h 20"/>
                    <a:gd name="T8" fmla="*/ 32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32" y="10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10"/>
                      </a:cubicBezTo>
                      <a:cubicBezTo>
                        <a:pt x="3" y="15"/>
                        <a:pt x="11" y="20"/>
                        <a:pt x="19" y="20"/>
                      </a:cubicBezTo>
                      <a:cubicBezTo>
                        <a:pt x="28" y="20"/>
                        <a:pt x="33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2" name="iṡļidê">
                  <a:extLst>
                    <a:ext uri="{FF2B5EF4-FFF2-40B4-BE49-F238E27FC236}">
                      <a16:creationId xmlns:a16="http://schemas.microsoft.com/office/drawing/2014/main" id="{972747DC-ACA0-7B75-A7DC-07F349BA99C6}"/>
                    </a:ext>
                  </a:extLst>
                </p:cNvPr>
                <p:cNvSpPr/>
                <p:nvPr/>
              </p:nvSpPr>
              <p:spPr bwMode="auto">
                <a:xfrm>
                  <a:off x="7682633" y="2532461"/>
                  <a:ext cx="123436" cy="72519"/>
                </a:xfrm>
                <a:custGeom>
                  <a:avLst/>
                  <a:gdLst>
                    <a:gd name="T0" fmla="*/ 33 w 34"/>
                    <a:gd name="T1" fmla="*/ 10 h 20"/>
                    <a:gd name="T2" fmla="*/ 14 w 34"/>
                    <a:gd name="T3" fmla="*/ 0 h 20"/>
                    <a:gd name="T4" fmla="*/ 2 w 34"/>
                    <a:gd name="T5" fmla="*/ 10 h 20"/>
                    <a:gd name="T6" fmla="*/ 20 w 34"/>
                    <a:gd name="T7" fmla="*/ 20 h 20"/>
                    <a:gd name="T8" fmla="*/ 33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3" y="10"/>
                      </a:moveTo>
                      <a:cubicBezTo>
                        <a:pt x="31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2" y="10"/>
                      </a:cubicBezTo>
                      <a:cubicBezTo>
                        <a:pt x="3" y="15"/>
                        <a:pt x="11" y="20"/>
                        <a:pt x="20" y="20"/>
                      </a:cubicBezTo>
                      <a:cubicBezTo>
                        <a:pt x="29" y="20"/>
                        <a:pt x="34" y="15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3" name="îṡľîḋé">
                  <a:extLst>
                    <a:ext uri="{FF2B5EF4-FFF2-40B4-BE49-F238E27FC236}">
                      <a16:creationId xmlns:a16="http://schemas.microsoft.com/office/drawing/2014/main" id="{FDDDC306-D7DD-91C3-D50A-74986EF2B645}"/>
                    </a:ext>
                  </a:extLst>
                </p:cNvPr>
                <p:cNvSpPr/>
                <p:nvPr/>
              </p:nvSpPr>
              <p:spPr bwMode="auto">
                <a:xfrm>
                  <a:off x="7819955" y="2532461"/>
                  <a:ext cx="124979" cy="72519"/>
                </a:xfrm>
                <a:custGeom>
                  <a:avLst/>
                  <a:gdLst>
                    <a:gd name="T0" fmla="*/ 32 w 34"/>
                    <a:gd name="T1" fmla="*/ 10 h 20"/>
                    <a:gd name="T2" fmla="*/ 14 w 34"/>
                    <a:gd name="T3" fmla="*/ 0 h 20"/>
                    <a:gd name="T4" fmla="*/ 2 w 34"/>
                    <a:gd name="T5" fmla="*/ 10 h 20"/>
                    <a:gd name="T6" fmla="*/ 20 w 34"/>
                    <a:gd name="T7" fmla="*/ 20 h 20"/>
                    <a:gd name="T8" fmla="*/ 32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2" y="10"/>
                      </a:moveTo>
                      <a:cubicBezTo>
                        <a:pt x="31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2" y="10"/>
                      </a:cubicBezTo>
                      <a:cubicBezTo>
                        <a:pt x="3" y="15"/>
                        <a:pt x="11" y="20"/>
                        <a:pt x="20" y="20"/>
                      </a:cubicBezTo>
                      <a:cubicBezTo>
                        <a:pt x="28" y="20"/>
                        <a:pt x="34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4" name="iŝlïḋe">
                  <a:extLst>
                    <a:ext uri="{FF2B5EF4-FFF2-40B4-BE49-F238E27FC236}">
                      <a16:creationId xmlns:a16="http://schemas.microsoft.com/office/drawing/2014/main" id="{6EB71A7E-5FE5-6A84-983A-9FDB7867DF9F}"/>
                    </a:ext>
                  </a:extLst>
                </p:cNvPr>
                <p:cNvSpPr/>
                <p:nvPr/>
              </p:nvSpPr>
              <p:spPr bwMode="auto">
                <a:xfrm>
                  <a:off x="7958820" y="2532461"/>
                  <a:ext cx="124979" cy="72519"/>
                </a:xfrm>
                <a:custGeom>
                  <a:avLst/>
                  <a:gdLst>
                    <a:gd name="T0" fmla="*/ 32 w 34"/>
                    <a:gd name="T1" fmla="*/ 10 h 20"/>
                    <a:gd name="T2" fmla="*/ 13 w 34"/>
                    <a:gd name="T3" fmla="*/ 0 h 20"/>
                    <a:gd name="T4" fmla="*/ 1 w 34"/>
                    <a:gd name="T5" fmla="*/ 10 h 20"/>
                    <a:gd name="T6" fmla="*/ 20 w 34"/>
                    <a:gd name="T7" fmla="*/ 20 h 20"/>
                    <a:gd name="T8" fmla="*/ 32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2" y="10"/>
                      </a:moveTo>
                      <a:cubicBezTo>
                        <a:pt x="30" y="4"/>
                        <a:pt x="22" y="0"/>
                        <a:pt x="13" y="0"/>
                      </a:cubicBezTo>
                      <a:cubicBezTo>
                        <a:pt x="5" y="0"/>
                        <a:pt x="0" y="4"/>
                        <a:pt x="1" y="10"/>
                      </a:cubicBezTo>
                      <a:cubicBezTo>
                        <a:pt x="3" y="15"/>
                        <a:pt x="11" y="20"/>
                        <a:pt x="20" y="20"/>
                      </a:cubicBezTo>
                      <a:cubicBezTo>
                        <a:pt x="28" y="20"/>
                        <a:pt x="34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5" name="íṣlïďé">
                  <a:extLst>
                    <a:ext uri="{FF2B5EF4-FFF2-40B4-BE49-F238E27FC236}">
                      <a16:creationId xmlns:a16="http://schemas.microsoft.com/office/drawing/2014/main" id="{B726CB1A-A28A-62CB-D667-25A2DA8C65AD}"/>
                    </a:ext>
                  </a:extLst>
                </p:cNvPr>
                <p:cNvSpPr/>
                <p:nvPr/>
              </p:nvSpPr>
              <p:spPr bwMode="auto">
                <a:xfrm>
                  <a:off x="8094599" y="2532461"/>
                  <a:ext cx="128065" cy="72519"/>
                </a:xfrm>
                <a:custGeom>
                  <a:avLst/>
                  <a:gdLst>
                    <a:gd name="T0" fmla="*/ 33 w 35"/>
                    <a:gd name="T1" fmla="*/ 10 h 20"/>
                    <a:gd name="T2" fmla="*/ 14 w 35"/>
                    <a:gd name="T3" fmla="*/ 0 h 20"/>
                    <a:gd name="T4" fmla="*/ 2 w 35"/>
                    <a:gd name="T5" fmla="*/ 10 h 20"/>
                    <a:gd name="T6" fmla="*/ 21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1" y="4"/>
                        <a:pt x="22" y="0"/>
                        <a:pt x="14" y="0"/>
                      </a:cubicBezTo>
                      <a:cubicBezTo>
                        <a:pt x="5" y="0"/>
                        <a:pt x="0" y="4"/>
                        <a:pt x="2" y="10"/>
                      </a:cubicBezTo>
                      <a:cubicBezTo>
                        <a:pt x="4" y="15"/>
                        <a:pt x="12" y="20"/>
                        <a:pt x="21" y="20"/>
                      </a:cubicBezTo>
                      <a:cubicBezTo>
                        <a:pt x="29" y="20"/>
                        <a:pt x="35" y="15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6" name="íşḷïḍè">
                  <a:extLst>
                    <a:ext uri="{FF2B5EF4-FFF2-40B4-BE49-F238E27FC236}">
                      <a16:creationId xmlns:a16="http://schemas.microsoft.com/office/drawing/2014/main" id="{4B760625-0566-4DB6-3565-41597C6EB1AF}"/>
                    </a:ext>
                  </a:extLst>
                </p:cNvPr>
                <p:cNvSpPr/>
                <p:nvPr/>
              </p:nvSpPr>
              <p:spPr bwMode="auto">
                <a:xfrm>
                  <a:off x="8233464" y="2532461"/>
                  <a:ext cx="123436" cy="72519"/>
                </a:xfrm>
                <a:custGeom>
                  <a:avLst/>
                  <a:gdLst>
                    <a:gd name="T0" fmla="*/ 32 w 34"/>
                    <a:gd name="T1" fmla="*/ 10 h 20"/>
                    <a:gd name="T2" fmla="*/ 13 w 34"/>
                    <a:gd name="T3" fmla="*/ 0 h 20"/>
                    <a:gd name="T4" fmla="*/ 2 w 34"/>
                    <a:gd name="T5" fmla="*/ 10 h 20"/>
                    <a:gd name="T6" fmla="*/ 21 w 34"/>
                    <a:gd name="T7" fmla="*/ 20 h 20"/>
                    <a:gd name="T8" fmla="*/ 32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2" y="10"/>
                      </a:moveTo>
                      <a:cubicBezTo>
                        <a:pt x="30" y="4"/>
                        <a:pt x="22" y="0"/>
                        <a:pt x="13" y="0"/>
                      </a:cubicBezTo>
                      <a:cubicBezTo>
                        <a:pt x="5" y="0"/>
                        <a:pt x="0" y="4"/>
                        <a:pt x="2" y="10"/>
                      </a:cubicBezTo>
                      <a:cubicBezTo>
                        <a:pt x="3" y="15"/>
                        <a:pt x="12" y="20"/>
                        <a:pt x="21" y="20"/>
                      </a:cubicBezTo>
                      <a:cubicBezTo>
                        <a:pt x="29" y="20"/>
                        <a:pt x="34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7" name="íṥlïḋé">
                  <a:extLst>
                    <a:ext uri="{FF2B5EF4-FFF2-40B4-BE49-F238E27FC236}">
                      <a16:creationId xmlns:a16="http://schemas.microsoft.com/office/drawing/2014/main" id="{1B496A3A-5EB2-CF62-B193-5579D316A87C}"/>
                    </a:ext>
                  </a:extLst>
                </p:cNvPr>
                <p:cNvSpPr/>
                <p:nvPr/>
              </p:nvSpPr>
              <p:spPr bwMode="auto">
                <a:xfrm>
                  <a:off x="8367701" y="2532461"/>
                  <a:ext cx="128065" cy="72519"/>
                </a:xfrm>
                <a:custGeom>
                  <a:avLst/>
                  <a:gdLst>
                    <a:gd name="T0" fmla="*/ 33 w 35"/>
                    <a:gd name="T1" fmla="*/ 10 h 20"/>
                    <a:gd name="T2" fmla="*/ 14 w 35"/>
                    <a:gd name="T3" fmla="*/ 0 h 20"/>
                    <a:gd name="T4" fmla="*/ 2 w 35"/>
                    <a:gd name="T5" fmla="*/ 10 h 20"/>
                    <a:gd name="T6" fmla="*/ 21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1" y="4"/>
                        <a:pt x="22" y="0"/>
                        <a:pt x="14" y="0"/>
                      </a:cubicBezTo>
                      <a:cubicBezTo>
                        <a:pt x="5" y="0"/>
                        <a:pt x="0" y="4"/>
                        <a:pt x="2" y="10"/>
                      </a:cubicBezTo>
                      <a:cubicBezTo>
                        <a:pt x="4" y="15"/>
                        <a:pt x="13" y="20"/>
                        <a:pt x="21" y="20"/>
                      </a:cubicBezTo>
                      <a:cubicBezTo>
                        <a:pt x="30" y="20"/>
                        <a:pt x="35" y="15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8" name="îSļiḍê">
                  <a:extLst>
                    <a:ext uri="{FF2B5EF4-FFF2-40B4-BE49-F238E27FC236}">
                      <a16:creationId xmlns:a16="http://schemas.microsoft.com/office/drawing/2014/main" id="{176EF409-D2A2-8AF3-8AA8-4848E0846A2B}"/>
                    </a:ext>
                  </a:extLst>
                </p:cNvPr>
                <p:cNvSpPr/>
                <p:nvPr/>
              </p:nvSpPr>
              <p:spPr bwMode="auto">
                <a:xfrm>
                  <a:off x="8506566" y="2532461"/>
                  <a:ext cx="128065" cy="72519"/>
                </a:xfrm>
                <a:custGeom>
                  <a:avLst/>
                  <a:gdLst>
                    <a:gd name="T0" fmla="*/ 33 w 35"/>
                    <a:gd name="T1" fmla="*/ 10 h 20"/>
                    <a:gd name="T2" fmla="*/ 13 w 35"/>
                    <a:gd name="T3" fmla="*/ 0 h 20"/>
                    <a:gd name="T4" fmla="*/ 2 w 35"/>
                    <a:gd name="T5" fmla="*/ 10 h 20"/>
                    <a:gd name="T6" fmla="*/ 21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0" y="4"/>
                        <a:pt x="22" y="0"/>
                        <a:pt x="13" y="0"/>
                      </a:cubicBezTo>
                      <a:cubicBezTo>
                        <a:pt x="5" y="0"/>
                        <a:pt x="0" y="4"/>
                        <a:pt x="2" y="10"/>
                      </a:cubicBezTo>
                      <a:cubicBezTo>
                        <a:pt x="4" y="15"/>
                        <a:pt x="13" y="20"/>
                        <a:pt x="21" y="20"/>
                      </a:cubicBezTo>
                      <a:cubicBezTo>
                        <a:pt x="30" y="20"/>
                        <a:pt x="35" y="15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9" name="iSļïḑè">
                  <a:extLst>
                    <a:ext uri="{FF2B5EF4-FFF2-40B4-BE49-F238E27FC236}">
                      <a16:creationId xmlns:a16="http://schemas.microsoft.com/office/drawing/2014/main" id="{632E7687-0B10-BEB5-1AAC-6B442E11BE1F}"/>
                    </a:ext>
                  </a:extLst>
                </p:cNvPr>
                <p:cNvSpPr/>
                <p:nvPr/>
              </p:nvSpPr>
              <p:spPr bwMode="auto">
                <a:xfrm>
                  <a:off x="8642346" y="2532461"/>
                  <a:ext cx="131151" cy="72519"/>
                </a:xfrm>
                <a:custGeom>
                  <a:avLst/>
                  <a:gdLst>
                    <a:gd name="T0" fmla="*/ 33 w 36"/>
                    <a:gd name="T1" fmla="*/ 10 h 20"/>
                    <a:gd name="T2" fmla="*/ 14 w 36"/>
                    <a:gd name="T3" fmla="*/ 0 h 20"/>
                    <a:gd name="T4" fmla="*/ 3 w 36"/>
                    <a:gd name="T5" fmla="*/ 10 h 20"/>
                    <a:gd name="T6" fmla="*/ 22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1" y="4"/>
                        <a:pt x="22" y="0"/>
                        <a:pt x="14" y="0"/>
                      </a:cubicBezTo>
                      <a:cubicBezTo>
                        <a:pt x="5" y="0"/>
                        <a:pt x="0" y="4"/>
                        <a:pt x="3" y="10"/>
                      </a:cubicBezTo>
                      <a:cubicBezTo>
                        <a:pt x="5" y="15"/>
                        <a:pt x="14" y="20"/>
                        <a:pt x="22" y="20"/>
                      </a:cubicBezTo>
                      <a:cubicBezTo>
                        <a:pt x="31" y="20"/>
                        <a:pt x="36" y="15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0" name="îṧḻiḍè">
                  <a:extLst>
                    <a:ext uri="{FF2B5EF4-FFF2-40B4-BE49-F238E27FC236}">
                      <a16:creationId xmlns:a16="http://schemas.microsoft.com/office/drawing/2014/main" id="{815F6E11-E58F-9717-732F-176212287691}"/>
                    </a:ext>
                  </a:extLst>
                </p:cNvPr>
                <p:cNvSpPr/>
                <p:nvPr/>
              </p:nvSpPr>
              <p:spPr bwMode="auto">
                <a:xfrm>
                  <a:off x="7153402" y="2623494"/>
                  <a:ext cx="120350" cy="72519"/>
                </a:xfrm>
                <a:custGeom>
                  <a:avLst/>
                  <a:gdLst>
                    <a:gd name="T0" fmla="*/ 32 w 33"/>
                    <a:gd name="T1" fmla="*/ 10 h 20"/>
                    <a:gd name="T2" fmla="*/ 14 w 33"/>
                    <a:gd name="T3" fmla="*/ 0 h 20"/>
                    <a:gd name="T4" fmla="*/ 1 w 33"/>
                    <a:gd name="T5" fmla="*/ 10 h 20"/>
                    <a:gd name="T6" fmla="*/ 18 w 33"/>
                    <a:gd name="T7" fmla="*/ 20 h 20"/>
                    <a:gd name="T8" fmla="*/ 32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32" y="10"/>
                      </a:moveTo>
                      <a:cubicBezTo>
                        <a:pt x="31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1" y="10"/>
                      </a:cubicBezTo>
                      <a:cubicBezTo>
                        <a:pt x="2" y="16"/>
                        <a:pt x="10" y="20"/>
                        <a:pt x="18" y="20"/>
                      </a:cubicBezTo>
                      <a:cubicBezTo>
                        <a:pt x="27" y="20"/>
                        <a:pt x="33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1" name="ïsļïďe">
                  <a:extLst>
                    <a:ext uri="{FF2B5EF4-FFF2-40B4-BE49-F238E27FC236}">
                      <a16:creationId xmlns:a16="http://schemas.microsoft.com/office/drawing/2014/main" id="{9332A605-7A71-0727-F41E-89F65F4D14AA}"/>
                    </a:ext>
                  </a:extLst>
                </p:cNvPr>
                <p:cNvSpPr/>
                <p:nvPr/>
              </p:nvSpPr>
              <p:spPr bwMode="auto">
                <a:xfrm>
                  <a:off x="7290725" y="2623494"/>
                  <a:ext cx="121893" cy="72519"/>
                </a:xfrm>
                <a:custGeom>
                  <a:avLst/>
                  <a:gdLst>
                    <a:gd name="T0" fmla="*/ 32 w 33"/>
                    <a:gd name="T1" fmla="*/ 10 h 20"/>
                    <a:gd name="T2" fmla="*/ 14 w 33"/>
                    <a:gd name="T3" fmla="*/ 0 h 20"/>
                    <a:gd name="T4" fmla="*/ 1 w 33"/>
                    <a:gd name="T5" fmla="*/ 10 h 20"/>
                    <a:gd name="T6" fmla="*/ 19 w 33"/>
                    <a:gd name="T7" fmla="*/ 20 h 20"/>
                    <a:gd name="T8" fmla="*/ 32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32" y="10"/>
                      </a:moveTo>
                      <a:cubicBezTo>
                        <a:pt x="31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1" y="10"/>
                      </a:cubicBezTo>
                      <a:cubicBezTo>
                        <a:pt x="2" y="16"/>
                        <a:pt x="10" y="20"/>
                        <a:pt x="19" y="20"/>
                      </a:cubicBezTo>
                      <a:cubicBezTo>
                        <a:pt x="27" y="20"/>
                        <a:pt x="33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2" name="iŝḻïdé">
                  <a:extLst>
                    <a:ext uri="{FF2B5EF4-FFF2-40B4-BE49-F238E27FC236}">
                      <a16:creationId xmlns:a16="http://schemas.microsoft.com/office/drawing/2014/main" id="{1CEF0274-2AC7-0BD7-1721-A5BF55871DF0}"/>
                    </a:ext>
                  </a:extLst>
                </p:cNvPr>
                <p:cNvSpPr/>
                <p:nvPr/>
              </p:nvSpPr>
              <p:spPr bwMode="auto">
                <a:xfrm>
                  <a:off x="7429590" y="2623494"/>
                  <a:ext cx="124979" cy="72519"/>
                </a:xfrm>
                <a:custGeom>
                  <a:avLst/>
                  <a:gdLst>
                    <a:gd name="T0" fmla="*/ 32 w 34"/>
                    <a:gd name="T1" fmla="*/ 10 h 20"/>
                    <a:gd name="T2" fmla="*/ 14 w 34"/>
                    <a:gd name="T3" fmla="*/ 0 h 20"/>
                    <a:gd name="T4" fmla="*/ 1 w 34"/>
                    <a:gd name="T5" fmla="*/ 10 h 20"/>
                    <a:gd name="T6" fmla="*/ 19 w 34"/>
                    <a:gd name="T7" fmla="*/ 20 h 20"/>
                    <a:gd name="T8" fmla="*/ 32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2" y="10"/>
                      </a:moveTo>
                      <a:cubicBezTo>
                        <a:pt x="31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1" y="10"/>
                      </a:cubicBezTo>
                      <a:cubicBezTo>
                        <a:pt x="2" y="16"/>
                        <a:pt x="11" y="20"/>
                        <a:pt x="19" y="20"/>
                      </a:cubicBezTo>
                      <a:cubicBezTo>
                        <a:pt x="28" y="20"/>
                        <a:pt x="34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3" name="íśľîḋe">
                  <a:extLst>
                    <a:ext uri="{FF2B5EF4-FFF2-40B4-BE49-F238E27FC236}">
                      <a16:creationId xmlns:a16="http://schemas.microsoft.com/office/drawing/2014/main" id="{FA024A2F-F07A-2329-2F6F-42688561B2FA}"/>
                    </a:ext>
                  </a:extLst>
                </p:cNvPr>
                <p:cNvSpPr/>
                <p:nvPr/>
              </p:nvSpPr>
              <p:spPr bwMode="auto">
                <a:xfrm>
                  <a:off x="7568455" y="2623494"/>
                  <a:ext cx="124979" cy="72519"/>
                </a:xfrm>
                <a:custGeom>
                  <a:avLst/>
                  <a:gdLst>
                    <a:gd name="T0" fmla="*/ 33 w 34"/>
                    <a:gd name="T1" fmla="*/ 10 h 20"/>
                    <a:gd name="T2" fmla="*/ 14 w 34"/>
                    <a:gd name="T3" fmla="*/ 0 h 20"/>
                    <a:gd name="T4" fmla="*/ 1 w 34"/>
                    <a:gd name="T5" fmla="*/ 10 h 20"/>
                    <a:gd name="T6" fmla="*/ 20 w 34"/>
                    <a:gd name="T7" fmla="*/ 20 h 20"/>
                    <a:gd name="T8" fmla="*/ 33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3" y="10"/>
                      </a:moveTo>
                      <a:cubicBezTo>
                        <a:pt x="31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1" y="10"/>
                      </a:cubicBezTo>
                      <a:cubicBezTo>
                        <a:pt x="3" y="16"/>
                        <a:pt x="11" y="20"/>
                        <a:pt x="20" y="20"/>
                      </a:cubicBezTo>
                      <a:cubicBezTo>
                        <a:pt x="28" y="20"/>
                        <a:pt x="34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4" name="î$líďê">
                  <a:extLst>
                    <a:ext uri="{FF2B5EF4-FFF2-40B4-BE49-F238E27FC236}">
                      <a16:creationId xmlns:a16="http://schemas.microsoft.com/office/drawing/2014/main" id="{C5E35C44-45FC-FA0B-EB0C-7494A9B608F2}"/>
                    </a:ext>
                  </a:extLst>
                </p:cNvPr>
                <p:cNvSpPr/>
                <p:nvPr/>
              </p:nvSpPr>
              <p:spPr bwMode="auto">
                <a:xfrm>
                  <a:off x="7707320" y="2623494"/>
                  <a:ext cx="123436" cy="72519"/>
                </a:xfrm>
                <a:custGeom>
                  <a:avLst/>
                  <a:gdLst>
                    <a:gd name="T0" fmla="*/ 33 w 34"/>
                    <a:gd name="T1" fmla="*/ 10 h 20"/>
                    <a:gd name="T2" fmla="*/ 14 w 34"/>
                    <a:gd name="T3" fmla="*/ 0 h 20"/>
                    <a:gd name="T4" fmla="*/ 2 w 34"/>
                    <a:gd name="T5" fmla="*/ 10 h 20"/>
                    <a:gd name="T6" fmla="*/ 20 w 34"/>
                    <a:gd name="T7" fmla="*/ 20 h 20"/>
                    <a:gd name="T8" fmla="*/ 33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3" y="10"/>
                      </a:moveTo>
                      <a:cubicBezTo>
                        <a:pt x="31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2" y="10"/>
                      </a:cubicBezTo>
                      <a:cubicBezTo>
                        <a:pt x="3" y="16"/>
                        <a:pt x="11" y="20"/>
                        <a:pt x="20" y="20"/>
                      </a:cubicBezTo>
                      <a:cubicBezTo>
                        <a:pt x="29" y="20"/>
                        <a:pt x="34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5" name="ïśľíḍé">
                  <a:extLst>
                    <a:ext uri="{FF2B5EF4-FFF2-40B4-BE49-F238E27FC236}">
                      <a16:creationId xmlns:a16="http://schemas.microsoft.com/office/drawing/2014/main" id="{8516E776-A47F-8EA1-FABC-2DE9C8276C91}"/>
                    </a:ext>
                  </a:extLst>
                </p:cNvPr>
                <p:cNvSpPr/>
                <p:nvPr/>
              </p:nvSpPr>
              <p:spPr bwMode="auto">
                <a:xfrm>
                  <a:off x="7846185" y="2623494"/>
                  <a:ext cx="128065" cy="72519"/>
                </a:xfrm>
                <a:custGeom>
                  <a:avLst/>
                  <a:gdLst>
                    <a:gd name="T0" fmla="*/ 33 w 35"/>
                    <a:gd name="T1" fmla="*/ 10 h 20"/>
                    <a:gd name="T2" fmla="*/ 14 w 35"/>
                    <a:gd name="T3" fmla="*/ 0 h 20"/>
                    <a:gd name="T4" fmla="*/ 2 w 35"/>
                    <a:gd name="T5" fmla="*/ 10 h 20"/>
                    <a:gd name="T6" fmla="*/ 20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1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2" y="10"/>
                      </a:cubicBezTo>
                      <a:cubicBezTo>
                        <a:pt x="3" y="16"/>
                        <a:pt x="12" y="20"/>
                        <a:pt x="20" y="20"/>
                      </a:cubicBezTo>
                      <a:cubicBezTo>
                        <a:pt x="29" y="20"/>
                        <a:pt x="35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6" name="îṡ1ïde">
                  <a:extLst>
                    <a:ext uri="{FF2B5EF4-FFF2-40B4-BE49-F238E27FC236}">
                      <a16:creationId xmlns:a16="http://schemas.microsoft.com/office/drawing/2014/main" id="{A23849B3-FBA9-3117-A223-780157F432BF}"/>
                    </a:ext>
                  </a:extLst>
                </p:cNvPr>
                <p:cNvSpPr/>
                <p:nvPr/>
              </p:nvSpPr>
              <p:spPr bwMode="auto">
                <a:xfrm>
                  <a:off x="7985050" y="2623494"/>
                  <a:ext cx="128065" cy="72519"/>
                </a:xfrm>
                <a:custGeom>
                  <a:avLst/>
                  <a:gdLst>
                    <a:gd name="T0" fmla="*/ 33 w 35"/>
                    <a:gd name="T1" fmla="*/ 10 h 20"/>
                    <a:gd name="T2" fmla="*/ 14 w 35"/>
                    <a:gd name="T3" fmla="*/ 0 h 20"/>
                    <a:gd name="T4" fmla="*/ 2 w 35"/>
                    <a:gd name="T5" fmla="*/ 10 h 20"/>
                    <a:gd name="T6" fmla="*/ 21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1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2" y="10"/>
                      </a:cubicBezTo>
                      <a:cubicBezTo>
                        <a:pt x="4" y="16"/>
                        <a:pt x="12" y="20"/>
                        <a:pt x="21" y="20"/>
                      </a:cubicBezTo>
                      <a:cubicBezTo>
                        <a:pt x="29" y="20"/>
                        <a:pt x="35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7" name="iŝ1ídé">
                  <a:extLst>
                    <a:ext uri="{FF2B5EF4-FFF2-40B4-BE49-F238E27FC236}">
                      <a16:creationId xmlns:a16="http://schemas.microsoft.com/office/drawing/2014/main" id="{8051CB1B-AA31-D2CD-D8DE-EA972B523FFA}"/>
                    </a:ext>
                  </a:extLst>
                </p:cNvPr>
                <p:cNvSpPr/>
                <p:nvPr/>
              </p:nvSpPr>
              <p:spPr bwMode="auto">
                <a:xfrm>
                  <a:off x="8123916" y="2623494"/>
                  <a:ext cx="126522" cy="72519"/>
                </a:xfrm>
                <a:custGeom>
                  <a:avLst/>
                  <a:gdLst>
                    <a:gd name="T0" fmla="*/ 33 w 35"/>
                    <a:gd name="T1" fmla="*/ 10 h 20"/>
                    <a:gd name="T2" fmla="*/ 14 w 35"/>
                    <a:gd name="T3" fmla="*/ 0 h 20"/>
                    <a:gd name="T4" fmla="*/ 2 w 35"/>
                    <a:gd name="T5" fmla="*/ 10 h 20"/>
                    <a:gd name="T6" fmla="*/ 21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1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2" y="10"/>
                      </a:cubicBezTo>
                      <a:cubicBezTo>
                        <a:pt x="4" y="16"/>
                        <a:pt x="12" y="20"/>
                        <a:pt x="21" y="20"/>
                      </a:cubicBezTo>
                      <a:cubicBezTo>
                        <a:pt x="30" y="20"/>
                        <a:pt x="35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8" name="ï$ḻïḑè">
                  <a:extLst>
                    <a:ext uri="{FF2B5EF4-FFF2-40B4-BE49-F238E27FC236}">
                      <a16:creationId xmlns:a16="http://schemas.microsoft.com/office/drawing/2014/main" id="{E6326D46-4A77-C108-EB67-B9ED5FFEFA2A}"/>
                    </a:ext>
                  </a:extLst>
                </p:cNvPr>
                <p:cNvSpPr/>
                <p:nvPr/>
              </p:nvSpPr>
              <p:spPr bwMode="auto">
                <a:xfrm>
                  <a:off x="8262781" y="2623494"/>
                  <a:ext cx="126522" cy="72519"/>
                </a:xfrm>
                <a:custGeom>
                  <a:avLst/>
                  <a:gdLst>
                    <a:gd name="T0" fmla="*/ 33 w 35"/>
                    <a:gd name="T1" fmla="*/ 10 h 20"/>
                    <a:gd name="T2" fmla="*/ 14 w 35"/>
                    <a:gd name="T3" fmla="*/ 0 h 20"/>
                    <a:gd name="T4" fmla="*/ 2 w 35"/>
                    <a:gd name="T5" fmla="*/ 10 h 20"/>
                    <a:gd name="T6" fmla="*/ 21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1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2" y="10"/>
                      </a:cubicBezTo>
                      <a:cubicBezTo>
                        <a:pt x="4" y="16"/>
                        <a:pt x="13" y="20"/>
                        <a:pt x="21" y="20"/>
                      </a:cubicBezTo>
                      <a:cubicBezTo>
                        <a:pt x="30" y="20"/>
                        <a:pt x="35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9" name="ïSľîḍè">
                  <a:extLst>
                    <a:ext uri="{FF2B5EF4-FFF2-40B4-BE49-F238E27FC236}">
                      <a16:creationId xmlns:a16="http://schemas.microsoft.com/office/drawing/2014/main" id="{5B27045C-0491-6DB9-0C7F-D48D91537E7F}"/>
                    </a:ext>
                  </a:extLst>
                </p:cNvPr>
                <p:cNvSpPr/>
                <p:nvPr/>
              </p:nvSpPr>
              <p:spPr bwMode="auto">
                <a:xfrm>
                  <a:off x="8400103" y="2623494"/>
                  <a:ext cx="132693" cy="72519"/>
                </a:xfrm>
                <a:custGeom>
                  <a:avLst/>
                  <a:gdLst>
                    <a:gd name="T0" fmla="*/ 33 w 36"/>
                    <a:gd name="T1" fmla="*/ 10 h 20"/>
                    <a:gd name="T2" fmla="*/ 14 w 36"/>
                    <a:gd name="T3" fmla="*/ 0 h 20"/>
                    <a:gd name="T4" fmla="*/ 2 w 36"/>
                    <a:gd name="T5" fmla="*/ 10 h 20"/>
                    <a:gd name="T6" fmla="*/ 22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1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2" y="10"/>
                      </a:cubicBezTo>
                      <a:cubicBezTo>
                        <a:pt x="4" y="16"/>
                        <a:pt x="13" y="20"/>
                        <a:pt x="22" y="20"/>
                      </a:cubicBezTo>
                      <a:cubicBezTo>
                        <a:pt x="30" y="20"/>
                        <a:pt x="36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0" name="iṥlîďé">
                  <a:extLst>
                    <a:ext uri="{FF2B5EF4-FFF2-40B4-BE49-F238E27FC236}">
                      <a16:creationId xmlns:a16="http://schemas.microsoft.com/office/drawing/2014/main" id="{BF13043B-9341-A595-EACC-8E4CA87A724F}"/>
                    </a:ext>
                  </a:extLst>
                </p:cNvPr>
                <p:cNvSpPr/>
                <p:nvPr/>
              </p:nvSpPr>
              <p:spPr bwMode="auto">
                <a:xfrm>
                  <a:off x="8538968" y="2623494"/>
                  <a:ext cx="131151" cy="72519"/>
                </a:xfrm>
                <a:custGeom>
                  <a:avLst/>
                  <a:gdLst>
                    <a:gd name="T0" fmla="*/ 34 w 36"/>
                    <a:gd name="T1" fmla="*/ 10 h 20"/>
                    <a:gd name="T2" fmla="*/ 14 w 36"/>
                    <a:gd name="T3" fmla="*/ 0 h 20"/>
                    <a:gd name="T4" fmla="*/ 3 w 36"/>
                    <a:gd name="T5" fmla="*/ 10 h 20"/>
                    <a:gd name="T6" fmla="*/ 22 w 36"/>
                    <a:gd name="T7" fmla="*/ 20 h 20"/>
                    <a:gd name="T8" fmla="*/ 34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4" y="10"/>
                      </a:moveTo>
                      <a:cubicBezTo>
                        <a:pt x="31" y="4"/>
                        <a:pt x="23" y="0"/>
                        <a:pt x="14" y="0"/>
                      </a:cubicBezTo>
                      <a:cubicBezTo>
                        <a:pt x="5" y="0"/>
                        <a:pt x="0" y="4"/>
                        <a:pt x="3" y="10"/>
                      </a:cubicBezTo>
                      <a:cubicBezTo>
                        <a:pt x="5" y="16"/>
                        <a:pt x="14" y="20"/>
                        <a:pt x="22" y="20"/>
                      </a:cubicBezTo>
                      <a:cubicBezTo>
                        <a:pt x="31" y="20"/>
                        <a:pt x="36" y="16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1" name="îṣľiḋé">
                  <a:extLst>
                    <a:ext uri="{FF2B5EF4-FFF2-40B4-BE49-F238E27FC236}">
                      <a16:creationId xmlns:a16="http://schemas.microsoft.com/office/drawing/2014/main" id="{CE08E46E-7EDF-A97D-456B-E5333A0D0A34}"/>
                    </a:ext>
                  </a:extLst>
                </p:cNvPr>
                <p:cNvSpPr/>
                <p:nvPr/>
              </p:nvSpPr>
              <p:spPr bwMode="auto">
                <a:xfrm>
                  <a:off x="8677833" y="2623494"/>
                  <a:ext cx="131151" cy="72519"/>
                </a:xfrm>
                <a:custGeom>
                  <a:avLst/>
                  <a:gdLst>
                    <a:gd name="T0" fmla="*/ 34 w 36"/>
                    <a:gd name="T1" fmla="*/ 10 h 20"/>
                    <a:gd name="T2" fmla="*/ 14 w 36"/>
                    <a:gd name="T3" fmla="*/ 0 h 20"/>
                    <a:gd name="T4" fmla="*/ 3 w 36"/>
                    <a:gd name="T5" fmla="*/ 10 h 20"/>
                    <a:gd name="T6" fmla="*/ 23 w 36"/>
                    <a:gd name="T7" fmla="*/ 20 h 20"/>
                    <a:gd name="T8" fmla="*/ 34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4" y="10"/>
                      </a:moveTo>
                      <a:cubicBezTo>
                        <a:pt x="31" y="4"/>
                        <a:pt x="23" y="0"/>
                        <a:pt x="14" y="0"/>
                      </a:cubicBezTo>
                      <a:cubicBezTo>
                        <a:pt x="5" y="0"/>
                        <a:pt x="0" y="4"/>
                        <a:pt x="3" y="10"/>
                      </a:cubicBezTo>
                      <a:cubicBezTo>
                        <a:pt x="5" y="16"/>
                        <a:pt x="14" y="20"/>
                        <a:pt x="23" y="20"/>
                      </a:cubicBezTo>
                      <a:cubicBezTo>
                        <a:pt x="31" y="20"/>
                        <a:pt x="36" y="16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2" name="îṥlíḑé">
                  <a:extLst>
                    <a:ext uri="{FF2B5EF4-FFF2-40B4-BE49-F238E27FC236}">
                      <a16:creationId xmlns:a16="http://schemas.microsoft.com/office/drawing/2014/main" id="{3E78D906-7833-A60D-9465-4AD99A25E45A}"/>
                    </a:ext>
                  </a:extLst>
                </p:cNvPr>
                <p:cNvSpPr/>
                <p:nvPr/>
              </p:nvSpPr>
              <p:spPr bwMode="auto">
                <a:xfrm>
                  <a:off x="7170375" y="2714528"/>
                  <a:ext cx="120350" cy="80233"/>
                </a:xfrm>
                <a:custGeom>
                  <a:avLst/>
                  <a:gdLst>
                    <a:gd name="T0" fmla="*/ 32 w 33"/>
                    <a:gd name="T1" fmla="*/ 11 h 22"/>
                    <a:gd name="T2" fmla="*/ 14 w 33"/>
                    <a:gd name="T3" fmla="*/ 0 h 22"/>
                    <a:gd name="T4" fmla="*/ 1 w 33"/>
                    <a:gd name="T5" fmla="*/ 11 h 22"/>
                    <a:gd name="T6" fmla="*/ 19 w 33"/>
                    <a:gd name="T7" fmla="*/ 22 h 22"/>
                    <a:gd name="T8" fmla="*/ 32 w 33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2">
                      <a:moveTo>
                        <a:pt x="32" y="11"/>
                      </a:moveTo>
                      <a:cubicBezTo>
                        <a:pt x="31" y="5"/>
                        <a:pt x="23" y="0"/>
                        <a:pt x="14" y="0"/>
                      </a:cubicBezTo>
                      <a:cubicBezTo>
                        <a:pt x="6" y="0"/>
                        <a:pt x="0" y="5"/>
                        <a:pt x="1" y="11"/>
                      </a:cubicBezTo>
                      <a:cubicBezTo>
                        <a:pt x="2" y="17"/>
                        <a:pt x="10" y="22"/>
                        <a:pt x="19" y="22"/>
                      </a:cubicBezTo>
                      <a:cubicBezTo>
                        <a:pt x="27" y="22"/>
                        <a:pt x="33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3" name="is1îḍé">
                  <a:extLst>
                    <a:ext uri="{FF2B5EF4-FFF2-40B4-BE49-F238E27FC236}">
                      <a16:creationId xmlns:a16="http://schemas.microsoft.com/office/drawing/2014/main" id="{3163E7FD-1204-F92B-581E-54128B4AB152}"/>
                    </a:ext>
                  </a:extLst>
                </p:cNvPr>
                <p:cNvSpPr/>
                <p:nvPr/>
              </p:nvSpPr>
              <p:spPr bwMode="auto">
                <a:xfrm>
                  <a:off x="7309240" y="2714528"/>
                  <a:ext cx="124979" cy="80233"/>
                </a:xfrm>
                <a:custGeom>
                  <a:avLst/>
                  <a:gdLst>
                    <a:gd name="T0" fmla="*/ 33 w 34"/>
                    <a:gd name="T1" fmla="*/ 11 h 22"/>
                    <a:gd name="T2" fmla="*/ 15 w 34"/>
                    <a:gd name="T3" fmla="*/ 0 h 22"/>
                    <a:gd name="T4" fmla="*/ 1 w 34"/>
                    <a:gd name="T5" fmla="*/ 11 h 22"/>
                    <a:gd name="T6" fmla="*/ 19 w 34"/>
                    <a:gd name="T7" fmla="*/ 22 h 22"/>
                    <a:gd name="T8" fmla="*/ 33 w 34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2">
                      <a:moveTo>
                        <a:pt x="33" y="11"/>
                      </a:moveTo>
                      <a:cubicBezTo>
                        <a:pt x="32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1" y="11"/>
                      </a:cubicBezTo>
                      <a:cubicBezTo>
                        <a:pt x="3" y="17"/>
                        <a:pt x="11" y="22"/>
                        <a:pt x="19" y="22"/>
                      </a:cubicBezTo>
                      <a:cubicBezTo>
                        <a:pt x="28" y="22"/>
                        <a:pt x="34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4" name="ïSļiḑè">
                  <a:extLst>
                    <a:ext uri="{FF2B5EF4-FFF2-40B4-BE49-F238E27FC236}">
                      <a16:creationId xmlns:a16="http://schemas.microsoft.com/office/drawing/2014/main" id="{35A0B357-1DF9-2F68-1300-43C907FEE6B6}"/>
                    </a:ext>
                  </a:extLst>
                </p:cNvPr>
                <p:cNvSpPr/>
                <p:nvPr/>
              </p:nvSpPr>
              <p:spPr bwMode="auto">
                <a:xfrm>
                  <a:off x="7452733" y="2714528"/>
                  <a:ext cx="123436" cy="80233"/>
                </a:xfrm>
                <a:custGeom>
                  <a:avLst/>
                  <a:gdLst>
                    <a:gd name="T0" fmla="*/ 33 w 34"/>
                    <a:gd name="T1" fmla="*/ 11 h 22"/>
                    <a:gd name="T2" fmla="*/ 14 w 34"/>
                    <a:gd name="T3" fmla="*/ 0 h 22"/>
                    <a:gd name="T4" fmla="*/ 1 w 34"/>
                    <a:gd name="T5" fmla="*/ 11 h 22"/>
                    <a:gd name="T6" fmla="*/ 19 w 34"/>
                    <a:gd name="T7" fmla="*/ 22 h 22"/>
                    <a:gd name="T8" fmla="*/ 33 w 34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2">
                      <a:moveTo>
                        <a:pt x="33" y="11"/>
                      </a:moveTo>
                      <a:cubicBezTo>
                        <a:pt x="31" y="5"/>
                        <a:pt x="23" y="0"/>
                        <a:pt x="14" y="0"/>
                      </a:cubicBezTo>
                      <a:cubicBezTo>
                        <a:pt x="6" y="0"/>
                        <a:pt x="0" y="5"/>
                        <a:pt x="1" y="11"/>
                      </a:cubicBezTo>
                      <a:cubicBezTo>
                        <a:pt x="2" y="17"/>
                        <a:pt x="11" y="22"/>
                        <a:pt x="19" y="22"/>
                      </a:cubicBezTo>
                      <a:cubicBezTo>
                        <a:pt x="28" y="22"/>
                        <a:pt x="34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5" name="išḻïḑè">
                  <a:extLst>
                    <a:ext uri="{FF2B5EF4-FFF2-40B4-BE49-F238E27FC236}">
                      <a16:creationId xmlns:a16="http://schemas.microsoft.com/office/drawing/2014/main" id="{35F56A7E-23C0-C9E2-4866-E06719E4E5FD}"/>
                    </a:ext>
                  </a:extLst>
                </p:cNvPr>
                <p:cNvSpPr/>
                <p:nvPr/>
              </p:nvSpPr>
              <p:spPr bwMode="auto">
                <a:xfrm>
                  <a:off x="7590056" y="2714528"/>
                  <a:ext cx="128065" cy="80233"/>
                </a:xfrm>
                <a:custGeom>
                  <a:avLst/>
                  <a:gdLst>
                    <a:gd name="T0" fmla="*/ 33 w 35"/>
                    <a:gd name="T1" fmla="*/ 11 h 22"/>
                    <a:gd name="T2" fmla="*/ 15 w 35"/>
                    <a:gd name="T3" fmla="*/ 0 h 22"/>
                    <a:gd name="T4" fmla="*/ 2 w 35"/>
                    <a:gd name="T5" fmla="*/ 11 h 22"/>
                    <a:gd name="T6" fmla="*/ 20 w 35"/>
                    <a:gd name="T7" fmla="*/ 22 h 22"/>
                    <a:gd name="T8" fmla="*/ 33 w 35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3" y="11"/>
                      </a:moveTo>
                      <a:cubicBezTo>
                        <a:pt x="32" y="5"/>
                        <a:pt x="23" y="0"/>
                        <a:pt x="15" y="0"/>
                      </a:cubicBezTo>
                      <a:cubicBezTo>
                        <a:pt x="6" y="0"/>
                        <a:pt x="0" y="5"/>
                        <a:pt x="2" y="11"/>
                      </a:cubicBezTo>
                      <a:cubicBezTo>
                        <a:pt x="3" y="17"/>
                        <a:pt x="11" y="22"/>
                        <a:pt x="20" y="22"/>
                      </a:cubicBezTo>
                      <a:cubicBezTo>
                        <a:pt x="29" y="22"/>
                        <a:pt x="35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6" name="ïṡḷíḓè">
                  <a:extLst>
                    <a:ext uri="{FF2B5EF4-FFF2-40B4-BE49-F238E27FC236}">
                      <a16:creationId xmlns:a16="http://schemas.microsoft.com/office/drawing/2014/main" id="{0D6A9AF5-FE18-6DFA-05AA-A63827D0BCBE}"/>
                    </a:ext>
                  </a:extLst>
                </p:cNvPr>
                <p:cNvSpPr/>
                <p:nvPr/>
              </p:nvSpPr>
              <p:spPr bwMode="auto">
                <a:xfrm>
                  <a:off x="7733550" y="2714528"/>
                  <a:ext cx="126522" cy="80233"/>
                </a:xfrm>
                <a:custGeom>
                  <a:avLst/>
                  <a:gdLst>
                    <a:gd name="T0" fmla="*/ 33 w 35"/>
                    <a:gd name="T1" fmla="*/ 11 h 22"/>
                    <a:gd name="T2" fmla="*/ 14 w 35"/>
                    <a:gd name="T3" fmla="*/ 0 h 22"/>
                    <a:gd name="T4" fmla="*/ 1 w 35"/>
                    <a:gd name="T5" fmla="*/ 11 h 22"/>
                    <a:gd name="T6" fmla="*/ 20 w 35"/>
                    <a:gd name="T7" fmla="*/ 22 h 22"/>
                    <a:gd name="T8" fmla="*/ 33 w 35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3" y="11"/>
                      </a:moveTo>
                      <a:cubicBezTo>
                        <a:pt x="31" y="5"/>
                        <a:pt x="23" y="0"/>
                        <a:pt x="14" y="0"/>
                      </a:cubicBezTo>
                      <a:cubicBezTo>
                        <a:pt x="6" y="0"/>
                        <a:pt x="0" y="5"/>
                        <a:pt x="1" y="11"/>
                      </a:cubicBezTo>
                      <a:cubicBezTo>
                        <a:pt x="3" y="17"/>
                        <a:pt x="11" y="22"/>
                        <a:pt x="20" y="22"/>
                      </a:cubicBezTo>
                      <a:cubicBezTo>
                        <a:pt x="29" y="22"/>
                        <a:pt x="35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7" name="iṧḻiḋe">
                  <a:extLst>
                    <a:ext uri="{FF2B5EF4-FFF2-40B4-BE49-F238E27FC236}">
                      <a16:creationId xmlns:a16="http://schemas.microsoft.com/office/drawing/2014/main" id="{C9CEA5A7-3983-7CAE-43DF-00D0A17696F8}"/>
                    </a:ext>
                  </a:extLst>
                </p:cNvPr>
                <p:cNvSpPr/>
                <p:nvPr/>
              </p:nvSpPr>
              <p:spPr bwMode="auto">
                <a:xfrm>
                  <a:off x="7872415" y="2714528"/>
                  <a:ext cx="126522" cy="80233"/>
                </a:xfrm>
                <a:custGeom>
                  <a:avLst/>
                  <a:gdLst>
                    <a:gd name="T0" fmla="*/ 34 w 35"/>
                    <a:gd name="T1" fmla="*/ 11 h 22"/>
                    <a:gd name="T2" fmla="*/ 15 w 35"/>
                    <a:gd name="T3" fmla="*/ 0 h 22"/>
                    <a:gd name="T4" fmla="*/ 2 w 35"/>
                    <a:gd name="T5" fmla="*/ 11 h 22"/>
                    <a:gd name="T6" fmla="*/ 21 w 35"/>
                    <a:gd name="T7" fmla="*/ 22 h 22"/>
                    <a:gd name="T8" fmla="*/ 34 w 35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4" y="11"/>
                      </a:moveTo>
                      <a:cubicBezTo>
                        <a:pt x="32" y="5"/>
                        <a:pt x="23" y="0"/>
                        <a:pt x="15" y="0"/>
                      </a:cubicBezTo>
                      <a:cubicBezTo>
                        <a:pt x="6" y="0"/>
                        <a:pt x="0" y="5"/>
                        <a:pt x="2" y="11"/>
                      </a:cubicBezTo>
                      <a:cubicBezTo>
                        <a:pt x="4" y="17"/>
                        <a:pt x="12" y="22"/>
                        <a:pt x="21" y="22"/>
                      </a:cubicBezTo>
                      <a:cubicBezTo>
                        <a:pt x="30" y="22"/>
                        <a:pt x="35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8" name="iṩļïḑè">
                  <a:extLst>
                    <a:ext uri="{FF2B5EF4-FFF2-40B4-BE49-F238E27FC236}">
                      <a16:creationId xmlns:a16="http://schemas.microsoft.com/office/drawing/2014/main" id="{8E6CC111-0B3D-F759-043D-8521C7CF7BC3}"/>
                    </a:ext>
                  </a:extLst>
                </p:cNvPr>
                <p:cNvSpPr/>
                <p:nvPr/>
              </p:nvSpPr>
              <p:spPr bwMode="auto">
                <a:xfrm>
                  <a:off x="8014366" y="2714528"/>
                  <a:ext cx="128065" cy="80233"/>
                </a:xfrm>
                <a:custGeom>
                  <a:avLst/>
                  <a:gdLst>
                    <a:gd name="T0" fmla="*/ 33 w 35"/>
                    <a:gd name="T1" fmla="*/ 11 h 22"/>
                    <a:gd name="T2" fmla="*/ 14 w 35"/>
                    <a:gd name="T3" fmla="*/ 0 h 22"/>
                    <a:gd name="T4" fmla="*/ 2 w 35"/>
                    <a:gd name="T5" fmla="*/ 11 h 22"/>
                    <a:gd name="T6" fmla="*/ 21 w 35"/>
                    <a:gd name="T7" fmla="*/ 22 h 22"/>
                    <a:gd name="T8" fmla="*/ 33 w 35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3" y="11"/>
                      </a:moveTo>
                      <a:cubicBezTo>
                        <a:pt x="31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2" y="11"/>
                      </a:cubicBezTo>
                      <a:cubicBezTo>
                        <a:pt x="3" y="17"/>
                        <a:pt x="12" y="22"/>
                        <a:pt x="21" y="22"/>
                      </a:cubicBezTo>
                      <a:cubicBezTo>
                        <a:pt x="30" y="22"/>
                        <a:pt x="35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9" name="iṣ1îďê">
                  <a:extLst>
                    <a:ext uri="{FF2B5EF4-FFF2-40B4-BE49-F238E27FC236}">
                      <a16:creationId xmlns:a16="http://schemas.microsoft.com/office/drawing/2014/main" id="{C20657B7-4EC1-1E1A-3DA9-4E2F6C4F32DA}"/>
                    </a:ext>
                  </a:extLst>
                </p:cNvPr>
                <p:cNvSpPr/>
                <p:nvPr/>
              </p:nvSpPr>
              <p:spPr bwMode="auto">
                <a:xfrm>
                  <a:off x="8153231" y="2714528"/>
                  <a:ext cx="131151" cy="80233"/>
                </a:xfrm>
                <a:custGeom>
                  <a:avLst/>
                  <a:gdLst>
                    <a:gd name="T0" fmla="*/ 34 w 36"/>
                    <a:gd name="T1" fmla="*/ 11 h 22"/>
                    <a:gd name="T2" fmla="*/ 15 w 36"/>
                    <a:gd name="T3" fmla="*/ 0 h 22"/>
                    <a:gd name="T4" fmla="*/ 2 w 36"/>
                    <a:gd name="T5" fmla="*/ 11 h 22"/>
                    <a:gd name="T6" fmla="*/ 22 w 36"/>
                    <a:gd name="T7" fmla="*/ 22 h 22"/>
                    <a:gd name="T8" fmla="*/ 34 w 36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2">
                      <a:moveTo>
                        <a:pt x="34" y="11"/>
                      </a:moveTo>
                      <a:cubicBezTo>
                        <a:pt x="32" y="5"/>
                        <a:pt x="23" y="0"/>
                        <a:pt x="15" y="0"/>
                      </a:cubicBezTo>
                      <a:cubicBezTo>
                        <a:pt x="6" y="0"/>
                        <a:pt x="0" y="5"/>
                        <a:pt x="2" y="11"/>
                      </a:cubicBezTo>
                      <a:cubicBezTo>
                        <a:pt x="4" y="17"/>
                        <a:pt x="13" y="22"/>
                        <a:pt x="22" y="22"/>
                      </a:cubicBezTo>
                      <a:cubicBezTo>
                        <a:pt x="30" y="22"/>
                        <a:pt x="36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0" name="iṥḻiďè">
                  <a:extLst>
                    <a:ext uri="{FF2B5EF4-FFF2-40B4-BE49-F238E27FC236}">
                      <a16:creationId xmlns:a16="http://schemas.microsoft.com/office/drawing/2014/main" id="{C26106CD-9F02-8687-4536-A9150E3237FA}"/>
                    </a:ext>
                  </a:extLst>
                </p:cNvPr>
                <p:cNvSpPr/>
                <p:nvPr/>
              </p:nvSpPr>
              <p:spPr bwMode="auto">
                <a:xfrm>
                  <a:off x="8295182" y="2714528"/>
                  <a:ext cx="131151" cy="80233"/>
                </a:xfrm>
                <a:custGeom>
                  <a:avLst/>
                  <a:gdLst>
                    <a:gd name="T0" fmla="*/ 34 w 36"/>
                    <a:gd name="T1" fmla="*/ 11 h 22"/>
                    <a:gd name="T2" fmla="*/ 14 w 36"/>
                    <a:gd name="T3" fmla="*/ 0 h 22"/>
                    <a:gd name="T4" fmla="*/ 2 w 36"/>
                    <a:gd name="T5" fmla="*/ 11 h 22"/>
                    <a:gd name="T6" fmla="*/ 22 w 36"/>
                    <a:gd name="T7" fmla="*/ 22 h 22"/>
                    <a:gd name="T8" fmla="*/ 34 w 36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2">
                      <a:moveTo>
                        <a:pt x="34" y="11"/>
                      </a:moveTo>
                      <a:cubicBezTo>
                        <a:pt x="31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2" y="11"/>
                      </a:cubicBezTo>
                      <a:cubicBezTo>
                        <a:pt x="4" y="17"/>
                        <a:pt x="13" y="22"/>
                        <a:pt x="22" y="22"/>
                      </a:cubicBezTo>
                      <a:cubicBezTo>
                        <a:pt x="30" y="22"/>
                        <a:pt x="36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1" name="ïšḻïḍe">
                  <a:extLst>
                    <a:ext uri="{FF2B5EF4-FFF2-40B4-BE49-F238E27FC236}">
                      <a16:creationId xmlns:a16="http://schemas.microsoft.com/office/drawing/2014/main" id="{D139B0CB-8A16-C3C0-84CF-E8BBB2549D7C}"/>
                    </a:ext>
                  </a:extLst>
                </p:cNvPr>
                <p:cNvSpPr/>
                <p:nvPr/>
              </p:nvSpPr>
              <p:spPr bwMode="auto">
                <a:xfrm>
                  <a:off x="8437133" y="2714528"/>
                  <a:ext cx="128065" cy="80233"/>
                </a:xfrm>
                <a:custGeom>
                  <a:avLst/>
                  <a:gdLst>
                    <a:gd name="T0" fmla="*/ 33 w 35"/>
                    <a:gd name="T1" fmla="*/ 11 h 22"/>
                    <a:gd name="T2" fmla="*/ 14 w 35"/>
                    <a:gd name="T3" fmla="*/ 0 h 22"/>
                    <a:gd name="T4" fmla="*/ 2 w 35"/>
                    <a:gd name="T5" fmla="*/ 11 h 22"/>
                    <a:gd name="T6" fmla="*/ 21 w 35"/>
                    <a:gd name="T7" fmla="*/ 22 h 22"/>
                    <a:gd name="T8" fmla="*/ 33 w 35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3" y="11"/>
                      </a:moveTo>
                      <a:cubicBezTo>
                        <a:pt x="31" y="5"/>
                        <a:pt x="22" y="0"/>
                        <a:pt x="14" y="0"/>
                      </a:cubicBezTo>
                      <a:cubicBezTo>
                        <a:pt x="5" y="0"/>
                        <a:pt x="0" y="5"/>
                        <a:pt x="2" y="11"/>
                      </a:cubicBezTo>
                      <a:cubicBezTo>
                        <a:pt x="4" y="17"/>
                        <a:pt x="13" y="22"/>
                        <a:pt x="21" y="22"/>
                      </a:cubicBezTo>
                      <a:cubicBezTo>
                        <a:pt x="30" y="22"/>
                        <a:pt x="35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2" name="ïšľîḍé">
                  <a:extLst>
                    <a:ext uri="{FF2B5EF4-FFF2-40B4-BE49-F238E27FC236}">
                      <a16:creationId xmlns:a16="http://schemas.microsoft.com/office/drawing/2014/main" id="{A38EF464-823D-3EEE-4F28-890DD891DFDB}"/>
                    </a:ext>
                  </a:extLst>
                </p:cNvPr>
                <p:cNvSpPr/>
                <p:nvPr/>
              </p:nvSpPr>
              <p:spPr bwMode="auto">
                <a:xfrm>
                  <a:off x="8575998" y="2714528"/>
                  <a:ext cx="131151" cy="80233"/>
                </a:xfrm>
                <a:custGeom>
                  <a:avLst/>
                  <a:gdLst>
                    <a:gd name="T0" fmla="*/ 34 w 36"/>
                    <a:gd name="T1" fmla="*/ 11 h 22"/>
                    <a:gd name="T2" fmla="*/ 14 w 36"/>
                    <a:gd name="T3" fmla="*/ 0 h 22"/>
                    <a:gd name="T4" fmla="*/ 2 w 36"/>
                    <a:gd name="T5" fmla="*/ 11 h 22"/>
                    <a:gd name="T6" fmla="*/ 22 w 36"/>
                    <a:gd name="T7" fmla="*/ 22 h 22"/>
                    <a:gd name="T8" fmla="*/ 34 w 36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2">
                      <a:moveTo>
                        <a:pt x="34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2" y="11"/>
                      </a:cubicBezTo>
                      <a:cubicBezTo>
                        <a:pt x="5" y="17"/>
                        <a:pt x="14" y="22"/>
                        <a:pt x="22" y="22"/>
                      </a:cubicBezTo>
                      <a:cubicBezTo>
                        <a:pt x="31" y="22"/>
                        <a:pt x="36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3" name="ïṣḷîde">
                  <a:extLst>
                    <a:ext uri="{FF2B5EF4-FFF2-40B4-BE49-F238E27FC236}">
                      <a16:creationId xmlns:a16="http://schemas.microsoft.com/office/drawing/2014/main" id="{3839A19B-EDC5-B1E3-0FD8-6119AC9F4CA4}"/>
                    </a:ext>
                  </a:extLst>
                </p:cNvPr>
                <p:cNvSpPr/>
                <p:nvPr/>
              </p:nvSpPr>
              <p:spPr bwMode="auto">
                <a:xfrm>
                  <a:off x="8717951" y="2714528"/>
                  <a:ext cx="131151" cy="80233"/>
                </a:xfrm>
                <a:custGeom>
                  <a:avLst/>
                  <a:gdLst>
                    <a:gd name="T0" fmla="*/ 34 w 36"/>
                    <a:gd name="T1" fmla="*/ 11 h 22"/>
                    <a:gd name="T2" fmla="*/ 13 w 36"/>
                    <a:gd name="T3" fmla="*/ 0 h 22"/>
                    <a:gd name="T4" fmla="*/ 2 w 36"/>
                    <a:gd name="T5" fmla="*/ 11 h 22"/>
                    <a:gd name="T6" fmla="*/ 22 w 36"/>
                    <a:gd name="T7" fmla="*/ 22 h 22"/>
                    <a:gd name="T8" fmla="*/ 34 w 36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2">
                      <a:moveTo>
                        <a:pt x="34" y="11"/>
                      </a:moveTo>
                      <a:cubicBezTo>
                        <a:pt x="31" y="5"/>
                        <a:pt x="22" y="0"/>
                        <a:pt x="13" y="0"/>
                      </a:cubicBezTo>
                      <a:cubicBezTo>
                        <a:pt x="5" y="0"/>
                        <a:pt x="0" y="5"/>
                        <a:pt x="2" y="11"/>
                      </a:cubicBezTo>
                      <a:cubicBezTo>
                        <a:pt x="4" y="17"/>
                        <a:pt x="13" y="22"/>
                        <a:pt x="22" y="22"/>
                      </a:cubicBezTo>
                      <a:cubicBezTo>
                        <a:pt x="31" y="22"/>
                        <a:pt x="36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4" name="ïślîḑê">
                  <a:extLst>
                    <a:ext uri="{FF2B5EF4-FFF2-40B4-BE49-F238E27FC236}">
                      <a16:creationId xmlns:a16="http://schemas.microsoft.com/office/drawing/2014/main" id="{447C33B1-241A-7946-2326-E9F04B5D38D8}"/>
                    </a:ext>
                  </a:extLst>
                </p:cNvPr>
                <p:cNvSpPr/>
                <p:nvPr/>
              </p:nvSpPr>
              <p:spPr bwMode="auto">
                <a:xfrm>
                  <a:off x="7185804" y="2810191"/>
                  <a:ext cx="128065" cy="80233"/>
                </a:xfrm>
                <a:custGeom>
                  <a:avLst/>
                  <a:gdLst>
                    <a:gd name="T0" fmla="*/ 34 w 35"/>
                    <a:gd name="T1" fmla="*/ 11 h 22"/>
                    <a:gd name="T2" fmla="*/ 15 w 35"/>
                    <a:gd name="T3" fmla="*/ 0 h 22"/>
                    <a:gd name="T4" fmla="*/ 2 w 35"/>
                    <a:gd name="T5" fmla="*/ 11 h 22"/>
                    <a:gd name="T6" fmla="*/ 20 w 35"/>
                    <a:gd name="T7" fmla="*/ 22 h 22"/>
                    <a:gd name="T8" fmla="*/ 34 w 35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4" y="11"/>
                      </a:moveTo>
                      <a:cubicBezTo>
                        <a:pt x="32" y="5"/>
                        <a:pt x="24" y="0"/>
                        <a:pt x="15" y="0"/>
                      </a:cubicBezTo>
                      <a:cubicBezTo>
                        <a:pt x="7" y="0"/>
                        <a:pt x="0" y="5"/>
                        <a:pt x="2" y="11"/>
                      </a:cubicBezTo>
                      <a:cubicBezTo>
                        <a:pt x="3" y="17"/>
                        <a:pt x="11" y="22"/>
                        <a:pt x="20" y="22"/>
                      </a:cubicBezTo>
                      <a:cubicBezTo>
                        <a:pt x="29" y="22"/>
                        <a:pt x="35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5" name="íṡľïḋe">
                  <a:extLst>
                    <a:ext uri="{FF2B5EF4-FFF2-40B4-BE49-F238E27FC236}">
                      <a16:creationId xmlns:a16="http://schemas.microsoft.com/office/drawing/2014/main" id="{276549C5-D40D-67C3-9FFD-17F8E1A03516}"/>
                    </a:ext>
                  </a:extLst>
                </p:cNvPr>
                <p:cNvSpPr/>
                <p:nvPr/>
              </p:nvSpPr>
              <p:spPr bwMode="auto">
                <a:xfrm>
                  <a:off x="7330841" y="2810191"/>
                  <a:ext cx="124979" cy="80233"/>
                </a:xfrm>
                <a:custGeom>
                  <a:avLst/>
                  <a:gdLst>
                    <a:gd name="T0" fmla="*/ 33 w 34"/>
                    <a:gd name="T1" fmla="*/ 11 h 22"/>
                    <a:gd name="T2" fmla="*/ 14 w 34"/>
                    <a:gd name="T3" fmla="*/ 0 h 22"/>
                    <a:gd name="T4" fmla="*/ 1 w 34"/>
                    <a:gd name="T5" fmla="*/ 11 h 22"/>
                    <a:gd name="T6" fmla="*/ 19 w 34"/>
                    <a:gd name="T7" fmla="*/ 22 h 22"/>
                    <a:gd name="T8" fmla="*/ 33 w 34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2">
                      <a:moveTo>
                        <a:pt x="33" y="11"/>
                      </a:moveTo>
                      <a:cubicBezTo>
                        <a:pt x="31" y="5"/>
                        <a:pt x="23" y="0"/>
                        <a:pt x="14" y="0"/>
                      </a:cubicBezTo>
                      <a:cubicBezTo>
                        <a:pt x="6" y="0"/>
                        <a:pt x="0" y="5"/>
                        <a:pt x="1" y="11"/>
                      </a:cubicBezTo>
                      <a:cubicBezTo>
                        <a:pt x="2" y="17"/>
                        <a:pt x="10" y="22"/>
                        <a:pt x="19" y="22"/>
                      </a:cubicBezTo>
                      <a:cubicBezTo>
                        <a:pt x="28" y="22"/>
                        <a:pt x="34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6" name="î$ḷíḍè">
                  <a:extLst>
                    <a:ext uri="{FF2B5EF4-FFF2-40B4-BE49-F238E27FC236}">
                      <a16:creationId xmlns:a16="http://schemas.microsoft.com/office/drawing/2014/main" id="{FB8B917B-9EE8-04E2-A980-2E993D7A7E77}"/>
                    </a:ext>
                  </a:extLst>
                </p:cNvPr>
                <p:cNvSpPr/>
                <p:nvPr/>
              </p:nvSpPr>
              <p:spPr bwMode="auto">
                <a:xfrm>
                  <a:off x="7474336" y="2810191"/>
                  <a:ext cx="123436" cy="80233"/>
                </a:xfrm>
                <a:custGeom>
                  <a:avLst/>
                  <a:gdLst>
                    <a:gd name="T0" fmla="*/ 33 w 34"/>
                    <a:gd name="T1" fmla="*/ 11 h 22"/>
                    <a:gd name="T2" fmla="*/ 14 w 34"/>
                    <a:gd name="T3" fmla="*/ 0 h 22"/>
                    <a:gd name="T4" fmla="*/ 1 w 34"/>
                    <a:gd name="T5" fmla="*/ 11 h 22"/>
                    <a:gd name="T6" fmla="*/ 20 w 34"/>
                    <a:gd name="T7" fmla="*/ 22 h 22"/>
                    <a:gd name="T8" fmla="*/ 33 w 34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2">
                      <a:moveTo>
                        <a:pt x="33" y="11"/>
                      </a:moveTo>
                      <a:cubicBezTo>
                        <a:pt x="31" y="5"/>
                        <a:pt x="23" y="0"/>
                        <a:pt x="14" y="0"/>
                      </a:cubicBezTo>
                      <a:cubicBezTo>
                        <a:pt x="6" y="0"/>
                        <a:pt x="0" y="5"/>
                        <a:pt x="1" y="11"/>
                      </a:cubicBezTo>
                      <a:cubicBezTo>
                        <a:pt x="2" y="17"/>
                        <a:pt x="11" y="22"/>
                        <a:pt x="20" y="22"/>
                      </a:cubicBezTo>
                      <a:cubicBezTo>
                        <a:pt x="28" y="22"/>
                        <a:pt x="34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7" name="iś1ídé">
                  <a:extLst>
                    <a:ext uri="{FF2B5EF4-FFF2-40B4-BE49-F238E27FC236}">
                      <a16:creationId xmlns:a16="http://schemas.microsoft.com/office/drawing/2014/main" id="{880C7AE5-98C2-4587-6137-2E616C813987}"/>
                    </a:ext>
                  </a:extLst>
                </p:cNvPr>
                <p:cNvSpPr/>
                <p:nvPr/>
              </p:nvSpPr>
              <p:spPr bwMode="auto">
                <a:xfrm>
                  <a:off x="7616287" y="2810191"/>
                  <a:ext cx="128065" cy="80233"/>
                </a:xfrm>
                <a:custGeom>
                  <a:avLst/>
                  <a:gdLst>
                    <a:gd name="T0" fmla="*/ 33 w 35"/>
                    <a:gd name="T1" fmla="*/ 11 h 22"/>
                    <a:gd name="T2" fmla="*/ 14 w 35"/>
                    <a:gd name="T3" fmla="*/ 0 h 22"/>
                    <a:gd name="T4" fmla="*/ 1 w 35"/>
                    <a:gd name="T5" fmla="*/ 11 h 22"/>
                    <a:gd name="T6" fmla="*/ 20 w 35"/>
                    <a:gd name="T7" fmla="*/ 22 h 22"/>
                    <a:gd name="T8" fmla="*/ 33 w 35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3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6" y="0"/>
                        <a:pt x="0" y="5"/>
                        <a:pt x="1" y="11"/>
                      </a:cubicBezTo>
                      <a:cubicBezTo>
                        <a:pt x="3" y="17"/>
                        <a:pt x="11" y="22"/>
                        <a:pt x="20" y="22"/>
                      </a:cubicBezTo>
                      <a:cubicBezTo>
                        <a:pt x="29" y="22"/>
                        <a:pt x="35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8" name="ïṩlíḓè">
                  <a:extLst>
                    <a:ext uri="{FF2B5EF4-FFF2-40B4-BE49-F238E27FC236}">
                      <a16:creationId xmlns:a16="http://schemas.microsoft.com/office/drawing/2014/main" id="{6021EAAC-92FB-29DF-B29E-A2A0C6E7DCFD}"/>
                    </a:ext>
                  </a:extLst>
                </p:cNvPr>
                <p:cNvSpPr/>
                <p:nvPr/>
              </p:nvSpPr>
              <p:spPr bwMode="auto">
                <a:xfrm>
                  <a:off x="7758238" y="2810191"/>
                  <a:ext cx="128065" cy="80233"/>
                </a:xfrm>
                <a:custGeom>
                  <a:avLst/>
                  <a:gdLst>
                    <a:gd name="T0" fmla="*/ 33 w 35"/>
                    <a:gd name="T1" fmla="*/ 11 h 22"/>
                    <a:gd name="T2" fmla="*/ 14 w 35"/>
                    <a:gd name="T3" fmla="*/ 0 h 22"/>
                    <a:gd name="T4" fmla="*/ 1 w 35"/>
                    <a:gd name="T5" fmla="*/ 11 h 22"/>
                    <a:gd name="T6" fmla="*/ 20 w 35"/>
                    <a:gd name="T7" fmla="*/ 22 h 22"/>
                    <a:gd name="T8" fmla="*/ 33 w 35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3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6" y="0"/>
                        <a:pt x="0" y="5"/>
                        <a:pt x="1" y="11"/>
                      </a:cubicBezTo>
                      <a:cubicBezTo>
                        <a:pt x="3" y="17"/>
                        <a:pt x="11" y="22"/>
                        <a:pt x="20" y="22"/>
                      </a:cubicBezTo>
                      <a:cubicBezTo>
                        <a:pt x="29" y="22"/>
                        <a:pt x="35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9" name="iṥļïḋé">
                  <a:extLst>
                    <a:ext uri="{FF2B5EF4-FFF2-40B4-BE49-F238E27FC236}">
                      <a16:creationId xmlns:a16="http://schemas.microsoft.com/office/drawing/2014/main" id="{86035D4B-894C-9A37-70F4-78E5F5D5067A}"/>
                    </a:ext>
                  </a:extLst>
                </p:cNvPr>
                <p:cNvSpPr/>
                <p:nvPr/>
              </p:nvSpPr>
              <p:spPr bwMode="auto">
                <a:xfrm>
                  <a:off x="7900189" y="2810191"/>
                  <a:ext cx="128065" cy="80233"/>
                </a:xfrm>
                <a:custGeom>
                  <a:avLst/>
                  <a:gdLst>
                    <a:gd name="T0" fmla="*/ 34 w 35"/>
                    <a:gd name="T1" fmla="*/ 11 h 22"/>
                    <a:gd name="T2" fmla="*/ 14 w 35"/>
                    <a:gd name="T3" fmla="*/ 0 h 22"/>
                    <a:gd name="T4" fmla="*/ 2 w 35"/>
                    <a:gd name="T5" fmla="*/ 11 h 22"/>
                    <a:gd name="T6" fmla="*/ 21 w 35"/>
                    <a:gd name="T7" fmla="*/ 22 h 22"/>
                    <a:gd name="T8" fmla="*/ 34 w 35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4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6" y="0"/>
                        <a:pt x="0" y="5"/>
                        <a:pt x="2" y="11"/>
                      </a:cubicBezTo>
                      <a:cubicBezTo>
                        <a:pt x="3" y="17"/>
                        <a:pt x="12" y="22"/>
                        <a:pt x="21" y="22"/>
                      </a:cubicBezTo>
                      <a:cubicBezTo>
                        <a:pt x="30" y="22"/>
                        <a:pt x="35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0" name="islïḍe">
                  <a:extLst>
                    <a:ext uri="{FF2B5EF4-FFF2-40B4-BE49-F238E27FC236}">
                      <a16:creationId xmlns:a16="http://schemas.microsoft.com/office/drawing/2014/main" id="{41A644B4-BAD2-B5B4-FDF3-2FC8DE2C9EBD}"/>
                    </a:ext>
                  </a:extLst>
                </p:cNvPr>
                <p:cNvSpPr/>
                <p:nvPr/>
              </p:nvSpPr>
              <p:spPr bwMode="auto">
                <a:xfrm>
                  <a:off x="8043682" y="2810191"/>
                  <a:ext cx="131151" cy="80233"/>
                </a:xfrm>
                <a:custGeom>
                  <a:avLst/>
                  <a:gdLst>
                    <a:gd name="T0" fmla="*/ 34 w 36"/>
                    <a:gd name="T1" fmla="*/ 11 h 22"/>
                    <a:gd name="T2" fmla="*/ 14 w 36"/>
                    <a:gd name="T3" fmla="*/ 0 h 22"/>
                    <a:gd name="T4" fmla="*/ 2 w 36"/>
                    <a:gd name="T5" fmla="*/ 11 h 22"/>
                    <a:gd name="T6" fmla="*/ 21 w 36"/>
                    <a:gd name="T7" fmla="*/ 22 h 22"/>
                    <a:gd name="T8" fmla="*/ 34 w 36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2">
                      <a:moveTo>
                        <a:pt x="34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6" y="0"/>
                        <a:pt x="0" y="5"/>
                        <a:pt x="2" y="11"/>
                      </a:cubicBezTo>
                      <a:cubicBezTo>
                        <a:pt x="4" y="17"/>
                        <a:pt x="12" y="22"/>
                        <a:pt x="21" y="22"/>
                      </a:cubicBezTo>
                      <a:cubicBezTo>
                        <a:pt x="30" y="22"/>
                        <a:pt x="36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1" name="îSļide">
                  <a:extLst>
                    <a:ext uri="{FF2B5EF4-FFF2-40B4-BE49-F238E27FC236}">
                      <a16:creationId xmlns:a16="http://schemas.microsoft.com/office/drawing/2014/main" id="{51683A35-FEA4-9AF2-78BA-010417BDC0B4}"/>
                    </a:ext>
                  </a:extLst>
                </p:cNvPr>
                <p:cNvSpPr/>
                <p:nvPr/>
              </p:nvSpPr>
              <p:spPr bwMode="auto">
                <a:xfrm>
                  <a:off x="8185633" y="2810191"/>
                  <a:ext cx="131151" cy="80233"/>
                </a:xfrm>
                <a:custGeom>
                  <a:avLst/>
                  <a:gdLst>
                    <a:gd name="T0" fmla="*/ 34 w 36"/>
                    <a:gd name="T1" fmla="*/ 11 h 22"/>
                    <a:gd name="T2" fmla="*/ 14 w 36"/>
                    <a:gd name="T3" fmla="*/ 0 h 22"/>
                    <a:gd name="T4" fmla="*/ 2 w 36"/>
                    <a:gd name="T5" fmla="*/ 11 h 22"/>
                    <a:gd name="T6" fmla="*/ 22 w 36"/>
                    <a:gd name="T7" fmla="*/ 22 h 22"/>
                    <a:gd name="T8" fmla="*/ 34 w 36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2">
                      <a:moveTo>
                        <a:pt x="34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2" y="11"/>
                      </a:cubicBezTo>
                      <a:cubicBezTo>
                        <a:pt x="4" y="17"/>
                        <a:pt x="13" y="22"/>
                        <a:pt x="22" y="22"/>
                      </a:cubicBezTo>
                      <a:cubicBezTo>
                        <a:pt x="30" y="22"/>
                        <a:pt x="36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2" name="ïṩ1iḍê">
                  <a:extLst>
                    <a:ext uri="{FF2B5EF4-FFF2-40B4-BE49-F238E27FC236}">
                      <a16:creationId xmlns:a16="http://schemas.microsoft.com/office/drawing/2014/main" id="{02C6007C-7C6D-F32B-49A9-700B57A01EB5}"/>
                    </a:ext>
                  </a:extLst>
                </p:cNvPr>
                <p:cNvSpPr/>
                <p:nvPr/>
              </p:nvSpPr>
              <p:spPr bwMode="auto">
                <a:xfrm>
                  <a:off x="8327585" y="2810191"/>
                  <a:ext cx="131151" cy="80233"/>
                </a:xfrm>
                <a:custGeom>
                  <a:avLst/>
                  <a:gdLst>
                    <a:gd name="T0" fmla="*/ 34 w 36"/>
                    <a:gd name="T1" fmla="*/ 11 h 22"/>
                    <a:gd name="T2" fmla="*/ 14 w 36"/>
                    <a:gd name="T3" fmla="*/ 0 h 22"/>
                    <a:gd name="T4" fmla="*/ 2 w 36"/>
                    <a:gd name="T5" fmla="*/ 11 h 22"/>
                    <a:gd name="T6" fmla="*/ 22 w 36"/>
                    <a:gd name="T7" fmla="*/ 22 h 22"/>
                    <a:gd name="T8" fmla="*/ 34 w 36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2">
                      <a:moveTo>
                        <a:pt x="34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2" y="11"/>
                      </a:cubicBezTo>
                      <a:cubicBezTo>
                        <a:pt x="4" y="17"/>
                        <a:pt x="13" y="22"/>
                        <a:pt x="22" y="22"/>
                      </a:cubicBezTo>
                      <a:cubicBezTo>
                        <a:pt x="31" y="22"/>
                        <a:pt x="36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3" name="iṩ1îḓe">
                  <a:extLst>
                    <a:ext uri="{FF2B5EF4-FFF2-40B4-BE49-F238E27FC236}">
                      <a16:creationId xmlns:a16="http://schemas.microsoft.com/office/drawing/2014/main" id="{156F602B-543E-7341-98DF-002AE9DBCEFE}"/>
                    </a:ext>
                  </a:extLst>
                </p:cNvPr>
                <p:cNvSpPr/>
                <p:nvPr/>
              </p:nvSpPr>
              <p:spPr bwMode="auto">
                <a:xfrm>
                  <a:off x="8469536" y="2810191"/>
                  <a:ext cx="135779" cy="80233"/>
                </a:xfrm>
                <a:custGeom>
                  <a:avLst/>
                  <a:gdLst>
                    <a:gd name="T0" fmla="*/ 34 w 37"/>
                    <a:gd name="T1" fmla="*/ 11 h 22"/>
                    <a:gd name="T2" fmla="*/ 14 w 37"/>
                    <a:gd name="T3" fmla="*/ 0 h 22"/>
                    <a:gd name="T4" fmla="*/ 2 w 37"/>
                    <a:gd name="T5" fmla="*/ 11 h 22"/>
                    <a:gd name="T6" fmla="*/ 22 w 37"/>
                    <a:gd name="T7" fmla="*/ 22 h 22"/>
                    <a:gd name="T8" fmla="*/ 34 w 37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4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2" y="11"/>
                      </a:cubicBezTo>
                      <a:cubicBezTo>
                        <a:pt x="4" y="17"/>
                        <a:pt x="14" y="22"/>
                        <a:pt x="22" y="22"/>
                      </a:cubicBezTo>
                      <a:cubicBezTo>
                        <a:pt x="31" y="22"/>
                        <a:pt x="37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4" name="ïšļiḑê">
                  <a:extLst>
                    <a:ext uri="{FF2B5EF4-FFF2-40B4-BE49-F238E27FC236}">
                      <a16:creationId xmlns:a16="http://schemas.microsoft.com/office/drawing/2014/main" id="{7771A55A-5355-8026-CAE2-0AD2020163B2}"/>
                    </a:ext>
                  </a:extLst>
                </p:cNvPr>
                <p:cNvSpPr/>
                <p:nvPr/>
              </p:nvSpPr>
              <p:spPr bwMode="auto">
                <a:xfrm>
                  <a:off x="8613030" y="2810191"/>
                  <a:ext cx="134237" cy="80233"/>
                </a:xfrm>
                <a:custGeom>
                  <a:avLst/>
                  <a:gdLst>
                    <a:gd name="T0" fmla="*/ 34 w 37"/>
                    <a:gd name="T1" fmla="*/ 11 h 22"/>
                    <a:gd name="T2" fmla="*/ 14 w 37"/>
                    <a:gd name="T3" fmla="*/ 0 h 22"/>
                    <a:gd name="T4" fmla="*/ 2 w 37"/>
                    <a:gd name="T5" fmla="*/ 11 h 22"/>
                    <a:gd name="T6" fmla="*/ 23 w 37"/>
                    <a:gd name="T7" fmla="*/ 22 h 22"/>
                    <a:gd name="T8" fmla="*/ 34 w 37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4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2" y="11"/>
                      </a:cubicBezTo>
                      <a:cubicBezTo>
                        <a:pt x="5" y="17"/>
                        <a:pt x="14" y="22"/>
                        <a:pt x="23" y="22"/>
                      </a:cubicBezTo>
                      <a:cubicBezTo>
                        <a:pt x="32" y="22"/>
                        <a:pt x="37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5" name="îŝ1iḋè">
                  <a:extLst>
                    <a:ext uri="{FF2B5EF4-FFF2-40B4-BE49-F238E27FC236}">
                      <a16:creationId xmlns:a16="http://schemas.microsoft.com/office/drawing/2014/main" id="{E6002F42-09AB-5D9A-D57B-D5BDC5D188C5}"/>
                    </a:ext>
                  </a:extLst>
                </p:cNvPr>
                <p:cNvSpPr/>
                <p:nvPr/>
              </p:nvSpPr>
              <p:spPr bwMode="auto">
                <a:xfrm>
                  <a:off x="8754981" y="2810191"/>
                  <a:ext cx="134237" cy="80233"/>
                </a:xfrm>
                <a:custGeom>
                  <a:avLst/>
                  <a:gdLst>
                    <a:gd name="T0" fmla="*/ 35 w 37"/>
                    <a:gd name="T1" fmla="*/ 11 h 22"/>
                    <a:gd name="T2" fmla="*/ 14 w 37"/>
                    <a:gd name="T3" fmla="*/ 0 h 22"/>
                    <a:gd name="T4" fmla="*/ 3 w 37"/>
                    <a:gd name="T5" fmla="*/ 11 h 22"/>
                    <a:gd name="T6" fmla="*/ 23 w 37"/>
                    <a:gd name="T7" fmla="*/ 22 h 22"/>
                    <a:gd name="T8" fmla="*/ 35 w 37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5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3" y="11"/>
                      </a:cubicBezTo>
                      <a:cubicBezTo>
                        <a:pt x="5" y="17"/>
                        <a:pt x="14" y="22"/>
                        <a:pt x="23" y="22"/>
                      </a:cubicBezTo>
                      <a:cubicBezTo>
                        <a:pt x="32" y="22"/>
                        <a:pt x="37" y="17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6" name="í$ḷïḓe">
                  <a:extLst>
                    <a:ext uri="{FF2B5EF4-FFF2-40B4-BE49-F238E27FC236}">
                      <a16:creationId xmlns:a16="http://schemas.microsoft.com/office/drawing/2014/main" id="{F758851E-33C1-67A7-18F7-93E72F6887D4}"/>
                    </a:ext>
                  </a:extLst>
                </p:cNvPr>
                <p:cNvSpPr/>
                <p:nvPr/>
              </p:nvSpPr>
              <p:spPr bwMode="auto">
                <a:xfrm>
                  <a:off x="9889046" y="2108150"/>
                  <a:ext cx="128065" cy="64804"/>
                </a:xfrm>
                <a:custGeom>
                  <a:avLst/>
                  <a:gdLst>
                    <a:gd name="T0" fmla="*/ 32 w 35"/>
                    <a:gd name="T1" fmla="*/ 9 h 18"/>
                    <a:gd name="T2" fmla="*/ 12 w 35"/>
                    <a:gd name="T3" fmla="*/ 0 h 18"/>
                    <a:gd name="T4" fmla="*/ 3 w 35"/>
                    <a:gd name="T5" fmla="*/ 9 h 18"/>
                    <a:gd name="T6" fmla="*/ 23 w 35"/>
                    <a:gd name="T7" fmla="*/ 18 h 18"/>
                    <a:gd name="T8" fmla="*/ 32 w 35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8">
                      <a:moveTo>
                        <a:pt x="32" y="9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6" y="14"/>
                        <a:pt x="15" y="18"/>
                        <a:pt x="23" y="18"/>
                      </a:cubicBezTo>
                      <a:cubicBezTo>
                        <a:pt x="31" y="18"/>
                        <a:pt x="35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7" name="išľiḑe">
                  <a:extLst>
                    <a:ext uri="{FF2B5EF4-FFF2-40B4-BE49-F238E27FC236}">
                      <a16:creationId xmlns:a16="http://schemas.microsoft.com/office/drawing/2014/main" id="{416A95CE-3696-3B7E-FB7D-3341AAE68D9A}"/>
                    </a:ext>
                  </a:extLst>
                </p:cNvPr>
                <p:cNvSpPr/>
                <p:nvPr/>
              </p:nvSpPr>
              <p:spPr bwMode="auto">
                <a:xfrm>
                  <a:off x="9808813" y="2188383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12 w 35"/>
                    <a:gd name="T3" fmla="*/ 0 h 19"/>
                    <a:gd name="T4" fmla="*/ 3 w 35"/>
                    <a:gd name="T5" fmla="*/ 9 h 19"/>
                    <a:gd name="T6" fmla="*/ 23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6" y="14"/>
                        <a:pt x="15" y="19"/>
                        <a:pt x="23" y="19"/>
                      </a:cubicBezTo>
                      <a:cubicBezTo>
                        <a:pt x="31" y="19"/>
                        <a:pt x="35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8" name="iş1îḓé">
                  <a:extLst>
                    <a:ext uri="{FF2B5EF4-FFF2-40B4-BE49-F238E27FC236}">
                      <a16:creationId xmlns:a16="http://schemas.microsoft.com/office/drawing/2014/main" id="{C86C4A1D-CA6E-217D-ACC6-4DAFB7ED86C3}"/>
                    </a:ext>
                  </a:extLst>
                </p:cNvPr>
                <p:cNvSpPr/>
                <p:nvPr/>
              </p:nvSpPr>
              <p:spPr bwMode="auto">
                <a:xfrm>
                  <a:off x="9939964" y="2188383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12 w 35"/>
                    <a:gd name="T3" fmla="*/ 0 h 19"/>
                    <a:gd name="T4" fmla="*/ 3 w 35"/>
                    <a:gd name="T5" fmla="*/ 9 h 19"/>
                    <a:gd name="T6" fmla="*/ 23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6" y="14"/>
                        <a:pt x="15" y="19"/>
                        <a:pt x="23" y="19"/>
                      </a:cubicBezTo>
                      <a:cubicBezTo>
                        <a:pt x="31" y="19"/>
                        <a:pt x="35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9" name="îṥľiḋé">
                  <a:extLst>
                    <a:ext uri="{FF2B5EF4-FFF2-40B4-BE49-F238E27FC236}">
                      <a16:creationId xmlns:a16="http://schemas.microsoft.com/office/drawing/2014/main" id="{E322C21C-4718-33F6-31ED-5574CD4E7077}"/>
                    </a:ext>
                  </a:extLst>
                </p:cNvPr>
                <p:cNvSpPr/>
                <p:nvPr/>
              </p:nvSpPr>
              <p:spPr bwMode="auto">
                <a:xfrm>
                  <a:off x="9506396" y="2356565"/>
                  <a:ext cx="131151" cy="69433"/>
                </a:xfrm>
                <a:custGeom>
                  <a:avLst/>
                  <a:gdLst>
                    <a:gd name="T0" fmla="*/ 33 w 36"/>
                    <a:gd name="T1" fmla="*/ 9 h 19"/>
                    <a:gd name="T2" fmla="*/ 13 w 36"/>
                    <a:gd name="T3" fmla="*/ 0 h 19"/>
                    <a:gd name="T4" fmla="*/ 3 w 36"/>
                    <a:gd name="T5" fmla="*/ 9 h 19"/>
                    <a:gd name="T6" fmla="*/ 24 w 36"/>
                    <a:gd name="T7" fmla="*/ 19 h 19"/>
                    <a:gd name="T8" fmla="*/ 33 w 36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9">
                      <a:moveTo>
                        <a:pt x="33" y="9"/>
                      </a:moveTo>
                      <a:cubicBezTo>
                        <a:pt x="30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3" y="9"/>
                      </a:cubicBezTo>
                      <a:cubicBezTo>
                        <a:pt x="6" y="15"/>
                        <a:pt x="15" y="19"/>
                        <a:pt x="24" y="19"/>
                      </a:cubicBezTo>
                      <a:cubicBezTo>
                        <a:pt x="32" y="19"/>
                        <a:pt x="36" y="15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0" name="íṩľïḍè">
                  <a:extLst>
                    <a:ext uri="{FF2B5EF4-FFF2-40B4-BE49-F238E27FC236}">
                      <a16:creationId xmlns:a16="http://schemas.microsoft.com/office/drawing/2014/main" id="{49544564-B453-0173-5D61-A0E7AD353CC7}"/>
                    </a:ext>
                  </a:extLst>
                </p:cNvPr>
                <p:cNvSpPr/>
                <p:nvPr/>
              </p:nvSpPr>
              <p:spPr bwMode="auto">
                <a:xfrm>
                  <a:off x="9554228" y="2439884"/>
                  <a:ext cx="131151" cy="74061"/>
                </a:xfrm>
                <a:custGeom>
                  <a:avLst/>
                  <a:gdLst>
                    <a:gd name="T0" fmla="*/ 33 w 36"/>
                    <a:gd name="T1" fmla="*/ 10 h 20"/>
                    <a:gd name="T2" fmla="*/ 13 w 36"/>
                    <a:gd name="T3" fmla="*/ 0 h 20"/>
                    <a:gd name="T4" fmla="*/ 3 w 36"/>
                    <a:gd name="T5" fmla="*/ 10 h 20"/>
                    <a:gd name="T6" fmla="*/ 24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0" y="5"/>
                        <a:pt x="21" y="0"/>
                        <a:pt x="13" y="0"/>
                      </a:cubicBezTo>
                      <a:cubicBezTo>
                        <a:pt x="5" y="0"/>
                        <a:pt x="0" y="5"/>
                        <a:pt x="3" y="10"/>
                      </a:cubicBezTo>
                      <a:cubicBezTo>
                        <a:pt x="6" y="16"/>
                        <a:pt x="15" y="20"/>
                        <a:pt x="24" y="20"/>
                      </a:cubicBezTo>
                      <a:cubicBezTo>
                        <a:pt x="32" y="20"/>
                        <a:pt x="36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1" name="iṧlïďe">
                  <a:extLst>
                    <a:ext uri="{FF2B5EF4-FFF2-40B4-BE49-F238E27FC236}">
                      <a16:creationId xmlns:a16="http://schemas.microsoft.com/office/drawing/2014/main" id="{FFB1E9A2-8813-2848-8676-0F2D02B1ACDB}"/>
                    </a:ext>
                  </a:extLst>
                </p:cNvPr>
                <p:cNvSpPr/>
                <p:nvPr/>
              </p:nvSpPr>
              <p:spPr bwMode="auto">
                <a:xfrm>
                  <a:off x="9600516" y="2532461"/>
                  <a:ext cx="135779" cy="72519"/>
                </a:xfrm>
                <a:custGeom>
                  <a:avLst/>
                  <a:gdLst>
                    <a:gd name="T0" fmla="*/ 34 w 37"/>
                    <a:gd name="T1" fmla="*/ 10 h 20"/>
                    <a:gd name="T2" fmla="*/ 13 w 37"/>
                    <a:gd name="T3" fmla="*/ 0 h 20"/>
                    <a:gd name="T4" fmla="*/ 3 w 37"/>
                    <a:gd name="T5" fmla="*/ 10 h 20"/>
                    <a:gd name="T6" fmla="*/ 24 w 37"/>
                    <a:gd name="T7" fmla="*/ 20 h 20"/>
                    <a:gd name="T8" fmla="*/ 34 w 37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0">
                      <a:moveTo>
                        <a:pt x="34" y="10"/>
                      </a:moveTo>
                      <a:cubicBezTo>
                        <a:pt x="31" y="4"/>
                        <a:pt x="22" y="0"/>
                        <a:pt x="13" y="0"/>
                      </a:cubicBezTo>
                      <a:cubicBezTo>
                        <a:pt x="5" y="0"/>
                        <a:pt x="0" y="4"/>
                        <a:pt x="3" y="10"/>
                      </a:cubicBezTo>
                      <a:cubicBezTo>
                        <a:pt x="6" y="15"/>
                        <a:pt x="16" y="20"/>
                        <a:pt x="24" y="20"/>
                      </a:cubicBezTo>
                      <a:cubicBezTo>
                        <a:pt x="33" y="20"/>
                        <a:pt x="37" y="15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2" name="ï$ḷiḑê">
                  <a:extLst>
                    <a:ext uri="{FF2B5EF4-FFF2-40B4-BE49-F238E27FC236}">
                      <a16:creationId xmlns:a16="http://schemas.microsoft.com/office/drawing/2014/main" id="{1CAD4DA1-9C6D-2602-DAB2-A9373DF83E67}"/>
                    </a:ext>
                  </a:extLst>
                </p:cNvPr>
                <p:cNvSpPr/>
                <p:nvPr/>
              </p:nvSpPr>
              <p:spPr bwMode="auto">
                <a:xfrm>
                  <a:off x="9375246" y="2623494"/>
                  <a:ext cx="134237" cy="72519"/>
                </a:xfrm>
                <a:custGeom>
                  <a:avLst/>
                  <a:gdLst>
                    <a:gd name="T0" fmla="*/ 34 w 37"/>
                    <a:gd name="T1" fmla="*/ 10 h 20"/>
                    <a:gd name="T2" fmla="*/ 13 w 37"/>
                    <a:gd name="T3" fmla="*/ 0 h 20"/>
                    <a:gd name="T4" fmla="*/ 2 w 37"/>
                    <a:gd name="T5" fmla="*/ 10 h 20"/>
                    <a:gd name="T6" fmla="*/ 23 w 37"/>
                    <a:gd name="T7" fmla="*/ 20 h 20"/>
                    <a:gd name="T8" fmla="*/ 34 w 37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0">
                      <a:moveTo>
                        <a:pt x="34" y="10"/>
                      </a:moveTo>
                      <a:cubicBezTo>
                        <a:pt x="31" y="4"/>
                        <a:pt x="21" y="0"/>
                        <a:pt x="13" y="0"/>
                      </a:cubicBezTo>
                      <a:cubicBezTo>
                        <a:pt x="4" y="0"/>
                        <a:pt x="0" y="4"/>
                        <a:pt x="2" y="10"/>
                      </a:cubicBezTo>
                      <a:cubicBezTo>
                        <a:pt x="5" y="16"/>
                        <a:pt x="15" y="20"/>
                        <a:pt x="23" y="20"/>
                      </a:cubicBezTo>
                      <a:cubicBezTo>
                        <a:pt x="32" y="20"/>
                        <a:pt x="37" y="16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3" name="ïŝlídé">
                  <a:extLst>
                    <a:ext uri="{FF2B5EF4-FFF2-40B4-BE49-F238E27FC236}">
                      <a16:creationId xmlns:a16="http://schemas.microsoft.com/office/drawing/2014/main" id="{EF4E1A10-F497-2777-F712-3E9CCEAFE651}"/>
                    </a:ext>
                  </a:extLst>
                </p:cNvPr>
                <p:cNvSpPr/>
                <p:nvPr/>
              </p:nvSpPr>
              <p:spPr bwMode="auto">
                <a:xfrm>
                  <a:off x="9514111" y="2623494"/>
                  <a:ext cx="134237" cy="72519"/>
                </a:xfrm>
                <a:custGeom>
                  <a:avLst/>
                  <a:gdLst>
                    <a:gd name="T0" fmla="*/ 34 w 37"/>
                    <a:gd name="T1" fmla="*/ 10 h 20"/>
                    <a:gd name="T2" fmla="*/ 13 w 37"/>
                    <a:gd name="T3" fmla="*/ 0 h 20"/>
                    <a:gd name="T4" fmla="*/ 3 w 37"/>
                    <a:gd name="T5" fmla="*/ 10 h 20"/>
                    <a:gd name="T6" fmla="*/ 24 w 37"/>
                    <a:gd name="T7" fmla="*/ 20 h 20"/>
                    <a:gd name="T8" fmla="*/ 34 w 37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0">
                      <a:moveTo>
                        <a:pt x="34" y="10"/>
                      </a:moveTo>
                      <a:cubicBezTo>
                        <a:pt x="31" y="4"/>
                        <a:pt x="21" y="0"/>
                        <a:pt x="13" y="0"/>
                      </a:cubicBezTo>
                      <a:cubicBezTo>
                        <a:pt x="4" y="0"/>
                        <a:pt x="0" y="4"/>
                        <a:pt x="3" y="10"/>
                      </a:cubicBezTo>
                      <a:cubicBezTo>
                        <a:pt x="6" y="16"/>
                        <a:pt x="15" y="20"/>
                        <a:pt x="24" y="20"/>
                      </a:cubicBezTo>
                      <a:cubicBezTo>
                        <a:pt x="32" y="20"/>
                        <a:pt x="37" y="16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4" name="îş1íḑé">
                  <a:extLst>
                    <a:ext uri="{FF2B5EF4-FFF2-40B4-BE49-F238E27FC236}">
                      <a16:creationId xmlns:a16="http://schemas.microsoft.com/office/drawing/2014/main" id="{834A7C61-C7EE-B544-406B-F4C9BD6B7A49}"/>
                    </a:ext>
                  </a:extLst>
                </p:cNvPr>
                <p:cNvSpPr/>
                <p:nvPr/>
              </p:nvSpPr>
              <p:spPr bwMode="auto">
                <a:xfrm>
                  <a:off x="9375246" y="2108150"/>
                  <a:ext cx="123436" cy="64804"/>
                </a:xfrm>
                <a:custGeom>
                  <a:avLst/>
                  <a:gdLst>
                    <a:gd name="T0" fmla="*/ 31 w 34"/>
                    <a:gd name="T1" fmla="*/ 9 h 18"/>
                    <a:gd name="T2" fmla="*/ 12 w 34"/>
                    <a:gd name="T3" fmla="*/ 0 h 18"/>
                    <a:gd name="T4" fmla="*/ 3 w 34"/>
                    <a:gd name="T5" fmla="*/ 9 h 18"/>
                    <a:gd name="T6" fmla="*/ 22 w 34"/>
                    <a:gd name="T7" fmla="*/ 18 h 18"/>
                    <a:gd name="T8" fmla="*/ 31 w 34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8">
                      <a:moveTo>
                        <a:pt x="31" y="9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5" y="14"/>
                        <a:pt x="14" y="18"/>
                        <a:pt x="22" y="18"/>
                      </a:cubicBezTo>
                      <a:cubicBezTo>
                        <a:pt x="30" y="18"/>
                        <a:pt x="34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5" name="ï$ḻíḍè">
                  <a:extLst>
                    <a:ext uri="{FF2B5EF4-FFF2-40B4-BE49-F238E27FC236}">
                      <a16:creationId xmlns:a16="http://schemas.microsoft.com/office/drawing/2014/main" id="{E42BFCA8-CE9E-B2B5-08DE-C6FEA2D81ECE}"/>
                    </a:ext>
                  </a:extLst>
                </p:cNvPr>
                <p:cNvSpPr/>
                <p:nvPr/>
              </p:nvSpPr>
              <p:spPr bwMode="auto">
                <a:xfrm>
                  <a:off x="9418448" y="2188383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12 w 35"/>
                    <a:gd name="T3" fmla="*/ 0 h 19"/>
                    <a:gd name="T4" fmla="*/ 2 w 35"/>
                    <a:gd name="T5" fmla="*/ 9 h 19"/>
                    <a:gd name="T6" fmla="*/ 22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5" y="14"/>
                        <a:pt x="14" y="19"/>
                        <a:pt x="22" y="19"/>
                      </a:cubicBezTo>
                      <a:cubicBezTo>
                        <a:pt x="30" y="19"/>
                        <a:pt x="35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6" name="îśľïďê">
                  <a:extLst>
                    <a:ext uri="{FF2B5EF4-FFF2-40B4-BE49-F238E27FC236}">
                      <a16:creationId xmlns:a16="http://schemas.microsoft.com/office/drawing/2014/main" id="{95653F3F-8929-1ADD-C34C-DAA7C692FEBA}"/>
                    </a:ext>
                  </a:extLst>
                </p:cNvPr>
                <p:cNvSpPr/>
                <p:nvPr/>
              </p:nvSpPr>
              <p:spPr bwMode="auto">
                <a:xfrm>
                  <a:off x="9463193" y="2271702"/>
                  <a:ext cx="126522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12 w 35"/>
                    <a:gd name="T3" fmla="*/ 0 h 19"/>
                    <a:gd name="T4" fmla="*/ 3 w 35"/>
                    <a:gd name="T5" fmla="*/ 9 h 19"/>
                    <a:gd name="T6" fmla="*/ 23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29" y="4"/>
                        <a:pt x="21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6" y="14"/>
                        <a:pt x="14" y="19"/>
                        <a:pt x="23" y="19"/>
                      </a:cubicBezTo>
                      <a:cubicBezTo>
                        <a:pt x="31" y="19"/>
                        <a:pt x="35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7" name="ïś1ïḓè">
                  <a:extLst>
                    <a:ext uri="{FF2B5EF4-FFF2-40B4-BE49-F238E27FC236}">
                      <a16:creationId xmlns:a16="http://schemas.microsoft.com/office/drawing/2014/main" id="{BCB1BDC8-C68B-2227-3B43-428AFF71A7A5}"/>
                    </a:ext>
                  </a:extLst>
                </p:cNvPr>
                <p:cNvSpPr/>
                <p:nvPr/>
              </p:nvSpPr>
              <p:spPr bwMode="auto">
                <a:xfrm>
                  <a:off x="8199520" y="1734757"/>
                  <a:ext cx="114178" cy="58632"/>
                </a:xfrm>
                <a:custGeom>
                  <a:avLst/>
                  <a:gdLst>
                    <a:gd name="T0" fmla="*/ 29 w 31"/>
                    <a:gd name="T1" fmla="*/ 8 h 16"/>
                    <a:gd name="T2" fmla="*/ 13 w 31"/>
                    <a:gd name="T3" fmla="*/ 0 h 16"/>
                    <a:gd name="T4" fmla="*/ 2 w 31"/>
                    <a:gd name="T5" fmla="*/ 8 h 16"/>
                    <a:gd name="T6" fmla="*/ 19 w 31"/>
                    <a:gd name="T7" fmla="*/ 16 h 16"/>
                    <a:gd name="T8" fmla="*/ 29 w 31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">
                      <a:moveTo>
                        <a:pt x="29" y="8"/>
                      </a:moveTo>
                      <a:cubicBezTo>
                        <a:pt x="27" y="3"/>
                        <a:pt x="20" y="0"/>
                        <a:pt x="13" y="0"/>
                      </a:cubicBezTo>
                      <a:cubicBezTo>
                        <a:pt x="5" y="0"/>
                        <a:pt x="0" y="3"/>
                        <a:pt x="2" y="8"/>
                      </a:cubicBezTo>
                      <a:cubicBezTo>
                        <a:pt x="4" y="12"/>
                        <a:pt x="11" y="16"/>
                        <a:pt x="19" y="16"/>
                      </a:cubicBezTo>
                      <a:cubicBezTo>
                        <a:pt x="26" y="16"/>
                        <a:pt x="31" y="12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8" name="ïṥḻîḋé">
                  <a:extLst>
                    <a:ext uri="{FF2B5EF4-FFF2-40B4-BE49-F238E27FC236}">
                      <a16:creationId xmlns:a16="http://schemas.microsoft.com/office/drawing/2014/main" id="{847EE0C4-80BC-D6BF-D257-2906F6933CE7}"/>
                    </a:ext>
                  </a:extLst>
                </p:cNvPr>
                <p:cNvSpPr/>
                <p:nvPr/>
              </p:nvSpPr>
              <p:spPr bwMode="auto">
                <a:xfrm>
                  <a:off x="7108657" y="1734757"/>
                  <a:ext cx="106464" cy="58632"/>
                </a:xfrm>
                <a:custGeom>
                  <a:avLst/>
                  <a:gdLst>
                    <a:gd name="T0" fmla="*/ 28 w 29"/>
                    <a:gd name="T1" fmla="*/ 8 h 16"/>
                    <a:gd name="T2" fmla="*/ 13 w 29"/>
                    <a:gd name="T3" fmla="*/ 0 h 16"/>
                    <a:gd name="T4" fmla="*/ 1 w 29"/>
                    <a:gd name="T5" fmla="*/ 8 h 16"/>
                    <a:gd name="T6" fmla="*/ 16 w 29"/>
                    <a:gd name="T7" fmla="*/ 16 h 16"/>
                    <a:gd name="T8" fmla="*/ 28 w 29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6">
                      <a:moveTo>
                        <a:pt x="28" y="8"/>
                      </a:moveTo>
                      <a:cubicBezTo>
                        <a:pt x="27" y="3"/>
                        <a:pt x="20" y="0"/>
                        <a:pt x="13" y="0"/>
                      </a:cubicBezTo>
                      <a:cubicBezTo>
                        <a:pt x="5" y="0"/>
                        <a:pt x="0" y="3"/>
                        <a:pt x="1" y="8"/>
                      </a:cubicBezTo>
                      <a:cubicBezTo>
                        <a:pt x="2" y="12"/>
                        <a:pt x="8" y="16"/>
                        <a:pt x="16" y="16"/>
                      </a:cubicBezTo>
                      <a:cubicBezTo>
                        <a:pt x="23" y="16"/>
                        <a:pt x="29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9" name="isľïḋè">
                  <a:extLst>
                    <a:ext uri="{FF2B5EF4-FFF2-40B4-BE49-F238E27FC236}">
                      <a16:creationId xmlns:a16="http://schemas.microsoft.com/office/drawing/2014/main" id="{6A28AC67-86A8-0E04-4C52-F4A09B6F6993}"/>
                    </a:ext>
                  </a:extLst>
                </p:cNvPr>
                <p:cNvSpPr/>
                <p:nvPr/>
              </p:nvSpPr>
              <p:spPr bwMode="auto">
                <a:xfrm>
                  <a:off x="7229007" y="1734757"/>
                  <a:ext cx="106464" cy="58632"/>
                </a:xfrm>
                <a:custGeom>
                  <a:avLst/>
                  <a:gdLst>
                    <a:gd name="T0" fmla="*/ 28 w 29"/>
                    <a:gd name="T1" fmla="*/ 8 h 16"/>
                    <a:gd name="T2" fmla="*/ 13 w 29"/>
                    <a:gd name="T3" fmla="*/ 0 h 16"/>
                    <a:gd name="T4" fmla="*/ 1 w 29"/>
                    <a:gd name="T5" fmla="*/ 8 h 16"/>
                    <a:gd name="T6" fmla="*/ 16 w 29"/>
                    <a:gd name="T7" fmla="*/ 16 h 16"/>
                    <a:gd name="T8" fmla="*/ 28 w 29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6">
                      <a:moveTo>
                        <a:pt x="28" y="8"/>
                      </a:moveTo>
                      <a:cubicBezTo>
                        <a:pt x="27" y="3"/>
                        <a:pt x="20" y="0"/>
                        <a:pt x="13" y="0"/>
                      </a:cubicBezTo>
                      <a:cubicBezTo>
                        <a:pt x="5" y="0"/>
                        <a:pt x="0" y="3"/>
                        <a:pt x="1" y="8"/>
                      </a:cubicBezTo>
                      <a:cubicBezTo>
                        <a:pt x="2" y="12"/>
                        <a:pt x="9" y="16"/>
                        <a:pt x="16" y="16"/>
                      </a:cubicBezTo>
                      <a:cubicBezTo>
                        <a:pt x="24" y="16"/>
                        <a:pt x="29" y="12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0" name="íŝlîďé">
                  <a:extLst>
                    <a:ext uri="{FF2B5EF4-FFF2-40B4-BE49-F238E27FC236}">
                      <a16:creationId xmlns:a16="http://schemas.microsoft.com/office/drawing/2014/main" id="{66FBC92D-77B1-2DAF-42E6-5588DAB4C037}"/>
                    </a:ext>
                  </a:extLst>
                </p:cNvPr>
                <p:cNvSpPr/>
                <p:nvPr/>
              </p:nvSpPr>
              <p:spPr bwMode="auto">
                <a:xfrm>
                  <a:off x="6875672" y="1804190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3 w 30"/>
                    <a:gd name="T3" fmla="*/ 0 h 17"/>
                    <a:gd name="T4" fmla="*/ 1 w 30"/>
                    <a:gd name="T5" fmla="*/ 9 h 17"/>
                    <a:gd name="T6" fmla="*/ 16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3"/>
                        <a:pt x="9" y="17"/>
                        <a:pt x="16" y="17"/>
                      </a:cubicBezTo>
                      <a:cubicBezTo>
                        <a:pt x="24" y="17"/>
                        <a:pt x="30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1" name="iŝḷíḍè">
                  <a:extLst>
                    <a:ext uri="{FF2B5EF4-FFF2-40B4-BE49-F238E27FC236}">
                      <a16:creationId xmlns:a16="http://schemas.microsoft.com/office/drawing/2014/main" id="{2085E73D-C48F-E667-58A5-6BA817C0E379}"/>
                    </a:ext>
                  </a:extLst>
                </p:cNvPr>
                <p:cNvSpPr/>
                <p:nvPr/>
              </p:nvSpPr>
              <p:spPr bwMode="auto">
                <a:xfrm>
                  <a:off x="6999108" y="1804190"/>
                  <a:ext cx="106464" cy="61718"/>
                </a:xfrm>
                <a:custGeom>
                  <a:avLst/>
                  <a:gdLst>
                    <a:gd name="T0" fmla="*/ 28 w 29"/>
                    <a:gd name="T1" fmla="*/ 9 h 17"/>
                    <a:gd name="T2" fmla="*/ 13 w 29"/>
                    <a:gd name="T3" fmla="*/ 0 h 17"/>
                    <a:gd name="T4" fmla="*/ 1 w 29"/>
                    <a:gd name="T5" fmla="*/ 9 h 17"/>
                    <a:gd name="T6" fmla="*/ 16 w 29"/>
                    <a:gd name="T7" fmla="*/ 17 h 17"/>
                    <a:gd name="T8" fmla="*/ 28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8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3"/>
                        <a:pt x="9" y="17"/>
                        <a:pt x="16" y="17"/>
                      </a:cubicBezTo>
                      <a:cubicBezTo>
                        <a:pt x="24" y="17"/>
                        <a:pt x="29" y="13"/>
                        <a:pt x="28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2" name="íšḷíḍê">
                  <a:extLst>
                    <a:ext uri="{FF2B5EF4-FFF2-40B4-BE49-F238E27FC236}">
                      <a16:creationId xmlns:a16="http://schemas.microsoft.com/office/drawing/2014/main" id="{17E323CA-C509-FB8A-12F5-42DC9B06E708}"/>
                    </a:ext>
                  </a:extLst>
                </p:cNvPr>
                <p:cNvSpPr/>
                <p:nvPr/>
              </p:nvSpPr>
              <p:spPr bwMode="auto">
                <a:xfrm>
                  <a:off x="6889558" y="1878251"/>
                  <a:ext cx="106464" cy="61718"/>
                </a:xfrm>
                <a:custGeom>
                  <a:avLst/>
                  <a:gdLst>
                    <a:gd name="T0" fmla="*/ 28 w 29"/>
                    <a:gd name="T1" fmla="*/ 9 h 17"/>
                    <a:gd name="T2" fmla="*/ 13 w 29"/>
                    <a:gd name="T3" fmla="*/ 0 h 17"/>
                    <a:gd name="T4" fmla="*/ 1 w 29"/>
                    <a:gd name="T5" fmla="*/ 9 h 17"/>
                    <a:gd name="T6" fmla="*/ 16 w 29"/>
                    <a:gd name="T7" fmla="*/ 17 h 17"/>
                    <a:gd name="T8" fmla="*/ 28 w 29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8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1" y="13"/>
                        <a:pt x="8" y="17"/>
                        <a:pt x="16" y="17"/>
                      </a:cubicBezTo>
                      <a:cubicBezTo>
                        <a:pt x="24" y="17"/>
                        <a:pt x="29" y="13"/>
                        <a:pt x="28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3" name="îŝlîḍe">
                  <a:extLst>
                    <a:ext uri="{FF2B5EF4-FFF2-40B4-BE49-F238E27FC236}">
                      <a16:creationId xmlns:a16="http://schemas.microsoft.com/office/drawing/2014/main" id="{F80958AE-18D0-1B58-466C-E11429DFCF54}"/>
                    </a:ext>
                  </a:extLst>
                </p:cNvPr>
                <p:cNvSpPr/>
                <p:nvPr/>
              </p:nvSpPr>
              <p:spPr bwMode="auto">
                <a:xfrm>
                  <a:off x="7137973" y="1878251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3 w 30"/>
                    <a:gd name="T3" fmla="*/ 0 h 17"/>
                    <a:gd name="T4" fmla="*/ 1 w 30"/>
                    <a:gd name="T5" fmla="*/ 9 h 17"/>
                    <a:gd name="T6" fmla="*/ 17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2" y="13"/>
                        <a:pt x="9" y="17"/>
                        <a:pt x="17" y="17"/>
                      </a:cubicBezTo>
                      <a:cubicBezTo>
                        <a:pt x="24" y="17"/>
                        <a:pt x="30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4" name="ïṡ1ídè">
                  <a:extLst>
                    <a:ext uri="{FF2B5EF4-FFF2-40B4-BE49-F238E27FC236}">
                      <a16:creationId xmlns:a16="http://schemas.microsoft.com/office/drawing/2014/main" id="{13747F49-706D-B26E-15A1-007F936284A3}"/>
                    </a:ext>
                  </a:extLst>
                </p:cNvPr>
                <p:cNvSpPr/>
                <p:nvPr/>
              </p:nvSpPr>
              <p:spPr bwMode="auto">
                <a:xfrm>
                  <a:off x="7262951" y="1878251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3 w 30"/>
                    <a:gd name="T3" fmla="*/ 0 h 17"/>
                    <a:gd name="T4" fmla="*/ 1 w 30"/>
                    <a:gd name="T5" fmla="*/ 9 h 17"/>
                    <a:gd name="T6" fmla="*/ 17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2" y="13"/>
                        <a:pt x="9" y="17"/>
                        <a:pt x="17" y="17"/>
                      </a:cubicBezTo>
                      <a:cubicBezTo>
                        <a:pt x="25" y="17"/>
                        <a:pt x="30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5" name="ïš1ïḑè">
                  <a:extLst>
                    <a:ext uri="{FF2B5EF4-FFF2-40B4-BE49-F238E27FC236}">
                      <a16:creationId xmlns:a16="http://schemas.microsoft.com/office/drawing/2014/main" id="{012BA2F1-ED78-A387-3018-811761F10DF9}"/>
                    </a:ext>
                  </a:extLst>
                </p:cNvPr>
                <p:cNvSpPr/>
                <p:nvPr/>
              </p:nvSpPr>
              <p:spPr bwMode="auto">
                <a:xfrm>
                  <a:off x="7386387" y="1878251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3 w 30"/>
                    <a:gd name="T3" fmla="*/ 0 h 17"/>
                    <a:gd name="T4" fmla="*/ 1 w 30"/>
                    <a:gd name="T5" fmla="*/ 9 h 17"/>
                    <a:gd name="T6" fmla="*/ 17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2" y="13"/>
                        <a:pt x="9" y="17"/>
                        <a:pt x="17" y="17"/>
                      </a:cubicBezTo>
                      <a:cubicBezTo>
                        <a:pt x="25" y="17"/>
                        <a:pt x="30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6" name="îṩľíḑe">
                  <a:extLst>
                    <a:ext uri="{FF2B5EF4-FFF2-40B4-BE49-F238E27FC236}">
                      <a16:creationId xmlns:a16="http://schemas.microsoft.com/office/drawing/2014/main" id="{824A4FDF-4DF6-E249-81AE-6A522AE1A728}"/>
                    </a:ext>
                  </a:extLst>
                </p:cNvPr>
                <p:cNvSpPr/>
                <p:nvPr/>
              </p:nvSpPr>
              <p:spPr bwMode="auto">
                <a:xfrm>
                  <a:off x="7634802" y="1878251"/>
                  <a:ext cx="112636" cy="61718"/>
                </a:xfrm>
                <a:custGeom>
                  <a:avLst/>
                  <a:gdLst>
                    <a:gd name="T0" fmla="*/ 29 w 31"/>
                    <a:gd name="T1" fmla="*/ 9 h 17"/>
                    <a:gd name="T2" fmla="*/ 13 w 31"/>
                    <a:gd name="T3" fmla="*/ 0 h 17"/>
                    <a:gd name="T4" fmla="*/ 1 w 31"/>
                    <a:gd name="T5" fmla="*/ 9 h 17"/>
                    <a:gd name="T6" fmla="*/ 18 w 31"/>
                    <a:gd name="T7" fmla="*/ 17 h 17"/>
                    <a:gd name="T8" fmla="*/ 29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29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3" y="13"/>
                        <a:pt x="10" y="17"/>
                        <a:pt x="18" y="17"/>
                      </a:cubicBezTo>
                      <a:cubicBezTo>
                        <a:pt x="26" y="17"/>
                        <a:pt x="31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7" name="îṩ1îdè">
                  <a:extLst>
                    <a:ext uri="{FF2B5EF4-FFF2-40B4-BE49-F238E27FC236}">
                      <a16:creationId xmlns:a16="http://schemas.microsoft.com/office/drawing/2014/main" id="{AD71A341-D01E-339B-84C3-BF7C998EEF59}"/>
                    </a:ext>
                  </a:extLst>
                </p:cNvPr>
                <p:cNvSpPr/>
                <p:nvPr/>
              </p:nvSpPr>
              <p:spPr bwMode="auto">
                <a:xfrm>
                  <a:off x="7736637" y="1804190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3 w 30"/>
                    <a:gd name="T3" fmla="*/ 0 h 17"/>
                    <a:gd name="T4" fmla="*/ 1 w 30"/>
                    <a:gd name="T5" fmla="*/ 9 h 17"/>
                    <a:gd name="T6" fmla="*/ 18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28" y="4"/>
                        <a:pt x="20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3" y="13"/>
                        <a:pt x="10" y="17"/>
                        <a:pt x="18" y="17"/>
                      </a:cubicBezTo>
                      <a:cubicBezTo>
                        <a:pt x="25" y="17"/>
                        <a:pt x="30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8" name="ïŝḷîḋè">
                  <a:extLst>
                    <a:ext uri="{FF2B5EF4-FFF2-40B4-BE49-F238E27FC236}">
                      <a16:creationId xmlns:a16="http://schemas.microsoft.com/office/drawing/2014/main" id="{36E05C77-54C9-83E7-A498-3A093E9E35B3}"/>
                    </a:ext>
                  </a:extLst>
                </p:cNvPr>
                <p:cNvSpPr/>
                <p:nvPr/>
              </p:nvSpPr>
              <p:spPr bwMode="auto">
                <a:xfrm>
                  <a:off x="7860072" y="1804190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2 w 30"/>
                    <a:gd name="T3" fmla="*/ 0 h 17"/>
                    <a:gd name="T4" fmla="*/ 1 w 30"/>
                    <a:gd name="T5" fmla="*/ 9 h 17"/>
                    <a:gd name="T6" fmla="*/ 18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27" y="4"/>
                        <a:pt x="20" y="0"/>
                        <a:pt x="12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3" y="13"/>
                        <a:pt x="10" y="17"/>
                        <a:pt x="18" y="17"/>
                      </a:cubicBezTo>
                      <a:cubicBezTo>
                        <a:pt x="25" y="17"/>
                        <a:pt x="30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9" name="íŝlíḓé">
                  <a:extLst>
                    <a:ext uri="{FF2B5EF4-FFF2-40B4-BE49-F238E27FC236}">
                      <a16:creationId xmlns:a16="http://schemas.microsoft.com/office/drawing/2014/main" id="{E5AAD5B6-0A37-A69C-68F4-1C19A164A40C}"/>
                    </a:ext>
                  </a:extLst>
                </p:cNvPr>
                <p:cNvSpPr/>
                <p:nvPr/>
              </p:nvSpPr>
              <p:spPr bwMode="auto">
                <a:xfrm>
                  <a:off x="7980422" y="1804190"/>
                  <a:ext cx="114178" cy="61718"/>
                </a:xfrm>
                <a:custGeom>
                  <a:avLst/>
                  <a:gdLst>
                    <a:gd name="T0" fmla="*/ 30 w 31"/>
                    <a:gd name="T1" fmla="*/ 9 h 17"/>
                    <a:gd name="T2" fmla="*/ 13 w 31"/>
                    <a:gd name="T3" fmla="*/ 0 h 17"/>
                    <a:gd name="T4" fmla="*/ 2 w 31"/>
                    <a:gd name="T5" fmla="*/ 9 h 17"/>
                    <a:gd name="T6" fmla="*/ 19 w 31"/>
                    <a:gd name="T7" fmla="*/ 17 h 17"/>
                    <a:gd name="T8" fmla="*/ 30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9"/>
                      </a:moveTo>
                      <a:cubicBezTo>
                        <a:pt x="28" y="4"/>
                        <a:pt x="20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3"/>
                        <a:pt x="11" y="17"/>
                        <a:pt x="19" y="17"/>
                      </a:cubicBezTo>
                      <a:cubicBezTo>
                        <a:pt x="26" y="17"/>
                        <a:pt x="31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0" name="îṧļíḑè">
                  <a:extLst>
                    <a:ext uri="{FF2B5EF4-FFF2-40B4-BE49-F238E27FC236}">
                      <a16:creationId xmlns:a16="http://schemas.microsoft.com/office/drawing/2014/main" id="{936CEF94-3F49-5908-6C5C-B999DDEE34C3}"/>
                    </a:ext>
                  </a:extLst>
                </p:cNvPr>
                <p:cNvSpPr/>
                <p:nvPr/>
              </p:nvSpPr>
              <p:spPr bwMode="auto">
                <a:xfrm>
                  <a:off x="8105400" y="1804190"/>
                  <a:ext cx="112636" cy="61718"/>
                </a:xfrm>
                <a:custGeom>
                  <a:avLst/>
                  <a:gdLst>
                    <a:gd name="T0" fmla="*/ 29 w 31"/>
                    <a:gd name="T1" fmla="*/ 9 h 17"/>
                    <a:gd name="T2" fmla="*/ 13 w 31"/>
                    <a:gd name="T3" fmla="*/ 0 h 17"/>
                    <a:gd name="T4" fmla="*/ 2 w 31"/>
                    <a:gd name="T5" fmla="*/ 9 h 17"/>
                    <a:gd name="T6" fmla="*/ 19 w 31"/>
                    <a:gd name="T7" fmla="*/ 17 h 17"/>
                    <a:gd name="T8" fmla="*/ 29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29" y="9"/>
                      </a:moveTo>
                      <a:cubicBezTo>
                        <a:pt x="28" y="4"/>
                        <a:pt x="20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3" y="13"/>
                        <a:pt x="11" y="17"/>
                        <a:pt x="19" y="17"/>
                      </a:cubicBezTo>
                      <a:cubicBezTo>
                        <a:pt x="26" y="17"/>
                        <a:pt x="31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1" name="íṩlíďê">
                  <a:extLst>
                    <a:ext uri="{FF2B5EF4-FFF2-40B4-BE49-F238E27FC236}">
                      <a16:creationId xmlns:a16="http://schemas.microsoft.com/office/drawing/2014/main" id="{FA39DA3A-546F-1555-C942-6C87E555B563}"/>
                    </a:ext>
                  </a:extLst>
                </p:cNvPr>
                <p:cNvSpPr/>
                <p:nvPr/>
              </p:nvSpPr>
              <p:spPr bwMode="auto">
                <a:xfrm>
                  <a:off x="8228836" y="1804190"/>
                  <a:ext cx="114178" cy="61718"/>
                </a:xfrm>
                <a:custGeom>
                  <a:avLst/>
                  <a:gdLst>
                    <a:gd name="T0" fmla="*/ 29 w 31"/>
                    <a:gd name="T1" fmla="*/ 9 h 17"/>
                    <a:gd name="T2" fmla="*/ 12 w 31"/>
                    <a:gd name="T3" fmla="*/ 0 h 17"/>
                    <a:gd name="T4" fmla="*/ 2 w 31"/>
                    <a:gd name="T5" fmla="*/ 9 h 17"/>
                    <a:gd name="T6" fmla="*/ 18 w 31"/>
                    <a:gd name="T7" fmla="*/ 17 h 17"/>
                    <a:gd name="T8" fmla="*/ 29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29" y="9"/>
                      </a:moveTo>
                      <a:cubicBezTo>
                        <a:pt x="27" y="4"/>
                        <a:pt x="20" y="0"/>
                        <a:pt x="12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3" y="13"/>
                        <a:pt x="11" y="17"/>
                        <a:pt x="18" y="17"/>
                      </a:cubicBezTo>
                      <a:cubicBezTo>
                        <a:pt x="26" y="17"/>
                        <a:pt x="31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2" name="íś1iďe">
                  <a:extLst>
                    <a:ext uri="{FF2B5EF4-FFF2-40B4-BE49-F238E27FC236}">
                      <a16:creationId xmlns:a16="http://schemas.microsoft.com/office/drawing/2014/main" id="{00C7C500-EA61-730C-A024-AA9105E81BD3}"/>
                    </a:ext>
                  </a:extLst>
                </p:cNvPr>
                <p:cNvSpPr/>
                <p:nvPr/>
              </p:nvSpPr>
              <p:spPr bwMode="auto">
                <a:xfrm>
                  <a:off x="8349186" y="1804190"/>
                  <a:ext cx="117264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3 w 32"/>
                    <a:gd name="T3" fmla="*/ 0 h 17"/>
                    <a:gd name="T4" fmla="*/ 2 w 32"/>
                    <a:gd name="T5" fmla="*/ 9 h 17"/>
                    <a:gd name="T6" fmla="*/ 19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28" y="4"/>
                        <a:pt x="20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3"/>
                        <a:pt x="12" y="17"/>
                        <a:pt x="19" y="17"/>
                      </a:cubicBezTo>
                      <a:cubicBezTo>
                        <a:pt x="27" y="17"/>
                        <a:pt x="32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3" name="ï$lîḓè">
                  <a:extLst>
                    <a:ext uri="{FF2B5EF4-FFF2-40B4-BE49-F238E27FC236}">
                      <a16:creationId xmlns:a16="http://schemas.microsoft.com/office/drawing/2014/main" id="{542C5728-DE51-63AB-A9E6-A7A61CC2E357}"/>
                    </a:ext>
                  </a:extLst>
                </p:cNvPr>
                <p:cNvSpPr/>
                <p:nvPr/>
              </p:nvSpPr>
              <p:spPr bwMode="auto">
                <a:xfrm>
                  <a:off x="8474165" y="1804190"/>
                  <a:ext cx="115721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2 w 32"/>
                    <a:gd name="T3" fmla="*/ 0 h 17"/>
                    <a:gd name="T4" fmla="*/ 2 w 32"/>
                    <a:gd name="T5" fmla="*/ 9 h 17"/>
                    <a:gd name="T6" fmla="*/ 19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3"/>
                        <a:pt x="12" y="17"/>
                        <a:pt x="19" y="17"/>
                      </a:cubicBezTo>
                      <a:cubicBezTo>
                        <a:pt x="27" y="17"/>
                        <a:pt x="32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4" name="îṡļîḓê">
                  <a:extLst>
                    <a:ext uri="{FF2B5EF4-FFF2-40B4-BE49-F238E27FC236}">
                      <a16:creationId xmlns:a16="http://schemas.microsoft.com/office/drawing/2014/main" id="{C16E2470-9008-0706-3841-F248E42051D7}"/>
                    </a:ext>
                  </a:extLst>
                </p:cNvPr>
                <p:cNvSpPr/>
                <p:nvPr/>
              </p:nvSpPr>
              <p:spPr bwMode="auto">
                <a:xfrm>
                  <a:off x="9290383" y="1953855"/>
                  <a:ext cx="120350" cy="63261"/>
                </a:xfrm>
                <a:custGeom>
                  <a:avLst/>
                  <a:gdLst>
                    <a:gd name="T0" fmla="*/ 31 w 33"/>
                    <a:gd name="T1" fmla="*/ 8 h 17"/>
                    <a:gd name="T2" fmla="*/ 12 w 33"/>
                    <a:gd name="T3" fmla="*/ 0 h 17"/>
                    <a:gd name="T4" fmla="*/ 3 w 33"/>
                    <a:gd name="T5" fmla="*/ 8 h 17"/>
                    <a:gd name="T6" fmla="*/ 21 w 33"/>
                    <a:gd name="T7" fmla="*/ 17 h 17"/>
                    <a:gd name="T8" fmla="*/ 31 w 33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8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3" y="8"/>
                      </a:cubicBezTo>
                      <a:cubicBezTo>
                        <a:pt x="5" y="13"/>
                        <a:pt x="14" y="17"/>
                        <a:pt x="21" y="17"/>
                      </a:cubicBezTo>
                      <a:cubicBezTo>
                        <a:pt x="29" y="17"/>
                        <a:pt x="33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5" name="iśḷïḑê">
                  <a:extLst>
                    <a:ext uri="{FF2B5EF4-FFF2-40B4-BE49-F238E27FC236}">
                      <a16:creationId xmlns:a16="http://schemas.microsoft.com/office/drawing/2014/main" id="{9E2089FA-A986-9A10-CBC1-50F0E11B9E04}"/>
                    </a:ext>
                  </a:extLst>
                </p:cNvPr>
                <p:cNvSpPr/>
                <p:nvPr/>
              </p:nvSpPr>
              <p:spPr bwMode="auto">
                <a:xfrm>
                  <a:off x="9415362" y="1953855"/>
                  <a:ext cx="123436" cy="63261"/>
                </a:xfrm>
                <a:custGeom>
                  <a:avLst/>
                  <a:gdLst>
                    <a:gd name="T0" fmla="*/ 31 w 34"/>
                    <a:gd name="T1" fmla="*/ 8 h 17"/>
                    <a:gd name="T2" fmla="*/ 12 w 34"/>
                    <a:gd name="T3" fmla="*/ 0 h 17"/>
                    <a:gd name="T4" fmla="*/ 3 w 34"/>
                    <a:gd name="T5" fmla="*/ 8 h 17"/>
                    <a:gd name="T6" fmla="*/ 22 w 34"/>
                    <a:gd name="T7" fmla="*/ 17 h 17"/>
                    <a:gd name="T8" fmla="*/ 31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8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5" y="0"/>
                        <a:pt x="0" y="4"/>
                        <a:pt x="3" y="8"/>
                      </a:cubicBezTo>
                      <a:cubicBezTo>
                        <a:pt x="6" y="13"/>
                        <a:pt x="14" y="17"/>
                        <a:pt x="22" y="17"/>
                      </a:cubicBezTo>
                      <a:cubicBezTo>
                        <a:pt x="30" y="17"/>
                        <a:pt x="34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6" name="í$ḻîḍé">
                  <a:extLst>
                    <a:ext uri="{FF2B5EF4-FFF2-40B4-BE49-F238E27FC236}">
                      <a16:creationId xmlns:a16="http://schemas.microsoft.com/office/drawing/2014/main" id="{4BB43373-77DE-DFB5-BDFB-B508C3158201}"/>
                    </a:ext>
                  </a:extLst>
                </p:cNvPr>
                <p:cNvSpPr/>
                <p:nvPr/>
              </p:nvSpPr>
              <p:spPr bwMode="auto">
                <a:xfrm>
                  <a:off x="9543426" y="1953855"/>
                  <a:ext cx="123436" cy="63261"/>
                </a:xfrm>
                <a:custGeom>
                  <a:avLst/>
                  <a:gdLst>
                    <a:gd name="T0" fmla="*/ 31 w 34"/>
                    <a:gd name="T1" fmla="*/ 8 h 17"/>
                    <a:gd name="T2" fmla="*/ 12 w 34"/>
                    <a:gd name="T3" fmla="*/ 0 h 17"/>
                    <a:gd name="T4" fmla="*/ 3 w 34"/>
                    <a:gd name="T5" fmla="*/ 8 h 17"/>
                    <a:gd name="T6" fmla="*/ 22 w 34"/>
                    <a:gd name="T7" fmla="*/ 17 h 17"/>
                    <a:gd name="T8" fmla="*/ 31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8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3" y="8"/>
                      </a:cubicBezTo>
                      <a:cubicBezTo>
                        <a:pt x="5" y="13"/>
                        <a:pt x="14" y="17"/>
                        <a:pt x="22" y="17"/>
                      </a:cubicBezTo>
                      <a:cubicBezTo>
                        <a:pt x="30" y="17"/>
                        <a:pt x="34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7" name="iśḷïḋê">
                  <a:extLst>
                    <a:ext uri="{FF2B5EF4-FFF2-40B4-BE49-F238E27FC236}">
                      <a16:creationId xmlns:a16="http://schemas.microsoft.com/office/drawing/2014/main" id="{3719C3A9-1447-F1A6-7F72-E886C8CED447}"/>
                    </a:ext>
                  </a:extLst>
                </p:cNvPr>
                <p:cNvSpPr/>
                <p:nvPr/>
              </p:nvSpPr>
              <p:spPr bwMode="auto">
                <a:xfrm>
                  <a:off x="9666862" y="1953855"/>
                  <a:ext cx="123436" cy="63261"/>
                </a:xfrm>
                <a:custGeom>
                  <a:avLst/>
                  <a:gdLst>
                    <a:gd name="T0" fmla="*/ 31 w 34"/>
                    <a:gd name="T1" fmla="*/ 8 h 17"/>
                    <a:gd name="T2" fmla="*/ 12 w 34"/>
                    <a:gd name="T3" fmla="*/ 0 h 17"/>
                    <a:gd name="T4" fmla="*/ 3 w 34"/>
                    <a:gd name="T5" fmla="*/ 8 h 17"/>
                    <a:gd name="T6" fmla="*/ 23 w 34"/>
                    <a:gd name="T7" fmla="*/ 17 h 17"/>
                    <a:gd name="T8" fmla="*/ 31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8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3" y="8"/>
                      </a:cubicBezTo>
                      <a:cubicBezTo>
                        <a:pt x="6" y="13"/>
                        <a:pt x="15" y="17"/>
                        <a:pt x="23" y="17"/>
                      </a:cubicBezTo>
                      <a:cubicBezTo>
                        <a:pt x="30" y="17"/>
                        <a:pt x="34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8" name="í$ḷiḍé">
                  <a:extLst>
                    <a:ext uri="{FF2B5EF4-FFF2-40B4-BE49-F238E27FC236}">
                      <a16:creationId xmlns:a16="http://schemas.microsoft.com/office/drawing/2014/main" id="{0E27D20D-289B-8CB9-B661-C42F90EFC3D1}"/>
                    </a:ext>
                  </a:extLst>
                </p:cNvPr>
                <p:cNvSpPr/>
                <p:nvPr/>
              </p:nvSpPr>
              <p:spPr bwMode="auto">
                <a:xfrm>
                  <a:off x="9794927" y="1953855"/>
                  <a:ext cx="123436" cy="63261"/>
                </a:xfrm>
                <a:custGeom>
                  <a:avLst/>
                  <a:gdLst>
                    <a:gd name="T0" fmla="*/ 31 w 34"/>
                    <a:gd name="T1" fmla="*/ 8 h 17"/>
                    <a:gd name="T2" fmla="*/ 12 w 34"/>
                    <a:gd name="T3" fmla="*/ 0 h 17"/>
                    <a:gd name="T4" fmla="*/ 3 w 34"/>
                    <a:gd name="T5" fmla="*/ 8 h 17"/>
                    <a:gd name="T6" fmla="*/ 22 w 34"/>
                    <a:gd name="T7" fmla="*/ 17 h 17"/>
                    <a:gd name="T8" fmla="*/ 31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8"/>
                      </a:moveTo>
                      <a:cubicBezTo>
                        <a:pt x="28" y="4"/>
                        <a:pt x="19" y="0"/>
                        <a:pt x="12" y="0"/>
                      </a:cubicBezTo>
                      <a:cubicBezTo>
                        <a:pt x="4" y="0"/>
                        <a:pt x="0" y="4"/>
                        <a:pt x="3" y="8"/>
                      </a:cubicBezTo>
                      <a:cubicBezTo>
                        <a:pt x="6" y="13"/>
                        <a:pt x="14" y="17"/>
                        <a:pt x="22" y="17"/>
                      </a:cubicBezTo>
                      <a:cubicBezTo>
                        <a:pt x="30" y="17"/>
                        <a:pt x="34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9" name="íS1íḓe">
                  <a:extLst>
                    <a:ext uri="{FF2B5EF4-FFF2-40B4-BE49-F238E27FC236}">
                      <a16:creationId xmlns:a16="http://schemas.microsoft.com/office/drawing/2014/main" id="{0D9DD6B8-78B2-2CDB-A007-93E4BD7C5EA6}"/>
                    </a:ext>
                  </a:extLst>
                </p:cNvPr>
                <p:cNvSpPr/>
                <p:nvPr/>
              </p:nvSpPr>
              <p:spPr bwMode="auto">
                <a:xfrm>
                  <a:off x="9918363" y="1953855"/>
                  <a:ext cx="128065" cy="63261"/>
                </a:xfrm>
                <a:custGeom>
                  <a:avLst/>
                  <a:gdLst>
                    <a:gd name="T0" fmla="*/ 32 w 35"/>
                    <a:gd name="T1" fmla="*/ 8 h 17"/>
                    <a:gd name="T2" fmla="*/ 12 w 35"/>
                    <a:gd name="T3" fmla="*/ 0 h 17"/>
                    <a:gd name="T4" fmla="*/ 3 w 35"/>
                    <a:gd name="T5" fmla="*/ 8 h 17"/>
                    <a:gd name="T6" fmla="*/ 23 w 35"/>
                    <a:gd name="T7" fmla="*/ 17 h 17"/>
                    <a:gd name="T8" fmla="*/ 32 w 3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32" y="8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3" y="8"/>
                      </a:cubicBezTo>
                      <a:cubicBezTo>
                        <a:pt x="6" y="13"/>
                        <a:pt x="15" y="17"/>
                        <a:pt x="23" y="17"/>
                      </a:cubicBezTo>
                      <a:cubicBezTo>
                        <a:pt x="31" y="17"/>
                        <a:pt x="35" y="13"/>
                        <a:pt x="3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0" name="ïṣḷíḍé">
                  <a:extLst>
                    <a:ext uri="{FF2B5EF4-FFF2-40B4-BE49-F238E27FC236}">
                      <a16:creationId xmlns:a16="http://schemas.microsoft.com/office/drawing/2014/main" id="{0E8E97C1-0330-EC23-5B29-B584AC5F023C}"/>
                    </a:ext>
                  </a:extLst>
                </p:cNvPr>
                <p:cNvSpPr/>
                <p:nvPr/>
              </p:nvSpPr>
              <p:spPr bwMode="auto">
                <a:xfrm>
                  <a:off x="10046427" y="1953855"/>
                  <a:ext cx="123436" cy="63261"/>
                </a:xfrm>
                <a:custGeom>
                  <a:avLst/>
                  <a:gdLst>
                    <a:gd name="T0" fmla="*/ 31 w 34"/>
                    <a:gd name="T1" fmla="*/ 8 h 17"/>
                    <a:gd name="T2" fmla="*/ 11 w 34"/>
                    <a:gd name="T3" fmla="*/ 0 h 17"/>
                    <a:gd name="T4" fmla="*/ 3 w 34"/>
                    <a:gd name="T5" fmla="*/ 8 h 17"/>
                    <a:gd name="T6" fmla="*/ 23 w 34"/>
                    <a:gd name="T7" fmla="*/ 17 h 17"/>
                    <a:gd name="T8" fmla="*/ 31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8"/>
                      </a:moveTo>
                      <a:cubicBezTo>
                        <a:pt x="28" y="4"/>
                        <a:pt x="19" y="0"/>
                        <a:pt x="11" y="0"/>
                      </a:cubicBezTo>
                      <a:cubicBezTo>
                        <a:pt x="4" y="0"/>
                        <a:pt x="0" y="4"/>
                        <a:pt x="3" y="8"/>
                      </a:cubicBezTo>
                      <a:cubicBezTo>
                        <a:pt x="6" y="13"/>
                        <a:pt x="15" y="17"/>
                        <a:pt x="23" y="17"/>
                      </a:cubicBezTo>
                      <a:cubicBezTo>
                        <a:pt x="31" y="17"/>
                        <a:pt x="34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1" name="iṩḷiḑê">
                  <a:extLst>
                    <a:ext uri="{FF2B5EF4-FFF2-40B4-BE49-F238E27FC236}">
                      <a16:creationId xmlns:a16="http://schemas.microsoft.com/office/drawing/2014/main" id="{F063BB42-1C61-4C50-EFCD-D727772A2EEE}"/>
                    </a:ext>
                  </a:extLst>
                </p:cNvPr>
                <p:cNvSpPr/>
                <p:nvPr/>
              </p:nvSpPr>
              <p:spPr bwMode="auto">
                <a:xfrm>
                  <a:off x="10169863" y="1953855"/>
                  <a:ext cx="128065" cy="63261"/>
                </a:xfrm>
                <a:custGeom>
                  <a:avLst/>
                  <a:gdLst>
                    <a:gd name="T0" fmla="*/ 32 w 35"/>
                    <a:gd name="T1" fmla="*/ 8 h 17"/>
                    <a:gd name="T2" fmla="*/ 12 w 35"/>
                    <a:gd name="T3" fmla="*/ 0 h 17"/>
                    <a:gd name="T4" fmla="*/ 3 w 35"/>
                    <a:gd name="T5" fmla="*/ 8 h 17"/>
                    <a:gd name="T6" fmla="*/ 23 w 35"/>
                    <a:gd name="T7" fmla="*/ 17 h 17"/>
                    <a:gd name="T8" fmla="*/ 32 w 3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32" y="8"/>
                      </a:moveTo>
                      <a:cubicBezTo>
                        <a:pt x="28" y="4"/>
                        <a:pt x="19" y="0"/>
                        <a:pt x="12" y="0"/>
                      </a:cubicBezTo>
                      <a:cubicBezTo>
                        <a:pt x="4" y="0"/>
                        <a:pt x="0" y="4"/>
                        <a:pt x="3" y="8"/>
                      </a:cubicBezTo>
                      <a:cubicBezTo>
                        <a:pt x="7" y="13"/>
                        <a:pt x="16" y="17"/>
                        <a:pt x="23" y="17"/>
                      </a:cubicBezTo>
                      <a:cubicBezTo>
                        <a:pt x="31" y="17"/>
                        <a:pt x="35" y="13"/>
                        <a:pt x="3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2" name="iśḻîḑè">
                  <a:extLst>
                    <a:ext uri="{FF2B5EF4-FFF2-40B4-BE49-F238E27FC236}">
                      <a16:creationId xmlns:a16="http://schemas.microsoft.com/office/drawing/2014/main" id="{8F2E0D5B-4145-1ACE-D6F9-C4FAB232C22F}"/>
                    </a:ext>
                  </a:extLst>
                </p:cNvPr>
                <p:cNvSpPr/>
                <p:nvPr/>
              </p:nvSpPr>
              <p:spPr bwMode="auto">
                <a:xfrm>
                  <a:off x="10297928" y="1953855"/>
                  <a:ext cx="128065" cy="63261"/>
                </a:xfrm>
                <a:custGeom>
                  <a:avLst/>
                  <a:gdLst>
                    <a:gd name="T0" fmla="*/ 31 w 35"/>
                    <a:gd name="T1" fmla="*/ 8 h 17"/>
                    <a:gd name="T2" fmla="*/ 11 w 35"/>
                    <a:gd name="T3" fmla="*/ 0 h 17"/>
                    <a:gd name="T4" fmla="*/ 3 w 35"/>
                    <a:gd name="T5" fmla="*/ 8 h 17"/>
                    <a:gd name="T6" fmla="*/ 23 w 35"/>
                    <a:gd name="T7" fmla="*/ 17 h 17"/>
                    <a:gd name="T8" fmla="*/ 31 w 3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31" y="8"/>
                      </a:moveTo>
                      <a:cubicBezTo>
                        <a:pt x="28" y="4"/>
                        <a:pt x="19" y="0"/>
                        <a:pt x="11" y="0"/>
                      </a:cubicBezTo>
                      <a:cubicBezTo>
                        <a:pt x="3" y="0"/>
                        <a:pt x="0" y="4"/>
                        <a:pt x="3" y="8"/>
                      </a:cubicBezTo>
                      <a:cubicBezTo>
                        <a:pt x="6" y="13"/>
                        <a:pt x="15" y="17"/>
                        <a:pt x="23" y="17"/>
                      </a:cubicBezTo>
                      <a:cubicBezTo>
                        <a:pt x="31" y="17"/>
                        <a:pt x="35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3" name="îš1îḋè">
                  <a:extLst>
                    <a:ext uri="{FF2B5EF4-FFF2-40B4-BE49-F238E27FC236}">
                      <a16:creationId xmlns:a16="http://schemas.microsoft.com/office/drawing/2014/main" id="{AC8511BE-6191-4402-7419-CAC5D1A73391}"/>
                    </a:ext>
                  </a:extLst>
                </p:cNvPr>
                <p:cNvSpPr/>
                <p:nvPr/>
              </p:nvSpPr>
              <p:spPr bwMode="auto">
                <a:xfrm>
                  <a:off x="9330500" y="2031003"/>
                  <a:ext cx="124979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12 w 34"/>
                    <a:gd name="T3" fmla="*/ 0 h 17"/>
                    <a:gd name="T4" fmla="*/ 3 w 34"/>
                    <a:gd name="T5" fmla="*/ 9 h 17"/>
                    <a:gd name="T6" fmla="*/ 22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5" y="0"/>
                        <a:pt x="0" y="4"/>
                        <a:pt x="3" y="9"/>
                      </a:cubicBezTo>
                      <a:cubicBezTo>
                        <a:pt x="6" y="13"/>
                        <a:pt x="14" y="17"/>
                        <a:pt x="22" y="17"/>
                      </a:cubicBezTo>
                      <a:cubicBezTo>
                        <a:pt x="30" y="17"/>
                        <a:pt x="34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4" name="iṧḻíḑé">
                  <a:extLst>
                    <a:ext uri="{FF2B5EF4-FFF2-40B4-BE49-F238E27FC236}">
                      <a16:creationId xmlns:a16="http://schemas.microsoft.com/office/drawing/2014/main" id="{34BF6001-3884-CEE0-E8CD-0194CE954903}"/>
                    </a:ext>
                  </a:extLst>
                </p:cNvPr>
                <p:cNvSpPr/>
                <p:nvPr/>
              </p:nvSpPr>
              <p:spPr bwMode="auto">
                <a:xfrm>
                  <a:off x="9458565" y="2031003"/>
                  <a:ext cx="124979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12 w 34"/>
                    <a:gd name="T3" fmla="*/ 0 h 17"/>
                    <a:gd name="T4" fmla="*/ 3 w 34"/>
                    <a:gd name="T5" fmla="*/ 9 h 17"/>
                    <a:gd name="T6" fmla="*/ 22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6" y="13"/>
                        <a:pt x="14" y="17"/>
                        <a:pt x="22" y="17"/>
                      </a:cubicBezTo>
                      <a:cubicBezTo>
                        <a:pt x="30" y="17"/>
                        <a:pt x="34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5" name="ï$ľîḓé">
                  <a:extLst>
                    <a:ext uri="{FF2B5EF4-FFF2-40B4-BE49-F238E27FC236}">
                      <a16:creationId xmlns:a16="http://schemas.microsoft.com/office/drawing/2014/main" id="{5D7CB160-ABF1-191A-F109-14FE8CED4A2F}"/>
                    </a:ext>
                  </a:extLst>
                </p:cNvPr>
                <p:cNvSpPr/>
                <p:nvPr/>
              </p:nvSpPr>
              <p:spPr bwMode="auto">
                <a:xfrm>
                  <a:off x="9586629" y="2031003"/>
                  <a:ext cx="123436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12 w 34"/>
                    <a:gd name="T3" fmla="*/ 0 h 17"/>
                    <a:gd name="T4" fmla="*/ 3 w 34"/>
                    <a:gd name="T5" fmla="*/ 9 h 17"/>
                    <a:gd name="T6" fmla="*/ 22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6" y="13"/>
                        <a:pt x="14" y="17"/>
                        <a:pt x="22" y="17"/>
                      </a:cubicBezTo>
                      <a:cubicBezTo>
                        <a:pt x="30" y="17"/>
                        <a:pt x="34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6" name="ïṣḻiḑê">
                  <a:extLst>
                    <a:ext uri="{FF2B5EF4-FFF2-40B4-BE49-F238E27FC236}">
                      <a16:creationId xmlns:a16="http://schemas.microsoft.com/office/drawing/2014/main" id="{5B5C33F4-4173-86EE-2793-8775667FE199}"/>
                    </a:ext>
                  </a:extLst>
                </p:cNvPr>
                <p:cNvSpPr/>
                <p:nvPr/>
              </p:nvSpPr>
              <p:spPr bwMode="auto">
                <a:xfrm>
                  <a:off x="9714694" y="2031003"/>
                  <a:ext cx="123436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12 w 34"/>
                    <a:gd name="T3" fmla="*/ 0 h 17"/>
                    <a:gd name="T4" fmla="*/ 3 w 34"/>
                    <a:gd name="T5" fmla="*/ 9 h 17"/>
                    <a:gd name="T6" fmla="*/ 22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6" y="13"/>
                        <a:pt x="14" y="17"/>
                        <a:pt x="22" y="17"/>
                      </a:cubicBezTo>
                      <a:cubicBezTo>
                        <a:pt x="30" y="17"/>
                        <a:pt x="34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7" name="isļide">
                  <a:extLst>
                    <a:ext uri="{FF2B5EF4-FFF2-40B4-BE49-F238E27FC236}">
                      <a16:creationId xmlns:a16="http://schemas.microsoft.com/office/drawing/2014/main" id="{723FD94B-9AA6-DF42-E913-AE3F2333FECF}"/>
                    </a:ext>
                  </a:extLst>
                </p:cNvPr>
                <p:cNvSpPr/>
                <p:nvPr/>
              </p:nvSpPr>
              <p:spPr bwMode="auto">
                <a:xfrm>
                  <a:off x="9842758" y="2031003"/>
                  <a:ext cx="123436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12 w 34"/>
                    <a:gd name="T3" fmla="*/ 0 h 17"/>
                    <a:gd name="T4" fmla="*/ 3 w 34"/>
                    <a:gd name="T5" fmla="*/ 9 h 17"/>
                    <a:gd name="T6" fmla="*/ 23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28" y="4"/>
                        <a:pt x="19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6" y="13"/>
                        <a:pt x="15" y="17"/>
                        <a:pt x="23" y="17"/>
                      </a:cubicBezTo>
                      <a:cubicBezTo>
                        <a:pt x="30" y="17"/>
                        <a:pt x="34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8" name="îṣľîḓê">
                  <a:extLst>
                    <a:ext uri="{FF2B5EF4-FFF2-40B4-BE49-F238E27FC236}">
                      <a16:creationId xmlns:a16="http://schemas.microsoft.com/office/drawing/2014/main" id="{B8CD7F46-2004-5A70-FE38-88902E3D5913}"/>
                    </a:ext>
                  </a:extLst>
                </p:cNvPr>
                <p:cNvSpPr/>
                <p:nvPr/>
              </p:nvSpPr>
              <p:spPr bwMode="auto">
                <a:xfrm>
                  <a:off x="9969280" y="2031003"/>
                  <a:ext cx="124979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11 w 34"/>
                    <a:gd name="T3" fmla="*/ 0 h 17"/>
                    <a:gd name="T4" fmla="*/ 3 w 34"/>
                    <a:gd name="T5" fmla="*/ 9 h 17"/>
                    <a:gd name="T6" fmla="*/ 23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28" y="4"/>
                        <a:pt x="19" y="0"/>
                        <a:pt x="11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6" y="13"/>
                        <a:pt x="15" y="17"/>
                        <a:pt x="23" y="17"/>
                      </a:cubicBezTo>
                      <a:cubicBezTo>
                        <a:pt x="31" y="17"/>
                        <a:pt x="34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9" name="isľíḍé">
                  <a:extLst>
                    <a:ext uri="{FF2B5EF4-FFF2-40B4-BE49-F238E27FC236}">
                      <a16:creationId xmlns:a16="http://schemas.microsoft.com/office/drawing/2014/main" id="{DC5752BD-0CF7-7F2B-95CA-AFBFB3DEEC40}"/>
                    </a:ext>
                  </a:extLst>
                </p:cNvPr>
                <p:cNvSpPr/>
                <p:nvPr/>
              </p:nvSpPr>
              <p:spPr bwMode="auto">
                <a:xfrm>
                  <a:off x="10097345" y="2031003"/>
                  <a:ext cx="128065" cy="61718"/>
                </a:xfrm>
                <a:custGeom>
                  <a:avLst/>
                  <a:gdLst>
                    <a:gd name="T0" fmla="*/ 31 w 35"/>
                    <a:gd name="T1" fmla="*/ 9 h 17"/>
                    <a:gd name="T2" fmla="*/ 11 w 35"/>
                    <a:gd name="T3" fmla="*/ 0 h 17"/>
                    <a:gd name="T4" fmla="*/ 3 w 35"/>
                    <a:gd name="T5" fmla="*/ 9 h 17"/>
                    <a:gd name="T6" fmla="*/ 23 w 35"/>
                    <a:gd name="T7" fmla="*/ 17 h 17"/>
                    <a:gd name="T8" fmla="*/ 31 w 35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31" y="9"/>
                      </a:moveTo>
                      <a:cubicBezTo>
                        <a:pt x="28" y="4"/>
                        <a:pt x="19" y="0"/>
                        <a:pt x="11" y="0"/>
                      </a:cubicBezTo>
                      <a:cubicBezTo>
                        <a:pt x="3" y="0"/>
                        <a:pt x="0" y="4"/>
                        <a:pt x="3" y="9"/>
                      </a:cubicBezTo>
                      <a:cubicBezTo>
                        <a:pt x="6" y="13"/>
                        <a:pt x="15" y="17"/>
                        <a:pt x="23" y="17"/>
                      </a:cubicBezTo>
                      <a:cubicBezTo>
                        <a:pt x="31" y="17"/>
                        <a:pt x="35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0" name="ïšḻiḍè">
                  <a:extLst>
                    <a:ext uri="{FF2B5EF4-FFF2-40B4-BE49-F238E27FC236}">
                      <a16:creationId xmlns:a16="http://schemas.microsoft.com/office/drawing/2014/main" id="{49CCE908-DCA9-0547-8797-197AD7ADDA30}"/>
                    </a:ext>
                  </a:extLst>
                </p:cNvPr>
                <p:cNvSpPr/>
                <p:nvPr/>
              </p:nvSpPr>
              <p:spPr bwMode="auto">
                <a:xfrm>
                  <a:off x="10222323" y="2031003"/>
                  <a:ext cx="131151" cy="61718"/>
                </a:xfrm>
                <a:custGeom>
                  <a:avLst/>
                  <a:gdLst>
                    <a:gd name="T0" fmla="*/ 32 w 36"/>
                    <a:gd name="T1" fmla="*/ 9 h 17"/>
                    <a:gd name="T2" fmla="*/ 12 w 36"/>
                    <a:gd name="T3" fmla="*/ 0 h 17"/>
                    <a:gd name="T4" fmla="*/ 4 w 36"/>
                    <a:gd name="T5" fmla="*/ 9 h 17"/>
                    <a:gd name="T6" fmla="*/ 24 w 36"/>
                    <a:gd name="T7" fmla="*/ 17 h 17"/>
                    <a:gd name="T8" fmla="*/ 32 w 36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7">
                      <a:moveTo>
                        <a:pt x="32" y="9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4" y="9"/>
                      </a:cubicBezTo>
                      <a:cubicBezTo>
                        <a:pt x="7" y="13"/>
                        <a:pt x="16" y="17"/>
                        <a:pt x="24" y="17"/>
                      </a:cubicBezTo>
                      <a:cubicBezTo>
                        <a:pt x="32" y="17"/>
                        <a:pt x="36" y="13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1" name="íṥľiďê">
                  <a:extLst>
                    <a:ext uri="{FF2B5EF4-FFF2-40B4-BE49-F238E27FC236}">
                      <a16:creationId xmlns:a16="http://schemas.microsoft.com/office/drawing/2014/main" id="{11769723-50BD-0907-8734-72F20B03E2A6}"/>
                    </a:ext>
                  </a:extLst>
                </p:cNvPr>
                <p:cNvSpPr/>
                <p:nvPr/>
              </p:nvSpPr>
              <p:spPr bwMode="auto">
                <a:xfrm>
                  <a:off x="7758238" y="1878251"/>
                  <a:ext cx="114178" cy="61718"/>
                </a:xfrm>
                <a:custGeom>
                  <a:avLst/>
                  <a:gdLst>
                    <a:gd name="T0" fmla="*/ 29 w 31"/>
                    <a:gd name="T1" fmla="*/ 9 h 17"/>
                    <a:gd name="T2" fmla="*/ 13 w 31"/>
                    <a:gd name="T3" fmla="*/ 0 h 17"/>
                    <a:gd name="T4" fmla="*/ 2 w 31"/>
                    <a:gd name="T5" fmla="*/ 9 h 17"/>
                    <a:gd name="T6" fmla="*/ 18 w 31"/>
                    <a:gd name="T7" fmla="*/ 17 h 17"/>
                    <a:gd name="T8" fmla="*/ 29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29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3" y="13"/>
                        <a:pt x="10" y="17"/>
                        <a:pt x="18" y="17"/>
                      </a:cubicBezTo>
                      <a:cubicBezTo>
                        <a:pt x="26" y="17"/>
                        <a:pt x="31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2" name="íṥlíḍe">
                  <a:extLst>
                    <a:ext uri="{FF2B5EF4-FFF2-40B4-BE49-F238E27FC236}">
                      <a16:creationId xmlns:a16="http://schemas.microsoft.com/office/drawing/2014/main" id="{DC19848D-7518-C14D-3C5C-4E79A39112CA}"/>
                    </a:ext>
                  </a:extLst>
                </p:cNvPr>
                <p:cNvSpPr/>
                <p:nvPr/>
              </p:nvSpPr>
              <p:spPr bwMode="auto">
                <a:xfrm>
                  <a:off x="7883216" y="1878251"/>
                  <a:ext cx="112636" cy="61718"/>
                </a:xfrm>
                <a:custGeom>
                  <a:avLst/>
                  <a:gdLst>
                    <a:gd name="T0" fmla="*/ 30 w 31"/>
                    <a:gd name="T1" fmla="*/ 9 h 17"/>
                    <a:gd name="T2" fmla="*/ 13 w 31"/>
                    <a:gd name="T3" fmla="*/ 0 h 17"/>
                    <a:gd name="T4" fmla="*/ 2 w 31"/>
                    <a:gd name="T5" fmla="*/ 9 h 17"/>
                    <a:gd name="T6" fmla="*/ 18 w 31"/>
                    <a:gd name="T7" fmla="*/ 17 h 17"/>
                    <a:gd name="T8" fmla="*/ 30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3" y="13"/>
                        <a:pt x="11" y="17"/>
                        <a:pt x="18" y="17"/>
                      </a:cubicBezTo>
                      <a:cubicBezTo>
                        <a:pt x="26" y="17"/>
                        <a:pt x="31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3" name="ïSḷîḑê">
                  <a:extLst>
                    <a:ext uri="{FF2B5EF4-FFF2-40B4-BE49-F238E27FC236}">
                      <a16:creationId xmlns:a16="http://schemas.microsoft.com/office/drawing/2014/main" id="{1217901E-2520-0AFB-EB4F-42619C0760D7}"/>
                    </a:ext>
                  </a:extLst>
                </p:cNvPr>
                <p:cNvSpPr/>
                <p:nvPr/>
              </p:nvSpPr>
              <p:spPr bwMode="auto">
                <a:xfrm>
                  <a:off x="8006652" y="1878251"/>
                  <a:ext cx="112636" cy="61718"/>
                </a:xfrm>
                <a:custGeom>
                  <a:avLst/>
                  <a:gdLst>
                    <a:gd name="T0" fmla="*/ 30 w 31"/>
                    <a:gd name="T1" fmla="*/ 9 h 17"/>
                    <a:gd name="T2" fmla="*/ 13 w 31"/>
                    <a:gd name="T3" fmla="*/ 0 h 17"/>
                    <a:gd name="T4" fmla="*/ 2 w 31"/>
                    <a:gd name="T5" fmla="*/ 9 h 17"/>
                    <a:gd name="T6" fmla="*/ 19 w 31"/>
                    <a:gd name="T7" fmla="*/ 17 h 17"/>
                    <a:gd name="T8" fmla="*/ 30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3" y="13"/>
                        <a:pt x="11" y="17"/>
                        <a:pt x="19" y="17"/>
                      </a:cubicBezTo>
                      <a:cubicBezTo>
                        <a:pt x="27" y="17"/>
                        <a:pt x="31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4" name="iSľíḑé">
                  <a:extLst>
                    <a:ext uri="{FF2B5EF4-FFF2-40B4-BE49-F238E27FC236}">
                      <a16:creationId xmlns:a16="http://schemas.microsoft.com/office/drawing/2014/main" id="{CFC90FEA-17C0-B5DE-85DC-241F54D65B8C}"/>
                    </a:ext>
                  </a:extLst>
                </p:cNvPr>
                <p:cNvSpPr/>
                <p:nvPr/>
              </p:nvSpPr>
              <p:spPr bwMode="auto">
                <a:xfrm>
                  <a:off x="8130087" y="1878251"/>
                  <a:ext cx="117264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3 w 32"/>
                    <a:gd name="T3" fmla="*/ 0 h 17"/>
                    <a:gd name="T4" fmla="*/ 2 w 32"/>
                    <a:gd name="T5" fmla="*/ 9 h 17"/>
                    <a:gd name="T6" fmla="*/ 19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3"/>
                        <a:pt x="11" y="17"/>
                        <a:pt x="19" y="17"/>
                      </a:cubicBezTo>
                      <a:cubicBezTo>
                        <a:pt x="27" y="17"/>
                        <a:pt x="32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5" name="íṩlíḋê">
                  <a:extLst>
                    <a:ext uri="{FF2B5EF4-FFF2-40B4-BE49-F238E27FC236}">
                      <a16:creationId xmlns:a16="http://schemas.microsoft.com/office/drawing/2014/main" id="{8AFE0AE2-48E6-4D0C-4BBC-B6CEF84014FF}"/>
                    </a:ext>
                  </a:extLst>
                </p:cNvPr>
                <p:cNvSpPr/>
                <p:nvPr/>
              </p:nvSpPr>
              <p:spPr bwMode="auto">
                <a:xfrm>
                  <a:off x="8255067" y="1878251"/>
                  <a:ext cx="115721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3 w 32"/>
                    <a:gd name="T3" fmla="*/ 0 h 17"/>
                    <a:gd name="T4" fmla="*/ 2 w 32"/>
                    <a:gd name="T5" fmla="*/ 9 h 17"/>
                    <a:gd name="T6" fmla="*/ 19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3"/>
                        <a:pt x="12" y="17"/>
                        <a:pt x="19" y="17"/>
                      </a:cubicBezTo>
                      <a:cubicBezTo>
                        <a:pt x="27" y="17"/>
                        <a:pt x="32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6" name="ïSḷiḑé">
                  <a:extLst>
                    <a:ext uri="{FF2B5EF4-FFF2-40B4-BE49-F238E27FC236}">
                      <a16:creationId xmlns:a16="http://schemas.microsoft.com/office/drawing/2014/main" id="{19CF77AD-E3B2-EB62-AB26-908892FA00AE}"/>
                    </a:ext>
                  </a:extLst>
                </p:cNvPr>
                <p:cNvSpPr/>
                <p:nvPr/>
              </p:nvSpPr>
              <p:spPr bwMode="auto">
                <a:xfrm>
                  <a:off x="8383131" y="1878251"/>
                  <a:ext cx="112636" cy="61718"/>
                </a:xfrm>
                <a:custGeom>
                  <a:avLst/>
                  <a:gdLst>
                    <a:gd name="T0" fmla="*/ 29 w 31"/>
                    <a:gd name="T1" fmla="*/ 9 h 17"/>
                    <a:gd name="T2" fmla="*/ 12 w 31"/>
                    <a:gd name="T3" fmla="*/ 0 h 17"/>
                    <a:gd name="T4" fmla="*/ 1 w 31"/>
                    <a:gd name="T5" fmla="*/ 9 h 17"/>
                    <a:gd name="T6" fmla="*/ 19 w 31"/>
                    <a:gd name="T7" fmla="*/ 17 h 17"/>
                    <a:gd name="T8" fmla="*/ 29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29" y="9"/>
                      </a:moveTo>
                      <a:cubicBezTo>
                        <a:pt x="27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1" y="9"/>
                      </a:cubicBezTo>
                      <a:cubicBezTo>
                        <a:pt x="3" y="13"/>
                        <a:pt x="11" y="17"/>
                        <a:pt x="19" y="17"/>
                      </a:cubicBezTo>
                      <a:cubicBezTo>
                        <a:pt x="26" y="17"/>
                        <a:pt x="31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7" name="îṥḷîḋe">
                  <a:extLst>
                    <a:ext uri="{FF2B5EF4-FFF2-40B4-BE49-F238E27FC236}">
                      <a16:creationId xmlns:a16="http://schemas.microsoft.com/office/drawing/2014/main" id="{5FCBBD0F-FF96-4D4A-FADA-D5BCF8A8B31C}"/>
                    </a:ext>
                  </a:extLst>
                </p:cNvPr>
                <p:cNvSpPr/>
                <p:nvPr/>
              </p:nvSpPr>
              <p:spPr bwMode="auto">
                <a:xfrm>
                  <a:off x="8506566" y="1878251"/>
                  <a:ext cx="112636" cy="61718"/>
                </a:xfrm>
                <a:custGeom>
                  <a:avLst/>
                  <a:gdLst>
                    <a:gd name="T0" fmla="*/ 29 w 31"/>
                    <a:gd name="T1" fmla="*/ 9 h 17"/>
                    <a:gd name="T2" fmla="*/ 12 w 31"/>
                    <a:gd name="T3" fmla="*/ 0 h 17"/>
                    <a:gd name="T4" fmla="*/ 2 w 31"/>
                    <a:gd name="T5" fmla="*/ 9 h 17"/>
                    <a:gd name="T6" fmla="*/ 19 w 31"/>
                    <a:gd name="T7" fmla="*/ 17 h 17"/>
                    <a:gd name="T8" fmla="*/ 29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29" y="9"/>
                      </a:moveTo>
                      <a:cubicBezTo>
                        <a:pt x="27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3" y="13"/>
                        <a:pt x="11" y="17"/>
                        <a:pt x="19" y="17"/>
                      </a:cubicBezTo>
                      <a:cubicBezTo>
                        <a:pt x="27" y="17"/>
                        <a:pt x="31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8" name="îṧļíḍè">
                  <a:extLst>
                    <a:ext uri="{FF2B5EF4-FFF2-40B4-BE49-F238E27FC236}">
                      <a16:creationId xmlns:a16="http://schemas.microsoft.com/office/drawing/2014/main" id="{E0BA6880-0C3D-4A1C-A917-A5DD9E87453E}"/>
                    </a:ext>
                  </a:extLst>
                </p:cNvPr>
                <p:cNvSpPr/>
                <p:nvPr/>
              </p:nvSpPr>
              <p:spPr bwMode="auto">
                <a:xfrm>
                  <a:off x="8630002" y="1878251"/>
                  <a:ext cx="117264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2 w 32"/>
                    <a:gd name="T3" fmla="*/ 0 h 17"/>
                    <a:gd name="T4" fmla="*/ 2 w 32"/>
                    <a:gd name="T5" fmla="*/ 9 h 17"/>
                    <a:gd name="T6" fmla="*/ 19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27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4" y="13"/>
                        <a:pt x="12" y="17"/>
                        <a:pt x="19" y="17"/>
                      </a:cubicBezTo>
                      <a:cubicBezTo>
                        <a:pt x="27" y="17"/>
                        <a:pt x="32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9" name="ïslïḋè">
                  <a:extLst>
                    <a:ext uri="{FF2B5EF4-FFF2-40B4-BE49-F238E27FC236}">
                      <a16:creationId xmlns:a16="http://schemas.microsoft.com/office/drawing/2014/main" id="{52DA89D5-53F2-35FF-0A34-1D0F99BC23FA}"/>
                    </a:ext>
                  </a:extLst>
                </p:cNvPr>
                <p:cNvSpPr/>
                <p:nvPr/>
              </p:nvSpPr>
              <p:spPr bwMode="auto">
                <a:xfrm>
                  <a:off x="8754981" y="1878251"/>
                  <a:ext cx="115721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2 w 32"/>
                    <a:gd name="T3" fmla="*/ 0 h 17"/>
                    <a:gd name="T4" fmla="*/ 2 w 32"/>
                    <a:gd name="T5" fmla="*/ 9 h 17"/>
                    <a:gd name="T6" fmla="*/ 20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4" y="13"/>
                        <a:pt x="12" y="17"/>
                        <a:pt x="20" y="17"/>
                      </a:cubicBezTo>
                      <a:cubicBezTo>
                        <a:pt x="27" y="17"/>
                        <a:pt x="32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0" name="ïş1ïďè">
                  <a:extLst>
                    <a:ext uri="{FF2B5EF4-FFF2-40B4-BE49-F238E27FC236}">
                      <a16:creationId xmlns:a16="http://schemas.microsoft.com/office/drawing/2014/main" id="{E2CD1E4C-DD8E-BE07-590E-6EA2593FC986}"/>
                    </a:ext>
                  </a:extLst>
                </p:cNvPr>
                <p:cNvSpPr/>
                <p:nvPr/>
              </p:nvSpPr>
              <p:spPr bwMode="auto">
                <a:xfrm>
                  <a:off x="8878417" y="1878251"/>
                  <a:ext cx="117264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2 w 32"/>
                    <a:gd name="T3" fmla="*/ 0 h 17"/>
                    <a:gd name="T4" fmla="*/ 2 w 32"/>
                    <a:gd name="T5" fmla="*/ 9 h 17"/>
                    <a:gd name="T6" fmla="*/ 20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4" y="13"/>
                        <a:pt x="12" y="17"/>
                        <a:pt x="20" y="17"/>
                      </a:cubicBezTo>
                      <a:cubicBezTo>
                        <a:pt x="28" y="17"/>
                        <a:pt x="32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1" name="îslíḍè">
                  <a:extLst>
                    <a:ext uri="{FF2B5EF4-FFF2-40B4-BE49-F238E27FC236}">
                      <a16:creationId xmlns:a16="http://schemas.microsoft.com/office/drawing/2014/main" id="{BF1C51C8-C723-DBD0-8EE0-033472248F53}"/>
                    </a:ext>
                  </a:extLst>
                </p:cNvPr>
                <p:cNvSpPr/>
                <p:nvPr/>
              </p:nvSpPr>
              <p:spPr bwMode="auto">
                <a:xfrm>
                  <a:off x="9003395" y="1878251"/>
                  <a:ext cx="115721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2 w 32"/>
                    <a:gd name="T3" fmla="*/ 0 h 17"/>
                    <a:gd name="T4" fmla="*/ 2 w 32"/>
                    <a:gd name="T5" fmla="*/ 9 h 17"/>
                    <a:gd name="T6" fmla="*/ 20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4" y="13"/>
                        <a:pt x="13" y="17"/>
                        <a:pt x="20" y="17"/>
                      </a:cubicBezTo>
                      <a:cubicBezTo>
                        <a:pt x="28" y="17"/>
                        <a:pt x="32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2" name="íŝľide">
                  <a:extLst>
                    <a:ext uri="{FF2B5EF4-FFF2-40B4-BE49-F238E27FC236}">
                      <a16:creationId xmlns:a16="http://schemas.microsoft.com/office/drawing/2014/main" id="{03848412-C003-371E-E686-8811088D16AA}"/>
                    </a:ext>
                  </a:extLst>
                </p:cNvPr>
                <p:cNvSpPr/>
                <p:nvPr/>
              </p:nvSpPr>
              <p:spPr bwMode="auto">
                <a:xfrm>
                  <a:off x="9126831" y="1878251"/>
                  <a:ext cx="120350" cy="61718"/>
                </a:xfrm>
                <a:custGeom>
                  <a:avLst/>
                  <a:gdLst>
                    <a:gd name="T0" fmla="*/ 30 w 33"/>
                    <a:gd name="T1" fmla="*/ 9 h 17"/>
                    <a:gd name="T2" fmla="*/ 12 w 33"/>
                    <a:gd name="T3" fmla="*/ 0 h 17"/>
                    <a:gd name="T4" fmla="*/ 2 w 33"/>
                    <a:gd name="T5" fmla="*/ 9 h 17"/>
                    <a:gd name="T6" fmla="*/ 21 w 33"/>
                    <a:gd name="T7" fmla="*/ 17 h 17"/>
                    <a:gd name="T8" fmla="*/ 30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0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5" y="13"/>
                        <a:pt x="13" y="17"/>
                        <a:pt x="21" y="17"/>
                      </a:cubicBezTo>
                      <a:cubicBezTo>
                        <a:pt x="28" y="17"/>
                        <a:pt x="33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3" name="iṩḷíḓé">
                  <a:extLst>
                    <a:ext uri="{FF2B5EF4-FFF2-40B4-BE49-F238E27FC236}">
                      <a16:creationId xmlns:a16="http://schemas.microsoft.com/office/drawing/2014/main" id="{CE978A3E-A96C-E864-9A52-10D95FE8BDC6}"/>
                    </a:ext>
                  </a:extLst>
                </p:cNvPr>
                <p:cNvSpPr/>
                <p:nvPr/>
              </p:nvSpPr>
              <p:spPr bwMode="auto">
                <a:xfrm>
                  <a:off x="9250267" y="1878251"/>
                  <a:ext cx="120350" cy="61718"/>
                </a:xfrm>
                <a:custGeom>
                  <a:avLst/>
                  <a:gdLst>
                    <a:gd name="T0" fmla="*/ 30 w 33"/>
                    <a:gd name="T1" fmla="*/ 9 h 17"/>
                    <a:gd name="T2" fmla="*/ 12 w 33"/>
                    <a:gd name="T3" fmla="*/ 0 h 17"/>
                    <a:gd name="T4" fmla="*/ 2 w 33"/>
                    <a:gd name="T5" fmla="*/ 9 h 17"/>
                    <a:gd name="T6" fmla="*/ 21 w 33"/>
                    <a:gd name="T7" fmla="*/ 17 h 17"/>
                    <a:gd name="T8" fmla="*/ 30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0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5" y="13"/>
                        <a:pt x="13" y="17"/>
                        <a:pt x="21" y="17"/>
                      </a:cubicBezTo>
                      <a:cubicBezTo>
                        <a:pt x="29" y="17"/>
                        <a:pt x="33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4" name="ïS1ïḍe">
                  <a:extLst>
                    <a:ext uri="{FF2B5EF4-FFF2-40B4-BE49-F238E27FC236}">
                      <a16:creationId xmlns:a16="http://schemas.microsoft.com/office/drawing/2014/main" id="{22D80323-2DDA-D0A5-02B8-E20BADB9ABBA}"/>
                    </a:ext>
                  </a:extLst>
                </p:cNvPr>
                <p:cNvSpPr/>
                <p:nvPr/>
              </p:nvSpPr>
              <p:spPr bwMode="auto">
                <a:xfrm>
                  <a:off x="9375246" y="1878251"/>
                  <a:ext cx="120350" cy="61718"/>
                </a:xfrm>
                <a:custGeom>
                  <a:avLst/>
                  <a:gdLst>
                    <a:gd name="T0" fmla="*/ 30 w 33"/>
                    <a:gd name="T1" fmla="*/ 9 h 17"/>
                    <a:gd name="T2" fmla="*/ 12 w 33"/>
                    <a:gd name="T3" fmla="*/ 0 h 17"/>
                    <a:gd name="T4" fmla="*/ 3 w 33"/>
                    <a:gd name="T5" fmla="*/ 9 h 17"/>
                    <a:gd name="T6" fmla="*/ 21 w 33"/>
                    <a:gd name="T7" fmla="*/ 17 h 17"/>
                    <a:gd name="T8" fmla="*/ 30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0" y="9"/>
                      </a:moveTo>
                      <a:cubicBezTo>
                        <a:pt x="28" y="4"/>
                        <a:pt x="19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5" y="13"/>
                        <a:pt x="14" y="17"/>
                        <a:pt x="21" y="17"/>
                      </a:cubicBezTo>
                      <a:cubicBezTo>
                        <a:pt x="29" y="17"/>
                        <a:pt x="33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5" name="îSḻíḋé">
                  <a:extLst>
                    <a:ext uri="{FF2B5EF4-FFF2-40B4-BE49-F238E27FC236}">
                      <a16:creationId xmlns:a16="http://schemas.microsoft.com/office/drawing/2014/main" id="{01D6A231-D59D-5FC9-8173-323DA8FAB289}"/>
                    </a:ext>
                  </a:extLst>
                </p:cNvPr>
                <p:cNvSpPr/>
                <p:nvPr/>
              </p:nvSpPr>
              <p:spPr bwMode="auto">
                <a:xfrm>
                  <a:off x="9498681" y="1878251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12 w 33"/>
                    <a:gd name="T3" fmla="*/ 0 h 17"/>
                    <a:gd name="T4" fmla="*/ 3 w 33"/>
                    <a:gd name="T5" fmla="*/ 9 h 17"/>
                    <a:gd name="T6" fmla="*/ 22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28" y="4"/>
                        <a:pt x="19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5" y="13"/>
                        <a:pt x="14" y="17"/>
                        <a:pt x="22" y="17"/>
                      </a:cubicBezTo>
                      <a:cubicBezTo>
                        <a:pt x="29" y="17"/>
                        <a:pt x="33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6" name="îšḷíďe">
                  <a:extLst>
                    <a:ext uri="{FF2B5EF4-FFF2-40B4-BE49-F238E27FC236}">
                      <a16:creationId xmlns:a16="http://schemas.microsoft.com/office/drawing/2014/main" id="{E24509C6-2EB7-1BE6-8038-F1C28FDF3645}"/>
                    </a:ext>
                  </a:extLst>
                </p:cNvPr>
                <p:cNvSpPr/>
                <p:nvPr/>
              </p:nvSpPr>
              <p:spPr bwMode="auto">
                <a:xfrm>
                  <a:off x="9623660" y="1878251"/>
                  <a:ext cx="123436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12 w 34"/>
                    <a:gd name="T3" fmla="*/ 0 h 17"/>
                    <a:gd name="T4" fmla="*/ 3 w 34"/>
                    <a:gd name="T5" fmla="*/ 9 h 17"/>
                    <a:gd name="T6" fmla="*/ 22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28" y="4"/>
                        <a:pt x="19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6" y="13"/>
                        <a:pt x="14" y="17"/>
                        <a:pt x="22" y="17"/>
                      </a:cubicBezTo>
                      <a:cubicBezTo>
                        <a:pt x="30" y="17"/>
                        <a:pt x="34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7" name="ï$ľiďé">
                  <a:extLst>
                    <a:ext uri="{FF2B5EF4-FFF2-40B4-BE49-F238E27FC236}">
                      <a16:creationId xmlns:a16="http://schemas.microsoft.com/office/drawing/2014/main" id="{5D0CE688-6601-947D-4CFC-80BA9459A83A}"/>
                    </a:ext>
                  </a:extLst>
                </p:cNvPr>
                <p:cNvSpPr/>
                <p:nvPr/>
              </p:nvSpPr>
              <p:spPr bwMode="auto">
                <a:xfrm>
                  <a:off x="9747095" y="1878251"/>
                  <a:ext cx="123436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12 w 34"/>
                    <a:gd name="T3" fmla="*/ 0 h 17"/>
                    <a:gd name="T4" fmla="*/ 3 w 34"/>
                    <a:gd name="T5" fmla="*/ 9 h 17"/>
                    <a:gd name="T6" fmla="*/ 22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28" y="4"/>
                        <a:pt x="19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6" y="13"/>
                        <a:pt x="14" y="17"/>
                        <a:pt x="22" y="17"/>
                      </a:cubicBezTo>
                      <a:cubicBezTo>
                        <a:pt x="30" y="17"/>
                        <a:pt x="34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8" name="ïṣ1iḓé">
                  <a:extLst>
                    <a:ext uri="{FF2B5EF4-FFF2-40B4-BE49-F238E27FC236}">
                      <a16:creationId xmlns:a16="http://schemas.microsoft.com/office/drawing/2014/main" id="{479D6B42-7877-7F7B-9F6A-AF038541F415}"/>
                    </a:ext>
                  </a:extLst>
                </p:cNvPr>
                <p:cNvSpPr/>
                <p:nvPr/>
              </p:nvSpPr>
              <p:spPr bwMode="auto">
                <a:xfrm>
                  <a:off x="9870531" y="1878251"/>
                  <a:ext cx="124979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12 w 34"/>
                    <a:gd name="T3" fmla="*/ 0 h 17"/>
                    <a:gd name="T4" fmla="*/ 3 w 34"/>
                    <a:gd name="T5" fmla="*/ 9 h 17"/>
                    <a:gd name="T6" fmla="*/ 23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28" y="4"/>
                        <a:pt x="19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6" y="13"/>
                        <a:pt x="15" y="17"/>
                        <a:pt x="23" y="17"/>
                      </a:cubicBezTo>
                      <a:cubicBezTo>
                        <a:pt x="30" y="17"/>
                        <a:pt x="34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9" name="îṣlíḓê">
                  <a:extLst>
                    <a:ext uri="{FF2B5EF4-FFF2-40B4-BE49-F238E27FC236}">
                      <a16:creationId xmlns:a16="http://schemas.microsoft.com/office/drawing/2014/main" id="{F1613DB3-9BDE-A9BE-C74B-268D4410BA71}"/>
                    </a:ext>
                  </a:extLst>
                </p:cNvPr>
                <p:cNvSpPr/>
                <p:nvPr/>
              </p:nvSpPr>
              <p:spPr bwMode="auto">
                <a:xfrm>
                  <a:off x="9995510" y="1878251"/>
                  <a:ext cx="123436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12 w 34"/>
                    <a:gd name="T3" fmla="*/ 0 h 17"/>
                    <a:gd name="T4" fmla="*/ 3 w 34"/>
                    <a:gd name="T5" fmla="*/ 9 h 17"/>
                    <a:gd name="T6" fmla="*/ 23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28" y="4"/>
                        <a:pt x="19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6" y="13"/>
                        <a:pt x="15" y="17"/>
                        <a:pt x="23" y="17"/>
                      </a:cubicBezTo>
                      <a:cubicBezTo>
                        <a:pt x="31" y="17"/>
                        <a:pt x="34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0" name="íŝḷiďè">
                  <a:extLst>
                    <a:ext uri="{FF2B5EF4-FFF2-40B4-BE49-F238E27FC236}">
                      <a16:creationId xmlns:a16="http://schemas.microsoft.com/office/drawing/2014/main" id="{7D6ACAA8-B640-53E9-49CE-F5BCF98A7236}"/>
                    </a:ext>
                  </a:extLst>
                </p:cNvPr>
                <p:cNvSpPr/>
                <p:nvPr/>
              </p:nvSpPr>
              <p:spPr bwMode="auto">
                <a:xfrm>
                  <a:off x="10118946" y="1878251"/>
                  <a:ext cx="128065" cy="61718"/>
                </a:xfrm>
                <a:custGeom>
                  <a:avLst/>
                  <a:gdLst>
                    <a:gd name="T0" fmla="*/ 31 w 35"/>
                    <a:gd name="T1" fmla="*/ 9 h 17"/>
                    <a:gd name="T2" fmla="*/ 12 w 35"/>
                    <a:gd name="T3" fmla="*/ 0 h 17"/>
                    <a:gd name="T4" fmla="*/ 4 w 35"/>
                    <a:gd name="T5" fmla="*/ 9 h 17"/>
                    <a:gd name="T6" fmla="*/ 23 w 35"/>
                    <a:gd name="T7" fmla="*/ 17 h 17"/>
                    <a:gd name="T8" fmla="*/ 31 w 35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31" y="9"/>
                      </a:moveTo>
                      <a:cubicBezTo>
                        <a:pt x="28" y="4"/>
                        <a:pt x="19" y="0"/>
                        <a:pt x="12" y="0"/>
                      </a:cubicBezTo>
                      <a:cubicBezTo>
                        <a:pt x="4" y="0"/>
                        <a:pt x="0" y="4"/>
                        <a:pt x="4" y="9"/>
                      </a:cubicBezTo>
                      <a:cubicBezTo>
                        <a:pt x="7" y="13"/>
                        <a:pt x="15" y="17"/>
                        <a:pt x="23" y="17"/>
                      </a:cubicBezTo>
                      <a:cubicBezTo>
                        <a:pt x="31" y="17"/>
                        <a:pt x="35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1" name="îSľîḓe">
                  <a:extLst>
                    <a:ext uri="{FF2B5EF4-FFF2-40B4-BE49-F238E27FC236}">
                      <a16:creationId xmlns:a16="http://schemas.microsoft.com/office/drawing/2014/main" id="{82D22F62-9D11-62AC-409F-5F196E19BE40}"/>
                    </a:ext>
                  </a:extLst>
                </p:cNvPr>
                <p:cNvSpPr/>
                <p:nvPr/>
              </p:nvSpPr>
              <p:spPr bwMode="auto">
                <a:xfrm>
                  <a:off x="6648859" y="1953855"/>
                  <a:ext cx="109550" cy="63261"/>
                </a:xfrm>
                <a:custGeom>
                  <a:avLst/>
                  <a:gdLst>
                    <a:gd name="T0" fmla="*/ 29 w 30"/>
                    <a:gd name="T1" fmla="*/ 8 h 17"/>
                    <a:gd name="T2" fmla="*/ 14 w 30"/>
                    <a:gd name="T3" fmla="*/ 0 h 17"/>
                    <a:gd name="T4" fmla="*/ 1 w 30"/>
                    <a:gd name="T5" fmla="*/ 8 h 17"/>
                    <a:gd name="T6" fmla="*/ 16 w 30"/>
                    <a:gd name="T7" fmla="*/ 17 h 17"/>
                    <a:gd name="T8" fmla="*/ 29 w 30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8"/>
                      </a:moveTo>
                      <a:cubicBezTo>
                        <a:pt x="28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8"/>
                      </a:cubicBezTo>
                      <a:cubicBezTo>
                        <a:pt x="1" y="13"/>
                        <a:pt x="8" y="17"/>
                        <a:pt x="16" y="17"/>
                      </a:cubicBezTo>
                      <a:cubicBezTo>
                        <a:pt x="24" y="17"/>
                        <a:pt x="30" y="13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2" name="íŝļîḍè">
                  <a:extLst>
                    <a:ext uri="{FF2B5EF4-FFF2-40B4-BE49-F238E27FC236}">
                      <a16:creationId xmlns:a16="http://schemas.microsoft.com/office/drawing/2014/main" id="{CEC0AD7B-E49D-C39D-C4D7-3B7FAFE8879E}"/>
                    </a:ext>
                  </a:extLst>
                </p:cNvPr>
                <p:cNvSpPr/>
                <p:nvPr/>
              </p:nvSpPr>
              <p:spPr bwMode="auto">
                <a:xfrm>
                  <a:off x="6776924" y="1953855"/>
                  <a:ext cx="106464" cy="63261"/>
                </a:xfrm>
                <a:custGeom>
                  <a:avLst/>
                  <a:gdLst>
                    <a:gd name="T0" fmla="*/ 29 w 29"/>
                    <a:gd name="T1" fmla="*/ 8 h 17"/>
                    <a:gd name="T2" fmla="*/ 13 w 29"/>
                    <a:gd name="T3" fmla="*/ 0 h 17"/>
                    <a:gd name="T4" fmla="*/ 0 w 29"/>
                    <a:gd name="T5" fmla="*/ 8 h 17"/>
                    <a:gd name="T6" fmla="*/ 16 w 29"/>
                    <a:gd name="T7" fmla="*/ 17 h 17"/>
                    <a:gd name="T8" fmla="*/ 29 w 29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7">
                      <a:moveTo>
                        <a:pt x="29" y="8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0" y="8"/>
                      </a:cubicBezTo>
                      <a:cubicBezTo>
                        <a:pt x="1" y="13"/>
                        <a:pt x="8" y="17"/>
                        <a:pt x="16" y="17"/>
                      </a:cubicBezTo>
                      <a:cubicBezTo>
                        <a:pt x="24" y="17"/>
                        <a:pt x="29" y="13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3" name="íṧ1íďê">
                  <a:extLst>
                    <a:ext uri="{FF2B5EF4-FFF2-40B4-BE49-F238E27FC236}">
                      <a16:creationId xmlns:a16="http://schemas.microsoft.com/office/drawing/2014/main" id="{FB4E05B2-6BE1-C7B4-5FA5-A49AF910C4F5}"/>
                    </a:ext>
                  </a:extLst>
                </p:cNvPr>
                <p:cNvSpPr/>
                <p:nvPr/>
              </p:nvSpPr>
              <p:spPr bwMode="auto">
                <a:xfrm>
                  <a:off x="6900360" y="1953855"/>
                  <a:ext cx="109550" cy="63261"/>
                </a:xfrm>
                <a:custGeom>
                  <a:avLst/>
                  <a:gdLst>
                    <a:gd name="T0" fmla="*/ 29 w 30"/>
                    <a:gd name="T1" fmla="*/ 8 h 17"/>
                    <a:gd name="T2" fmla="*/ 14 w 30"/>
                    <a:gd name="T3" fmla="*/ 0 h 17"/>
                    <a:gd name="T4" fmla="*/ 1 w 30"/>
                    <a:gd name="T5" fmla="*/ 8 h 17"/>
                    <a:gd name="T6" fmla="*/ 17 w 30"/>
                    <a:gd name="T7" fmla="*/ 17 h 17"/>
                    <a:gd name="T8" fmla="*/ 29 w 30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8"/>
                      </a:moveTo>
                      <a:cubicBezTo>
                        <a:pt x="28" y="4"/>
                        <a:pt x="21" y="0"/>
                        <a:pt x="14" y="0"/>
                      </a:cubicBezTo>
                      <a:cubicBezTo>
                        <a:pt x="6" y="0"/>
                        <a:pt x="0" y="4"/>
                        <a:pt x="1" y="8"/>
                      </a:cubicBezTo>
                      <a:cubicBezTo>
                        <a:pt x="2" y="13"/>
                        <a:pt x="9" y="17"/>
                        <a:pt x="17" y="17"/>
                      </a:cubicBezTo>
                      <a:cubicBezTo>
                        <a:pt x="24" y="17"/>
                        <a:pt x="30" y="13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4" name="iṡliḑé">
                  <a:extLst>
                    <a:ext uri="{FF2B5EF4-FFF2-40B4-BE49-F238E27FC236}">
                      <a16:creationId xmlns:a16="http://schemas.microsoft.com/office/drawing/2014/main" id="{A539267B-6189-FF02-679E-2727DDB4E602}"/>
                    </a:ext>
                  </a:extLst>
                </p:cNvPr>
                <p:cNvSpPr/>
                <p:nvPr/>
              </p:nvSpPr>
              <p:spPr bwMode="auto">
                <a:xfrm>
                  <a:off x="7028424" y="1953855"/>
                  <a:ext cx="109550" cy="63261"/>
                </a:xfrm>
                <a:custGeom>
                  <a:avLst/>
                  <a:gdLst>
                    <a:gd name="T0" fmla="*/ 29 w 30"/>
                    <a:gd name="T1" fmla="*/ 8 h 17"/>
                    <a:gd name="T2" fmla="*/ 13 w 30"/>
                    <a:gd name="T3" fmla="*/ 0 h 17"/>
                    <a:gd name="T4" fmla="*/ 0 w 30"/>
                    <a:gd name="T5" fmla="*/ 8 h 17"/>
                    <a:gd name="T6" fmla="*/ 16 w 30"/>
                    <a:gd name="T7" fmla="*/ 17 h 17"/>
                    <a:gd name="T8" fmla="*/ 29 w 30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8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0" y="8"/>
                      </a:cubicBezTo>
                      <a:cubicBezTo>
                        <a:pt x="1" y="13"/>
                        <a:pt x="8" y="17"/>
                        <a:pt x="16" y="17"/>
                      </a:cubicBezTo>
                      <a:cubicBezTo>
                        <a:pt x="24" y="17"/>
                        <a:pt x="30" y="13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5" name="í$1ïḋe">
                  <a:extLst>
                    <a:ext uri="{FF2B5EF4-FFF2-40B4-BE49-F238E27FC236}">
                      <a16:creationId xmlns:a16="http://schemas.microsoft.com/office/drawing/2014/main" id="{FC564ACB-3B7A-CF21-5BE3-9494B9696F07}"/>
                    </a:ext>
                  </a:extLst>
                </p:cNvPr>
                <p:cNvSpPr/>
                <p:nvPr/>
              </p:nvSpPr>
              <p:spPr bwMode="auto">
                <a:xfrm>
                  <a:off x="7153403" y="1953855"/>
                  <a:ext cx="109550" cy="63261"/>
                </a:xfrm>
                <a:custGeom>
                  <a:avLst/>
                  <a:gdLst>
                    <a:gd name="T0" fmla="*/ 29 w 30"/>
                    <a:gd name="T1" fmla="*/ 8 h 17"/>
                    <a:gd name="T2" fmla="*/ 13 w 30"/>
                    <a:gd name="T3" fmla="*/ 0 h 17"/>
                    <a:gd name="T4" fmla="*/ 1 w 30"/>
                    <a:gd name="T5" fmla="*/ 8 h 17"/>
                    <a:gd name="T6" fmla="*/ 17 w 30"/>
                    <a:gd name="T7" fmla="*/ 17 h 17"/>
                    <a:gd name="T8" fmla="*/ 29 w 30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8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6" y="0"/>
                        <a:pt x="0" y="4"/>
                        <a:pt x="1" y="8"/>
                      </a:cubicBezTo>
                      <a:cubicBezTo>
                        <a:pt x="2" y="13"/>
                        <a:pt x="9" y="17"/>
                        <a:pt x="17" y="17"/>
                      </a:cubicBezTo>
                      <a:cubicBezTo>
                        <a:pt x="25" y="17"/>
                        <a:pt x="30" y="13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6" name="íṣlïḑê">
                  <a:extLst>
                    <a:ext uri="{FF2B5EF4-FFF2-40B4-BE49-F238E27FC236}">
                      <a16:creationId xmlns:a16="http://schemas.microsoft.com/office/drawing/2014/main" id="{F53C06FE-0838-0D43-2050-6F32127EF423}"/>
                    </a:ext>
                  </a:extLst>
                </p:cNvPr>
                <p:cNvSpPr/>
                <p:nvPr/>
              </p:nvSpPr>
              <p:spPr bwMode="auto">
                <a:xfrm>
                  <a:off x="7279924" y="1953855"/>
                  <a:ext cx="109550" cy="63261"/>
                </a:xfrm>
                <a:custGeom>
                  <a:avLst/>
                  <a:gdLst>
                    <a:gd name="T0" fmla="*/ 29 w 30"/>
                    <a:gd name="T1" fmla="*/ 8 h 17"/>
                    <a:gd name="T2" fmla="*/ 13 w 30"/>
                    <a:gd name="T3" fmla="*/ 0 h 17"/>
                    <a:gd name="T4" fmla="*/ 1 w 30"/>
                    <a:gd name="T5" fmla="*/ 8 h 17"/>
                    <a:gd name="T6" fmla="*/ 17 w 30"/>
                    <a:gd name="T7" fmla="*/ 17 h 17"/>
                    <a:gd name="T8" fmla="*/ 29 w 30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8"/>
                      </a:moveTo>
                      <a:cubicBezTo>
                        <a:pt x="28" y="4"/>
                        <a:pt x="20" y="0"/>
                        <a:pt x="13" y="0"/>
                      </a:cubicBezTo>
                      <a:cubicBezTo>
                        <a:pt x="5" y="0"/>
                        <a:pt x="0" y="4"/>
                        <a:pt x="1" y="8"/>
                      </a:cubicBezTo>
                      <a:cubicBezTo>
                        <a:pt x="2" y="13"/>
                        <a:pt x="9" y="17"/>
                        <a:pt x="17" y="17"/>
                      </a:cubicBezTo>
                      <a:cubicBezTo>
                        <a:pt x="25" y="17"/>
                        <a:pt x="30" y="13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7" name="íśḻïḓê">
                  <a:extLst>
                    <a:ext uri="{FF2B5EF4-FFF2-40B4-BE49-F238E27FC236}">
                      <a16:creationId xmlns:a16="http://schemas.microsoft.com/office/drawing/2014/main" id="{E9387E24-FBE4-1F28-547C-9B8141810735}"/>
                    </a:ext>
                  </a:extLst>
                </p:cNvPr>
                <p:cNvSpPr/>
                <p:nvPr/>
              </p:nvSpPr>
              <p:spPr bwMode="auto">
                <a:xfrm>
                  <a:off x="7404903" y="1953855"/>
                  <a:ext cx="112636" cy="63261"/>
                </a:xfrm>
                <a:custGeom>
                  <a:avLst/>
                  <a:gdLst>
                    <a:gd name="T0" fmla="*/ 29 w 31"/>
                    <a:gd name="T1" fmla="*/ 8 h 17"/>
                    <a:gd name="T2" fmla="*/ 13 w 31"/>
                    <a:gd name="T3" fmla="*/ 0 h 17"/>
                    <a:gd name="T4" fmla="*/ 1 w 31"/>
                    <a:gd name="T5" fmla="*/ 8 h 17"/>
                    <a:gd name="T6" fmla="*/ 17 w 31"/>
                    <a:gd name="T7" fmla="*/ 17 h 17"/>
                    <a:gd name="T8" fmla="*/ 29 w 31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29" y="8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8"/>
                      </a:cubicBezTo>
                      <a:cubicBezTo>
                        <a:pt x="2" y="13"/>
                        <a:pt x="10" y="17"/>
                        <a:pt x="17" y="17"/>
                      </a:cubicBezTo>
                      <a:cubicBezTo>
                        <a:pt x="25" y="17"/>
                        <a:pt x="31" y="13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8" name="iSlïde">
                  <a:extLst>
                    <a:ext uri="{FF2B5EF4-FFF2-40B4-BE49-F238E27FC236}">
                      <a16:creationId xmlns:a16="http://schemas.microsoft.com/office/drawing/2014/main" id="{17B41954-FCFF-91A1-A2BC-803AF2E4BC27}"/>
                    </a:ext>
                  </a:extLst>
                </p:cNvPr>
                <p:cNvSpPr/>
                <p:nvPr/>
              </p:nvSpPr>
              <p:spPr bwMode="auto">
                <a:xfrm>
                  <a:off x="7528338" y="1953855"/>
                  <a:ext cx="114178" cy="63261"/>
                </a:xfrm>
                <a:custGeom>
                  <a:avLst/>
                  <a:gdLst>
                    <a:gd name="T0" fmla="*/ 30 w 31"/>
                    <a:gd name="T1" fmla="*/ 8 h 17"/>
                    <a:gd name="T2" fmla="*/ 14 w 31"/>
                    <a:gd name="T3" fmla="*/ 0 h 17"/>
                    <a:gd name="T4" fmla="*/ 2 w 31"/>
                    <a:gd name="T5" fmla="*/ 8 h 17"/>
                    <a:gd name="T6" fmla="*/ 18 w 31"/>
                    <a:gd name="T7" fmla="*/ 17 h 17"/>
                    <a:gd name="T8" fmla="*/ 30 w 31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8"/>
                      </a:moveTo>
                      <a:cubicBezTo>
                        <a:pt x="29" y="4"/>
                        <a:pt x="21" y="0"/>
                        <a:pt x="14" y="0"/>
                      </a:cubicBezTo>
                      <a:cubicBezTo>
                        <a:pt x="6" y="0"/>
                        <a:pt x="0" y="4"/>
                        <a:pt x="2" y="8"/>
                      </a:cubicBezTo>
                      <a:cubicBezTo>
                        <a:pt x="3" y="13"/>
                        <a:pt x="10" y="17"/>
                        <a:pt x="18" y="17"/>
                      </a:cubicBezTo>
                      <a:cubicBezTo>
                        <a:pt x="26" y="17"/>
                        <a:pt x="31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9" name="îşḷïdé">
                  <a:extLst>
                    <a:ext uri="{FF2B5EF4-FFF2-40B4-BE49-F238E27FC236}">
                      <a16:creationId xmlns:a16="http://schemas.microsoft.com/office/drawing/2014/main" id="{ECCACABA-3C3E-F1C8-5D47-7DB5BD0FBB96}"/>
                    </a:ext>
                  </a:extLst>
                </p:cNvPr>
                <p:cNvSpPr/>
                <p:nvPr/>
              </p:nvSpPr>
              <p:spPr bwMode="auto">
                <a:xfrm>
                  <a:off x="7656403" y="1953855"/>
                  <a:ext cx="112636" cy="63261"/>
                </a:xfrm>
                <a:custGeom>
                  <a:avLst/>
                  <a:gdLst>
                    <a:gd name="T0" fmla="*/ 29 w 31"/>
                    <a:gd name="T1" fmla="*/ 8 h 17"/>
                    <a:gd name="T2" fmla="*/ 13 w 31"/>
                    <a:gd name="T3" fmla="*/ 0 h 17"/>
                    <a:gd name="T4" fmla="*/ 1 w 31"/>
                    <a:gd name="T5" fmla="*/ 8 h 17"/>
                    <a:gd name="T6" fmla="*/ 18 w 31"/>
                    <a:gd name="T7" fmla="*/ 17 h 17"/>
                    <a:gd name="T8" fmla="*/ 29 w 31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29" y="8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8"/>
                      </a:cubicBezTo>
                      <a:cubicBezTo>
                        <a:pt x="3" y="13"/>
                        <a:pt x="10" y="17"/>
                        <a:pt x="18" y="17"/>
                      </a:cubicBezTo>
                      <a:cubicBezTo>
                        <a:pt x="26" y="17"/>
                        <a:pt x="31" y="13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0" name="iṩľïḍè">
                  <a:extLst>
                    <a:ext uri="{FF2B5EF4-FFF2-40B4-BE49-F238E27FC236}">
                      <a16:creationId xmlns:a16="http://schemas.microsoft.com/office/drawing/2014/main" id="{FD697C91-5903-E6F8-89B0-E8E6A3758CC1}"/>
                    </a:ext>
                  </a:extLst>
                </p:cNvPr>
                <p:cNvSpPr/>
                <p:nvPr/>
              </p:nvSpPr>
              <p:spPr bwMode="auto">
                <a:xfrm>
                  <a:off x="7779839" y="1953855"/>
                  <a:ext cx="117264" cy="63261"/>
                </a:xfrm>
                <a:custGeom>
                  <a:avLst/>
                  <a:gdLst>
                    <a:gd name="T0" fmla="*/ 30 w 32"/>
                    <a:gd name="T1" fmla="*/ 8 h 17"/>
                    <a:gd name="T2" fmla="*/ 13 w 32"/>
                    <a:gd name="T3" fmla="*/ 0 h 17"/>
                    <a:gd name="T4" fmla="*/ 2 w 32"/>
                    <a:gd name="T5" fmla="*/ 8 h 17"/>
                    <a:gd name="T6" fmla="*/ 19 w 32"/>
                    <a:gd name="T7" fmla="*/ 17 h 17"/>
                    <a:gd name="T8" fmla="*/ 30 w 32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8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6" y="0"/>
                        <a:pt x="0" y="4"/>
                        <a:pt x="2" y="8"/>
                      </a:cubicBezTo>
                      <a:cubicBezTo>
                        <a:pt x="3" y="13"/>
                        <a:pt x="11" y="17"/>
                        <a:pt x="19" y="17"/>
                      </a:cubicBezTo>
                      <a:cubicBezTo>
                        <a:pt x="26" y="17"/>
                        <a:pt x="32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1" name="iṥļíḋê">
                  <a:extLst>
                    <a:ext uri="{FF2B5EF4-FFF2-40B4-BE49-F238E27FC236}">
                      <a16:creationId xmlns:a16="http://schemas.microsoft.com/office/drawing/2014/main" id="{02DB3AD5-3AB7-77DF-6293-A2B38F6243C6}"/>
                    </a:ext>
                  </a:extLst>
                </p:cNvPr>
                <p:cNvSpPr/>
                <p:nvPr/>
              </p:nvSpPr>
              <p:spPr bwMode="auto">
                <a:xfrm>
                  <a:off x="7907903" y="1953855"/>
                  <a:ext cx="112636" cy="63261"/>
                </a:xfrm>
                <a:custGeom>
                  <a:avLst/>
                  <a:gdLst>
                    <a:gd name="T0" fmla="*/ 30 w 31"/>
                    <a:gd name="T1" fmla="*/ 8 h 17"/>
                    <a:gd name="T2" fmla="*/ 13 w 31"/>
                    <a:gd name="T3" fmla="*/ 0 h 17"/>
                    <a:gd name="T4" fmla="*/ 1 w 31"/>
                    <a:gd name="T5" fmla="*/ 8 h 17"/>
                    <a:gd name="T6" fmla="*/ 18 w 31"/>
                    <a:gd name="T7" fmla="*/ 17 h 17"/>
                    <a:gd name="T8" fmla="*/ 30 w 31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8"/>
                      </a:moveTo>
                      <a:cubicBezTo>
                        <a:pt x="28" y="4"/>
                        <a:pt x="20" y="0"/>
                        <a:pt x="13" y="0"/>
                      </a:cubicBezTo>
                      <a:cubicBezTo>
                        <a:pt x="5" y="0"/>
                        <a:pt x="0" y="4"/>
                        <a:pt x="1" y="8"/>
                      </a:cubicBezTo>
                      <a:cubicBezTo>
                        <a:pt x="3" y="13"/>
                        <a:pt x="11" y="17"/>
                        <a:pt x="18" y="17"/>
                      </a:cubicBezTo>
                      <a:cubicBezTo>
                        <a:pt x="26" y="17"/>
                        <a:pt x="31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2" name="iś1ídé">
                  <a:extLst>
                    <a:ext uri="{FF2B5EF4-FFF2-40B4-BE49-F238E27FC236}">
                      <a16:creationId xmlns:a16="http://schemas.microsoft.com/office/drawing/2014/main" id="{9C01AF58-5A54-1C50-6D79-70CEB819986F}"/>
                    </a:ext>
                  </a:extLst>
                </p:cNvPr>
                <p:cNvSpPr/>
                <p:nvPr/>
              </p:nvSpPr>
              <p:spPr bwMode="auto">
                <a:xfrm>
                  <a:off x="8032882" y="1953855"/>
                  <a:ext cx="115721" cy="63261"/>
                </a:xfrm>
                <a:custGeom>
                  <a:avLst/>
                  <a:gdLst>
                    <a:gd name="T0" fmla="*/ 30 w 32"/>
                    <a:gd name="T1" fmla="*/ 8 h 17"/>
                    <a:gd name="T2" fmla="*/ 13 w 32"/>
                    <a:gd name="T3" fmla="*/ 0 h 17"/>
                    <a:gd name="T4" fmla="*/ 2 w 32"/>
                    <a:gd name="T5" fmla="*/ 8 h 17"/>
                    <a:gd name="T6" fmla="*/ 19 w 32"/>
                    <a:gd name="T7" fmla="*/ 17 h 17"/>
                    <a:gd name="T8" fmla="*/ 30 w 32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8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8"/>
                      </a:cubicBezTo>
                      <a:cubicBezTo>
                        <a:pt x="4" y="13"/>
                        <a:pt x="11" y="17"/>
                        <a:pt x="19" y="17"/>
                      </a:cubicBezTo>
                      <a:cubicBezTo>
                        <a:pt x="27" y="17"/>
                        <a:pt x="32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3" name="ïśļíďé">
                  <a:extLst>
                    <a:ext uri="{FF2B5EF4-FFF2-40B4-BE49-F238E27FC236}">
                      <a16:creationId xmlns:a16="http://schemas.microsoft.com/office/drawing/2014/main" id="{C0EB76DA-9501-D424-A1BE-320891410DFD}"/>
                    </a:ext>
                  </a:extLst>
                </p:cNvPr>
                <p:cNvSpPr/>
                <p:nvPr/>
              </p:nvSpPr>
              <p:spPr bwMode="auto">
                <a:xfrm>
                  <a:off x="8159404" y="1953855"/>
                  <a:ext cx="117264" cy="63261"/>
                </a:xfrm>
                <a:custGeom>
                  <a:avLst/>
                  <a:gdLst>
                    <a:gd name="T0" fmla="*/ 30 w 32"/>
                    <a:gd name="T1" fmla="*/ 8 h 17"/>
                    <a:gd name="T2" fmla="*/ 12 w 32"/>
                    <a:gd name="T3" fmla="*/ 0 h 17"/>
                    <a:gd name="T4" fmla="*/ 2 w 32"/>
                    <a:gd name="T5" fmla="*/ 8 h 17"/>
                    <a:gd name="T6" fmla="*/ 19 w 32"/>
                    <a:gd name="T7" fmla="*/ 17 h 17"/>
                    <a:gd name="T8" fmla="*/ 30 w 32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8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5" y="0"/>
                        <a:pt x="0" y="4"/>
                        <a:pt x="2" y="8"/>
                      </a:cubicBezTo>
                      <a:cubicBezTo>
                        <a:pt x="3" y="13"/>
                        <a:pt x="11" y="17"/>
                        <a:pt x="19" y="17"/>
                      </a:cubicBezTo>
                      <a:cubicBezTo>
                        <a:pt x="27" y="17"/>
                        <a:pt x="32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4" name="íṥlide">
                  <a:extLst>
                    <a:ext uri="{FF2B5EF4-FFF2-40B4-BE49-F238E27FC236}">
                      <a16:creationId xmlns:a16="http://schemas.microsoft.com/office/drawing/2014/main" id="{5F795C6B-6BD9-03B4-2D44-769F5221EC62}"/>
                    </a:ext>
                  </a:extLst>
                </p:cNvPr>
                <p:cNvSpPr/>
                <p:nvPr/>
              </p:nvSpPr>
              <p:spPr bwMode="auto">
                <a:xfrm>
                  <a:off x="8284382" y="1953855"/>
                  <a:ext cx="115721" cy="63261"/>
                </a:xfrm>
                <a:custGeom>
                  <a:avLst/>
                  <a:gdLst>
                    <a:gd name="T0" fmla="*/ 30 w 32"/>
                    <a:gd name="T1" fmla="*/ 8 h 17"/>
                    <a:gd name="T2" fmla="*/ 13 w 32"/>
                    <a:gd name="T3" fmla="*/ 0 h 17"/>
                    <a:gd name="T4" fmla="*/ 2 w 32"/>
                    <a:gd name="T5" fmla="*/ 8 h 17"/>
                    <a:gd name="T6" fmla="*/ 20 w 32"/>
                    <a:gd name="T7" fmla="*/ 17 h 17"/>
                    <a:gd name="T8" fmla="*/ 30 w 32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8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8"/>
                      </a:cubicBezTo>
                      <a:cubicBezTo>
                        <a:pt x="4" y="13"/>
                        <a:pt x="12" y="17"/>
                        <a:pt x="20" y="17"/>
                      </a:cubicBezTo>
                      <a:cubicBezTo>
                        <a:pt x="27" y="17"/>
                        <a:pt x="32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5" name="íṩļîďe">
                  <a:extLst>
                    <a:ext uri="{FF2B5EF4-FFF2-40B4-BE49-F238E27FC236}">
                      <a16:creationId xmlns:a16="http://schemas.microsoft.com/office/drawing/2014/main" id="{49BB26C1-FF2C-5886-4E0D-2D1DFAE65D21}"/>
                    </a:ext>
                  </a:extLst>
                </p:cNvPr>
                <p:cNvSpPr/>
                <p:nvPr/>
              </p:nvSpPr>
              <p:spPr bwMode="auto">
                <a:xfrm>
                  <a:off x="8412447" y="1953855"/>
                  <a:ext cx="115721" cy="63261"/>
                </a:xfrm>
                <a:custGeom>
                  <a:avLst/>
                  <a:gdLst>
                    <a:gd name="T0" fmla="*/ 30 w 32"/>
                    <a:gd name="T1" fmla="*/ 8 h 17"/>
                    <a:gd name="T2" fmla="*/ 12 w 32"/>
                    <a:gd name="T3" fmla="*/ 0 h 17"/>
                    <a:gd name="T4" fmla="*/ 2 w 32"/>
                    <a:gd name="T5" fmla="*/ 8 h 17"/>
                    <a:gd name="T6" fmla="*/ 19 w 32"/>
                    <a:gd name="T7" fmla="*/ 17 h 17"/>
                    <a:gd name="T8" fmla="*/ 30 w 32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8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5" y="0"/>
                        <a:pt x="0" y="4"/>
                        <a:pt x="2" y="8"/>
                      </a:cubicBezTo>
                      <a:cubicBezTo>
                        <a:pt x="4" y="13"/>
                        <a:pt x="11" y="17"/>
                        <a:pt x="19" y="17"/>
                      </a:cubicBezTo>
                      <a:cubicBezTo>
                        <a:pt x="27" y="17"/>
                        <a:pt x="32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6" name="íṡḻíḑe">
                  <a:extLst>
                    <a:ext uri="{FF2B5EF4-FFF2-40B4-BE49-F238E27FC236}">
                      <a16:creationId xmlns:a16="http://schemas.microsoft.com/office/drawing/2014/main" id="{814D7156-C75D-5633-F333-ABB18A302428}"/>
                    </a:ext>
                  </a:extLst>
                </p:cNvPr>
                <p:cNvSpPr/>
                <p:nvPr/>
              </p:nvSpPr>
              <p:spPr bwMode="auto">
                <a:xfrm>
                  <a:off x="8535883" y="1953855"/>
                  <a:ext cx="117264" cy="63261"/>
                </a:xfrm>
                <a:custGeom>
                  <a:avLst/>
                  <a:gdLst>
                    <a:gd name="T0" fmla="*/ 30 w 32"/>
                    <a:gd name="T1" fmla="*/ 8 h 17"/>
                    <a:gd name="T2" fmla="*/ 13 w 32"/>
                    <a:gd name="T3" fmla="*/ 0 h 17"/>
                    <a:gd name="T4" fmla="*/ 2 w 32"/>
                    <a:gd name="T5" fmla="*/ 8 h 17"/>
                    <a:gd name="T6" fmla="*/ 20 w 32"/>
                    <a:gd name="T7" fmla="*/ 17 h 17"/>
                    <a:gd name="T8" fmla="*/ 30 w 32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8"/>
                      </a:moveTo>
                      <a:cubicBezTo>
                        <a:pt x="28" y="4"/>
                        <a:pt x="20" y="0"/>
                        <a:pt x="13" y="0"/>
                      </a:cubicBezTo>
                      <a:cubicBezTo>
                        <a:pt x="5" y="0"/>
                        <a:pt x="0" y="4"/>
                        <a:pt x="2" y="8"/>
                      </a:cubicBezTo>
                      <a:cubicBezTo>
                        <a:pt x="4" y="13"/>
                        <a:pt x="12" y="17"/>
                        <a:pt x="20" y="17"/>
                      </a:cubicBezTo>
                      <a:cubicBezTo>
                        <a:pt x="28" y="17"/>
                        <a:pt x="32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7" name="íşḻíḑé">
                  <a:extLst>
                    <a:ext uri="{FF2B5EF4-FFF2-40B4-BE49-F238E27FC236}">
                      <a16:creationId xmlns:a16="http://schemas.microsoft.com/office/drawing/2014/main" id="{BE6FBC46-1683-B5C8-9CCF-0516D7485E14}"/>
                    </a:ext>
                  </a:extLst>
                </p:cNvPr>
                <p:cNvSpPr/>
                <p:nvPr/>
              </p:nvSpPr>
              <p:spPr bwMode="auto">
                <a:xfrm>
                  <a:off x="8663947" y="1953855"/>
                  <a:ext cx="115721" cy="63261"/>
                </a:xfrm>
                <a:custGeom>
                  <a:avLst/>
                  <a:gdLst>
                    <a:gd name="T0" fmla="*/ 30 w 32"/>
                    <a:gd name="T1" fmla="*/ 8 h 17"/>
                    <a:gd name="T2" fmla="*/ 12 w 32"/>
                    <a:gd name="T3" fmla="*/ 0 h 17"/>
                    <a:gd name="T4" fmla="*/ 2 w 32"/>
                    <a:gd name="T5" fmla="*/ 8 h 17"/>
                    <a:gd name="T6" fmla="*/ 20 w 32"/>
                    <a:gd name="T7" fmla="*/ 17 h 17"/>
                    <a:gd name="T8" fmla="*/ 30 w 32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8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8"/>
                      </a:cubicBezTo>
                      <a:cubicBezTo>
                        <a:pt x="4" y="13"/>
                        <a:pt x="12" y="17"/>
                        <a:pt x="20" y="17"/>
                      </a:cubicBezTo>
                      <a:cubicBezTo>
                        <a:pt x="28" y="17"/>
                        <a:pt x="32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8" name="ïṩḻidê">
                  <a:extLst>
                    <a:ext uri="{FF2B5EF4-FFF2-40B4-BE49-F238E27FC236}">
                      <a16:creationId xmlns:a16="http://schemas.microsoft.com/office/drawing/2014/main" id="{65E0BD3B-B534-CF75-C52C-8B6DC8D1E74B}"/>
                    </a:ext>
                  </a:extLst>
                </p:cNvPr>
                <p:cNvSpPr/>
                <p:nvPr/>
              </p:nvSpPr>
              <p:spPr bwMode="auto">
                <a:xfrm>
                  <a:off x="8787383" y="1953855"/>
                  <a:ext cx="120350" cy="63261"/>
                </a:xfrm>
                <a:custGeom>
                  <a:avLst/>
                  <a:gdLst>
                    <a:gd name="T0" fmla="*/ 31 w 33"/>
                    <a:gd name="T1" fmla="*/ 8 h 17"/>
                    <a:gd name="T2" fmla="*/ 12 w 33"/>
                    <a:gd name="T3" fmla="*/ 0 h 17"/>
                    <a:gd name="T4" fmla="*/ 2 w 33"/>
                    <a:gd name="T5" fmla="*/ 8 h 17"/>
                    <a:gd name="T6" fmla="*/ 20 w 33"/>
                    <a:gd name="T7" fmla="*/ 17 h 17"/>
                    <a:gd name="T8" fmla="*/ 31 w 33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8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5" y="0"/>
                        <a:pt x="0" y="4"/>
                        <a:pt x="2" y="8"/>
                      </a:cubicBezTo>
                      <a:cubicBezTo>
                        <a:pt x="4" y="13"/>
                        <a:pt x="13" y="17"/>
                        <a:pt x="20" y="17"/>
                      </a:cubicBezTo>
                      <a:cubicBezTo>
                        <a:pt x="28" y="17"/>
                        <a:pt x="33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9" name="ïṧļïḍê">
                  <a:extLst>
                    <a:ext uri="{FF2B5EF4-FFF2-40B4-BE49-F238E27FC236}">
                      <a16:creationId xmlns:a16="http://schemas.microsoft.com/office/drawing/2014/main" id="{9AE01F4B-4950-5CB6-BD19-FB135DF62302}"/>
                    </a:ext>
                  </a:extLst>
                </p:cNvPr>
                <p:cNvSpPr/>
                <p:nvPr/>
              </p:nvSpPr>
              <p:spPr bwMode="auto">
                <a:xfrm>
                  <a:off x="8915448" y="1953855"/>
                  <a:ext cx="117264" cy="63261"/>
                </a:xfrm>
                <a:custGeom>
                  <a:avLst/>
                  <a:gdLst>
                    <a:gd name="T0" fmla="*/ 30 w 32"/>
                    <a:gd name="T1" fmla="*/ 8 h 17"/>
                    <a:gd name="T2" fmla="*/ 12 w 32"/>
                    <a:gd name="T3" fmla="*/ 0 h 17"/>
                    <a:gd name="T4" fmla="*/ 2 w 32"/>
                    <a:gd name="T5" fmla="*/ 8 h 17"/>
                    <a:gd name="T6" fmla="*/ 20 w 32"/>
                    <a:gd name="T7" fmla="*/ 17 h 17"/>
                    <a:gd name="T8" fmla="*/ 30 w 32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8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8"/>
                      </a:cubicBezTo>
                      <a:cubicBezTo>
                        <a:pt x="4" y="13"/>
                        <a:pt x="12" y="17"/>
                        <a:pt x="20" y="17"/>
                      </a:cubicBezTo>
                      <a:cubicBezTo>
                        <a:pt x="28" y="17"/>
                        <a:pt x="32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0" name="ísľíḓé">
                  <a:extLst>
                    <a:ext uri="{FF2B5EF4-FFF2-40B4-BE49-F238E27FC236}">
                      <a16:creationId xmlns:a16="http://schemas.microsoft.com/office/drawing/2014/main" id="{F0B2D922-0F2F-E205-E6E6-0A82C5749AEB}"/>
                    </a:ext>
                  </a:extLst>
                </p:cNvPr>
                <p:cNvSpPr/>
                <p:nvPr/>
              </p:nvSpPr>
              <p:spPr bwMode="auto">
                <a:xfrm>
                  <a:off x="9038883" y="1953855"/>
                  <a:ext cx="120350" cy="63261"/>
                </a:xfrm>
                <a:custGeom>
                  <a:avLst/>
                  <a:gdLst>
                    <a:gd name="T0" fmla="*/ 31 w 33"/>
                    <a:gd name="T1" fmla="*/ 8 h 17"/>
                    <a:gd name="T2" fmla="*/ 12 w 33"/>
                    <a:gd name="T3" fmla="*/ 0 h 17"/>
                    <a:gd name="T4" fmla="*/ 2 w 33"/>
                    <a:gd name="T5" fmla="*/ 8 h 17"/>
                    <a:gd name="T6" fmla="*/ 21 w 33"/>
                    <a:gd name="T7" fmla="*/ 17 h 17"/>
                    <a:gd name="T8" fmla="*/ 31 w 33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8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8"/>
                      </a:cubicBezTo>
                      <a:cubicBezTo>
                        <a:pt x="5" y="13"/>
                        <a:pt x="13" y="17"/>
                        <a:pt x="21" y="17"/>
                      </a:cubicBezTo>
                      <a:cubicBezTo>
                        <a:pt x="29" y="17"/>
                        <a:pt x="33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1" name="íṥľïďé">
                  <a:extLst>
                    <a:ext uri="{FF2B5EF4-FFF2-40B4-BE49-F238E27FC236}">
                      <a16:creationId xmlns:a16="http://schemas.microsoft.com/office/drawing/2014/main" id="{2AF246D3-B411-9801-7D9A-0BB60750C8FF}"/>
                    </a:ext>
                  </a:extLst>
                </p:cNvPr>
                <p:cNvSpPr/>
                <p:nvPr/>
              </p:nvSpPr>
              <p:spPr bwMode="auto">
                <a:xfrm>
                  <a:off x="9166947" y="1953855"/>
                  <a:ext cx="120350" cy="63261"/>
                </a:xfrm>
                <a:custGeom>
                  <a:avLst/>
                  <a:gdLst>
                    <a:gd name="T0" fmla="*/ 30 w 33"/>
                    <a:gd name="T1" fmla="*/ 8 h 17"/>
                    <a:gd name="T2" fmla="*/ 12 w 33"/>
                    <a:gd name="T3" fmla="*/ 0 h 17"/>
                    <a:gd name="T4" fmla="*/ 2 w 33"/>
                    <a:gd name="T5" fmla="*/ 8 h 17"/>
                    <a:gd name="T6" fmla="*/ 21 w 33"/>
                    <a:gd name="T7" fmla="*/ 17 h 17"/>
                    <a:gd name="T8" fmla="*/ 30 w 33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0" y="8"/>
                      </a:moveTo>
                      <a:cubicBezTo>
                        <a:pt x="28" y="4"/>
                        <a:pt x="19" y="0"/>
                        <a:pt x="12" y="0"/>
                      </a:cubicBezTo>
                      <a:cubicBezTo>
                        <a:pt x="4" y="0"/>
                        <a:pt x="0" y="4"/>
                        <a:pt x="2" y="8"/>
                      </a:cubicBezTo>
                      <a:cubicBezTo>
                        <a:pt x="4" y="13"/>
                        <a:pt x="13" y="17"/>
                        <a:pt x="21" y="17"/>
                      </a:cubicBezTo>
                      <a:cubicBezTo>
                        <a:pt x="28" y="17"/>
                        <a:pt x="33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2" name="ïṡļíďê">
                  <a:extLst>
                    <a:ext uri="{FF2B5EF4-FFF2-40B4-BE49-F238E27FC236}">
                      <a16:creationId xmlns:a16="http://schemas.microsoft.com/office/drawing/2014/main" id="{EB98E54A-2390-6D06-2A58-302B31897CFB}"/>
                    </a:ext>
                  </a:extLst>
                </p:cNvPr>
                <p:cNvSpPr/>
                <p:nvPr/>
              </p:nvSpPr>
              <p:spPr bwMode="auto">
                <a:xfrm>
                  <a:off x="6659660" y="2031003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4 w 30"/>
                    <a:gd name="T3" fmla="*/ 0 h 17"/>
                    <a:gd name="T4" fmla="*/ 1 w 30"/>
                    <a:gd name="T5" fmla="*/ 9 h 17"/>
                    <a:gd name="T6" fmla="*/ 16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28" y="4"/>
                        <a:pt x="21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1" y="13"/>
                        <a:pt x="8" y="17"/>
                        <a:pt x="16" y="17"/>
                      </a:cubicBezTo>
                      <a:cubicBezTo>
                        <a:pt x="24" y="17"/>
                        <a:pt x="30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3" name="îSḻídé">
                  <a:extLst>
                    <a:ext uri="{FF2B5EF4-FFF2-40B4-BE49-F238E27FC236}">
                      <a16:creationId xmlns:a16="http://schemas.microsoft.com/office/drawing/2014/main" id="{DEF05D1C-8164-6F41-4F10-62D31B007E5C}"/>
                    </a:ext>
                  </a:extLst>
                </p:cNvPr>
                <p:cNvSpPr/>
                <p:nvPr/>
              </p:nvSpPr>
              <p:spPr bwMode="auto">
                <a:xfrm>
                  <a:off x="6787724" y="2031003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3 w 30"/>
                    <a:gd name="T3" fmla="*/ 0 h 17"/>
                    <a:gd name="T4" fmla="*/ 1 w 30"/>
                    <a:gd name="T5" fmla="*/ 9 h 17"/>
                    <a:gd name="T6" fmla="*/ 16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1" y="13"/>
                        <a:pt x="8" y="17"/>
                        <a:pt x="16" y="17"/>
                      </a:cubicBezTo>
                      <a:cubicBezTo>
                        <a:pt x="24" y="17"/>
                        <a:pt x="30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4" name="íṡľîḓe">
                  <a:extLst>
                    <a:ext uri="{FF2B5EF4-FFF2-40B4-BE49-F238E27FC236}">
                      <a16:creationId xmlns:a16="http://schemas.microsoft.com/office/drawing/2014/main" id="{97C69C49-CCB5-3F58-6B15-022915B76ECB}"/>
                    </a:ext>
                  </a:extLst>
                </p:cNvPr>
                <p:cNvSpPr/>
                <p:nvPr/>
              </p:nvSpPr>
              <p:spPr bwMode="auto">
                <a:xfrm>
                  <a:off x="6915789" y="2031003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3 w 30"/>
                    <a:gd name="T3" fmla="*/ 0 h 17"/>
                    <a:gd name="T4" fmla="*/ 0 w 30"/>
                    <a:gd name="T5" fmla="*/ 9 h 17"/>
                    <a:gd name="T6" fmla="*/ 16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0" y="9"/>
                      </a:cubicBezTo>
                      <a:cubicBezTo>
                        <a:pt x="1" y="13"/>
                        <a:pt x="8" y="17"/>
                        <a:pt x="16" y="17"/>
                      </a:cubicBezTo>
                      <a:cubicBezTo>
                        <a:pt x="24" y="17"/>
                        <a:pt x="30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5" name="îṩḻiḋé">
                  <a:extLst>
                    <a:ext uri="{FF2B5EF4-FFF2-40B4-BE49-F238E27FC236}">
                      <a16:creationId xmlns:a16="http://schemas.microsoft.com/office/drawing/2014/main" id="{EC3E295A-713D-43FF-AA16-F64BD8F4F025}"/>
                    </a:ext>
                  </a:extLst>
                </p:cNvPr>
                <p:cNvSpPr/>
                <p:nvPr/>
              </p:nvSpPr>
              <p:spPr bwMode="auto">
                <a:xfrm>
                  <a:off x="7043853" y="2031003"/>
                  <a:ext cx="109550" cy="61718"/>
                </a:xfrm>
                <a:custGeom>
                  <a:avLst/>
                  <a:gdLst>
                    <a:gd name="T0" fmla="*/ 29 w 30"/>
                    <a:gd name="T1" fmla="*/ 9 h 17"/>
                    <a:gd name="T2" fmla="*/ 13 w 30"/>
                    <a:gd name="T3" fmla="*/ 0 h 17"/>
                    <a:gd name="T4" fmla="*/ 0 w 30"/>
                    <a:gd name="T5" fmla="*/ 9 h 17"/>
                    <a:gd name="T6" fmla="*/ 16 w 30"/>
                    <a:gd name="T7" fmla="*/ 17 h 17"/>
                    <a:gd name="T8" fmla="*/ 29 w 3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7">
                      <a:moveTo>
                        <a:pt x="29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0" y="9"/>
                      </a:cubicBezTo>
                      <a:cubicBezTo>
                        <a:pt x="1" y="13"/>
                        <a:pt x="9" y="17"/>
                        <a:pt x="16" y="17"/>
                      </a:cubicBezTo>
                      <a:cubicBezTo>
                        <a:pt x="24" y="17"/>
                        <a:pt x="30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6" name="ïS1ide">
                  <a:extLst>
                    <a:ext uri="{FF2B5EF4-FFF2-40B4-BE49-F238E27FC236}">
                      <a16:creationId xmlns:a16="http://schemas.microsoft.com/office/drawing/2014/main" id="{FD27833F-B366-2F48-BEFC-3711940C7B20}"/>
                    </a:ext>
                  </a:extLst>
                </p:cNvPr>
                <p:cNvSpPr/>
                <p:nvPr/>
              </p:nvSpPr>
              <p:spPr bwMode="auto">
                <a:xfrm>
                  <a:off x="7167289" y="2031003"/>
                  <a:ext cx="112636" cy="61718"/>
                </a:xfrm>
                <a:custGeom>
                  <a:avLst/>
                  <a:gdLst>
                    <a:gd name="T0" fmla="*/ 30 w 31"/>
                    <a:gd name="T1" fmla="*/ 9 h 17"/>
                    <a:gd name="T2" fmla="*/ 14 w 31"/>
                    <a:gd name="T3" fmla="*/ 0 h 17"/>
                    <a:gd name="T4" fmla="*/ 1 w 31"/>
                    <a:gd name="T5" fmla="*/ 9 h 17"/>
                    <a:gd name="T6" fmla="*/ 18 w 31"/>
                    <a:gd name="T7" fmla="*/ 17 h 17"/>
                    <a:gd name="T8" fmla="*/ 30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3"/>
                        <a:pt x="10" y="17"/>
                        <a:pt x="18" y="17"/>
                      </a:cubicBezTo>
                      <a:cubicBezTo>
                        <a:pt x="25" y="17"/>
                        <a:pt x="31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7" name="íšļíḍé">
                  <a:extLst>
                    <a:ext uri="{FF2B5EF4-FFF2-40B4-BE49-F238E27FC236}">
                      <a16:creationId xmlns:a16="http://schemas.microsoft.com/office/drawing/2014/main" id="{9482AC52-12C9-917C-4C94-DCBB424CF84D}"/>
                    </a:ext>
                  </a:extLst>
                </p:cNvPr>
                <p:cNvSpPr/>
                <p:nvPr/>
              </p:nvSpPr>
              <p:spPr bwMode="auto">
                <a:xfrm>
                  <a:off x="7295354" y="2031003"/>
                  <a:ext cx="112636" cy="61718"/>
                </a:xfrm>
                <a:custGeom>
                  <a:avLst/>
                  <a:gdLst>
                    <a:gd name="T0" fmla="*/ 30 w 31"/>
                    <a:gd name="T1" fmla="*/ 9 h 17"/>
                    <a:gd name="T2" fmla="*/ 14 w 31"/>
                    <a:gd name="T3" fmla="*/ 0 h 17"/>
                    <a:gd name="T4" fmla="*/ 1 w 31"/>
                    <a:gd name="T5" fmla="*/ 9 h 17"/>
                    <a:gd name="T6" fmla="*/ 18 w 31"/>
                    <a:gd name="T7" fmla="*/ 17 h 17"/>
                    <a:gd name="T8" fmla="*/ 30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9"/>
                      </a:moveTo>
                      <a:cubicBezTo>
                        <a:pt x="29" y="4"/>
                        <a:pt x="21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3"/>
                        <a:pt x="10" y="17"/>
                        <a:pt x="18" y="17"/>
                      </a:cubicBezTo>
                      <a:cubicBezTo>
                        <a:pt x="26" y="17"/>
                        <a:pt x="31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8" name="íṥḻîḋè">
                  <a:extLst>
                    <a:ext uri="{FF2B5EF4-FFF2-40B4-BE49-F238E27FC236}">
                      <a16:creationId xmlns:a16="http://schemas.microsoft.com/office/drawing/2014/main" id="{ECB1EC9F-8451-1769-5063-1E479B5ED53C}"/>
                    </a:ext>
                  </a:extLst>
                </p:cNvPr>
                <p:cNvSpPr/>
                <p:nvPr/>
              </p:nvSpPr>
              <p:spPr bwMode="auto">
                <a:xfrm>
                  <a:off x="7423418" y="2031003"/>
                  <a:ext cx="112636" cy="61718"/>
                </a:xfrm>
                <a:custGeom>
                  <a:avLst/>
                  <a:gdLst>
                    <a:gd name="T0" fmla="*/ 30 w 31"/>
                    <a:gd name="T1" fmla="*/ 9 h 17"/>
                    <a:gd name="T2" fmla="*/ 13 w 31"/>
                    <a:gd name="T3" fmla="*/ 0 h 17"/>
                    <a:gd name="T4" fmla="*/ 1 w 31"/>
                    <a:gd name="T5" fmla="*/ 9 h 17"/>
                    <a:gd name="T6" fmla="*/ 18 w 31"/>
                    <a:gd name="T7" fmla="*/ 17 h 17"/>
                    <a:gd name="T8" fmla="*/ 30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3" y="13"/>
                        <a:pt x="10" y="17"/>
                        <a:pt x="18" y="17"/>
                      </a:cubicBezTo>
                      <a:cubicBezTo>
                        <a:pt x="26" y="17"/>
                        <a:pt x="31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9" name="ïṧ1îdè">
                  <a:extLst>
                    <a:ext uri="{FF2B5EF4-FFF2-40B4-BE49-F238E27FC236}">
                      <a16:creationId xmlns:a16="http://schemas.microsoft.com/office/drawing/2014/main" id="{F781A4A0-55A5-236F-AF5A-A5CCD6CD4822}"/>
                    </a:ext>
                  </a:extLst>
                </p:cNvPr>
                <p:cNvSpPr/>
                <p:nvPr/>
              </p:nvSpPr>
              <p:spPr bwMode="auto">
                <a:xfrm>
                  <a:off x="7549940" y="2031003"/>
                  <a:ext cx="114178" cy="61718"/>
                </a:xfrm>
                <a:custGeom>
                  <a:avLst/>
                  <a:gdLst>
                    <a:gd name="T0" fmla="*/ 30 w 31"/>
                    <a:gd name="T1" fmla="*/ 9 h 17"/>
                    <a:gd name="T2" fmla="*/ 13 w 31"/>
                    <a:gd name="T3" fmla="*/ 0 h 17"/>
                    <a:gd name="T4" fmla="*/ 1 w 31"/>
                    <a:gd name="T5" fmla="*/ 9 h 17"/>
                    <a:gd name="T6" fmla="*/ 18 w 31"/>
                    <a:gd name="T7" fmla="*/ 17 h 17"/>
                    <a:gd name="T8" fmla="*/ 30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3" y="13"/>
                        <a:pt x="10" y="17"/>
                        <a:pt x="18" y="17"/>
                      </a:cubicBezTo>
                      <a:cubicBezTo>
                        <a:pt x="26" y="17"/>
                        <a:pt x="31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0" name="íŝḷíḍè">
                  <a:extLst>
                    <a:ext uri="{FF2B5EF4-FFF2-40B4-BE49-F238E27FC236}">
                      <a16:creationId xmlns:a16="http://schemas.microsoft.com/office/drawing/2014/main" id="{79AED14A-904D-428D-4321-5020CD838A52}"/>
                    </a:ext>
                  </a:extLst>
                </p:cNvPr>
                <p:cNvSpPr/>
                <p:nvPr/>
              </p:nvSpPr>
              <p:spPr bwMode="auto">
                <a:xfrm>
                  <a:off x="7678005" y="2031003"/>
                  <a:ext cx="112636" cy="61718"/>
                </a:xfrm>
                <a:custGeom>
                  <a:avLst/>
                  <a:gdLst>
                    <a:gd name="T0" fmla="*/ 30 w 31"/>
                    <a:gd name="T1" fmla="*/ 9 h 17"/>
                    <a:gd name="T2" fmla="*/ 13 w 31"/>
                    <a:gd name="T3" fmla="*/ 0 h 17"/>
                    <a:gd name="T4" fmla="*/ 1 w 31"/>
                    <a:gd name="T5" fmla="*/ 9 h 17"/>
                    <a:gd name="T6" fmla="*/ 18 w 31"/>
                    <a:gd name="T7" fmla="*/ 17 h 17"/>
                    <a:gd name="T8" fmla="*/ 30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3" y="13"/>
                        <a:pt x="10" y="17"/>
                        <a:pt x="18" y="17"/>
                      </a:cubicBezTo>
                      <a:cubicBezTo>
                        <a:pt x="26" y="17"/>
                        <a:pt x="31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1" name="îŝ1iḓê">
                  <a:extLst>
                    <a:ext uri="{FF2B5EF4-FFF2-40B4-BE49-F238E27FC236}">
                      <a16:creationId xmlns:a16="http://schemas.microsoft.com/office/drawing/2014/main" id="{D321EE00-86E1-EEB0-FEE2-3153221E600B}"/>
                    </a:ext>
                  </a:extLst>
                </p:cNvPr>
                <p:cNvSpPr/>
                <p:nvPr/>
              </p:nvSpPr>
              <p:spPr bwMode="auto">
                <a:xfrm>
                  <a:off x="7806069" y="2031003"/>
                  <a:ext cx="112636" cy="61718"/>
                </a:xfrm>
                <a:custGeom>
                  <a:avLst/>
                  <a:gdLst>
                    <a:gd name="T0" fmla="*/ 30 w 31"/>
                    <a:gd name="T1" fmla="*/ 9 h 17"/>
                    <a:gd name="T2" fmla="*/ 13 w 31"/>
                    <a:gd name="T3" fmla="*/ 0 h 17"/>
                    <a:gd name="T4" fmla="*/ 1 w 31"/>
                    <a:gd name="T5" fmla="*/ 9 h 17"/>
                    <a:gd name="T6" fmla="*/ 18 w 31"/>
                    <a:gd name="T7" fmla="*/ 17 h 17"/>
                    <a:gd name="T8" fmla="*/ 30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3" y="13"/>
                        <a:pt x="10" y="17"/>
                        <a:pt x="18" y="17"/>
                      </a:cubicBezTo>
                      <a:cubicBezTo>
                        <a:pt x="26" y="17"/>
                        <a:pt x="31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2" name="ïṥ1ïḋe">
                  <a:extLst>
                    <a:ext uri="{FF2B5EF4-FFF2-40B4-BE49-F238E27FC236}">
                      <a16:creationId xmlns:a16="http://schemas.microsoft.com/office/drawing/2014/main" id="{A64E99B9-94AA-31C6-FE7F-80B28C987F40}"/>
                    </a:ext>
                  </a:extLst>
                </p:cNvPr>
                <p:cNvSpPr/>
                <p:nvPr/>
              </p:nvSpPr>
              <p:spPr bwMode="auto">
                <a:xfrm>
                  <a:off x="7934134" y="2031003"/>
                  <a:ext cx="112636" cy="61718"/>
                </a:xfrm>
                <a:custGeom>
                  <a:avLst/>
                  <a:gdLst>
                    <a:gd name="T0" fmla="*/ 30 w 31"/>
                    <a:gd name="T1" fmla="*/ 9 h 17"/>
                    <a:gd name="T2" fmla="*/ 13 w 31"/>
                    <a:gd name="T3" fmla="*/ 0 h 17"/>
                    <a:gd name="T4" fmla="*/ 1 w 31"/>
                    <a:gd name="T5" fmla="*/ 9 h 17"/>
                    <a:gd name="T6" fmla="*/ 18 w 31"/>
                    <a:gd name="T7" fmla="*/ 17 h 17"/>
                    <a:gd name="T8" fmla="*/ 30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9"/>
                      </a:moveTo>
                      <a:cubicBezTo>
                        <a:pt x="28" y="4"/>
                        <a:pt x="20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3" y="13"/>
                        <a:pt x="11" y="17"/>
                        <a:pt x="18" y="17"/>
                      </a:cubicBezTo>
                      <a:cubicBezTo>
                        <a:pt x="26" y="17"/>
                        <a:pt x="31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3" name="iS1îḍe">
                  <a:extLst>
                    <a:ext uri="{FF2B5EF4-FFF2-40B4-BE49-F238E27FC236}">
                      <a16:creationId xmlns:a16="http://schemas.microsoft.com/office/drawing/2014/main" id="{BF5BAD9D-9903-9AE8-D08A-8222C8B6D022}"/>
                    </a:ext>
                  </a:extLst>
                </p:cNvPr>
                <p:cNvSpPr/>
                <p:nvPr/>
              </p:nvSpPr>
              <p:spPr bwMode="auto">
                <a:xfrm>
                  <a:off x="8060655" y="2031003"/>
                  <a:ext cx="114178" cy="61718"/>
                </a:xfrm>
                <a:custGeom>
                  <a:avLst/>
                  <a:gdLst>
                    <a:gd name="T0" fmla="*/ 30 w 31"/>
                    <a:gd name="T1" fmla="*/ 9 h 17"/>
                    <a:gd name="T2" fmla="*/ 12 w 31"/>
                    <a:gd name="T3" fmla="*/ 0 h 17"/>
                    <a:gd name="T4" fmla="*/ 1 w 31"/>
                    <a:gd name="T5" fmla="*/ 9 h 17"/>
                    <a:gd name="T6" fmla="*/ 19 w 31"/>
                    <a:gd name="T7" fmla="*/ 17 h 17"/>
                    <a:gd name="T8" fmla="*/ 30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3" y="13"/>
                        <a:pt x="11" y="17"/>
                        <a:pt x="19" y="17"/>
                      </a:cubicBezTo>
                      <a:cubicBezTo>
                        <a:pt x="26" y="17"/>
                        <a:pt x="31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4" name="iṧlîdè">
                  <a:extLst>
                    <a:ext uri="{FF2B5EF4-FFF2-40B4-BE49-F238E27FC236}">
                      <a16:creationId xmlns:a16="http://schemas.microsoft.com/office/drawing/2014/main" id="{E10227F6-72DD-1B76-9AF8-1A5419728849}"/>
                    </a:ext>
                  </a:extLst>
                </p:cNvPr>
                <p:cNvSpPr/>
                <p:nvPr/>
              </p:nvSpPr>
              <p:spPr bwMode="auto">
                <a:xfrm>
                  <a:off x="8185633" y="2031003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13 w 33"/>
                    <a:gd name="T3" fmla="*/ 0 h 17"/>
                    <a:gd name="T4" fmla="*/ 2 w 33"/>
                    <a:gd name="T5" fmla="*/ 9 h 17"/>
                    <a:gd name="T6" fmla="*/ 20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3"/>
                        <a:pt x="12" y="17"/>
                        <a:pt x="20" y="17"/>
                      </a:cubicBezTo>
                      <a:cubicBezTo>
                        <a:pt x="28" y="17"/>
                        <a:pt x="33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5" name="îs1îḓè">
                  <a:extLst>
                    <a:ext uri="{FF2B5EF4-FFF2-40B4-BE49-F238E27FC236}">
                      <a16:creationId xmlns:a16="http://schemas.microsoft.com/office/drawing/2014/main" id="{93AA4AD9-FC37-8F06-0C29-25BF5A965511}"/>
                    </a:ext>
                  </a:extLst>
                </p:cNvPr>
                <p:cNvSpPr/>
                <p:nvPr/>
              </p:nvSpPr>
              <p:spPr bwMode="auto">
                <a:xfrm>
                  <a:off x="8313699" y="2031003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13 w 33"/>
                    <a:gd name="T3" fmla="*/ 0 h 17"/>
                    <a:gd name="T4" fmla="*/ 2 w 33"/>
                    <a:gd name="T5" fmla="*/ 9 h 17"/>
                    <a:gd name="T6" fmla="*/ 20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3"/>
                        <a:pt x="12" y="17"/>
                        <a:pt x="20" y="17"/>
                      </a:cubicBezTo>
                      <a:cubicBezTo>
                        <a:pt x="28" y="17"/>
                        <a:pt x="33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6" name="íşľiḑé">
                  <a:extLst>
                    <a:ext uri="{FF2B5EF4-FFF2-40B4-BE49-F238E27FC236}">
                      <a16:creationId xmlns:a16="http://schemas.microsoft.com/office/drawing/2014/main" id="{7BC5DA60-B9B1-59A9-9E7F-C6BC1E3C5E1D}"/>
                    </a:ext>
                  </a:extLst>
                </p:cNvPr>
                <p:cNvSpPr/>
                <p:nvPr/>
              </p:nvSpPr>
              <p:spPr bwMode="auto">
                <a:xfrm>
                  <a:off x="8440220" y="2031003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13 w 33"/>
                    <a:gd name="T3" fmla="*/ 0 h 17"/>
                    <a:gd name="T4" fmla="*/ 2 w 33"/>
                    <a:gd name="T5" fmla="*/ 9 h 17"/>
                    <a:gd name="T6" fmla="*/ 20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3"/>
                        <a:pt x="12" y="17"/>
                        <a:pt x="20" y="17"/>
                      </a:cubicBezTo>
                      <a:cubicBezTo>
                        <a:pt x="28" y="17"/>
                        <a:pt x="33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7" name="î$ḷiďé">
                  <a:extLst>
                    <a:ext uri="{FF2B5EF4-FFF2-40B4-BE49-F238E27FC236}">
                      <a16:creationId xmlns:a16="http://schemas.microsoft.com/office/drawing/2014/main" id="{0CA8EF93-62FD-1092-31F1-5FAFDDF81D35}"/>
                    </a:ext>
                  </a:extLst>
                </p:cNvPr>
                <p:cNvSpPr/>
                <p:nvPr/>
              </p:nvSpPr>
              <p:spPr bwMode="auto">
                <a:xfrm>
                  <a:off x="8568284" y="2031003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13 w 33"/>
                    <a:gd name="T3" fmla="*/ 0 h 17"/>
                    <a:gd name="T4" fmla="*/ 2 w 33"/>
                    <a:gd name="T5" fmla="*/ 9 h 17"/>
                    <a:gd name="T6" fmla="*/ 20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29" y="4"/>
                        <a:pt x="20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3"/>
                        <a:pt x="12" y="17"/>
                        <a:pt x="20" y="17"/>
                      </a:cubicBezTo>
                      <a:cubicBezTo>
                        <a:pt x="28" y="17"/>
                        <a:pt x="33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8" name="í$ļïḍê">
                  <a:extLst>
                    <a:ext uri="{FF2B5EF4-FFF2-40B4-BE49-F238E27FC236}">
                      <a16:creationId xmlns:a16="http://schemas.microsoft.com/office/drawing/2014/main" id="{0C0D3BBE-D613-D7DD-7F21-F63C2D135F0F}"/>
                    </a:ext>
                  </a:extLst>
                </p:cNvPr>
                <p:cNvSpPr/>
                <p:nvPr/>
              </p:nvSpPr>
              <p:spPr bwMode="auto">
                <a:xfrm>
                  <a:off x="8696349" y="2031003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12 w 33"/>
                    <a:gd name="T3" fmla="*/ 0 h 17"/>
                    <a:gd name="T4" fmla="*/ 2 w 33"/>
                    <a:gd name="T5" fmla="*/ 9 h 17"/>
                    <a:gd name="T6" fmla="*/ 20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3"/>
                        <a:pt x="12" y="17"/>
                        <a:pt x="20" y="17"/>
                      </a:cubicBezTo>
                      <a:cubicBezTo>
                        <a:pt x="28" y="17"/>
                        <a:pt x="33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9" name="íṣlîdé">
                  <a:extLst>
                    <a:ext uri="{FF2B5EF4-FFF2-40B4-BE49-F238E27FC236}">
                      <a16:creationId xmlns:a16="http://schemas.microsoft.com/office/drawing/2014/main" id="{EFBE4DBA-93A1-2117-E339-7271B0F8ABB8}"/>
                    </a:ext>
                  </a:extLst>
                </p:cNvPr>
                <p:cNvSpPr/>
                <p:nvPr/>
              </p:nvSpPr>
              <p:spPr bwMode="auto">
                <a:xfrm>
                  <a:off x="8824413" y="2031003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12 w 33"/>
                    <a:gd name="T3" fmla="*/ 0 h 17"/>
                    <a:gd name="T4" fmla="*/ 2 w 33"/>
                    <a:gd name="T5" fmla="*/ 9 h 17"/>
                    <a:gd name="T6" fmla="*/ 20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4" y="13"/>
                        <a:pt x="12" y="17"/>
                        <a:pt x="20" y="17"/>
                      </a:cubicBezTo>
                      <a:cubicBezTo>
                        <a:pt x="28" y="17"/>
                        <a:pt x="33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0" name="isļîḑé">
                  <a:extLst>
                    <a:ext uri="{FF2B5EF4-FFF2-40B4-BE49-F238E27FC236}">
                      <a16:creationId xmlns:a16="http://schemas.microsoft.com/office/drawing/2014/main" id="{8279AAA9-AEA7-A19F-9B1B-FD151C06C767}"/>
                    </a:ext>
                  </a:extLst>
                </p:cNvPr>
                <p:cNvSpPr/>
                <p:nvPr/>
              </p:nvSpPr>
              <p:spPr bwMode="auto">
                <a:xfrm>
                  <a:off x="8952478" y="2031003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12 w 33"/>
                    <a:gd name="T3" fmla="*/ 0 h 17"/>
                    <a:gd name="T4" fmla="*/ 2 w 33"/>
                    <a:gd name="T5" fmla="*/ 9 h 17"/>
                    <a:gd name="T6" fmla="*/ 21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4" y="13"/>
                        <a:pt x="13" y="17"/>
                        <a:pt x="21" y="17"/>
                      </a:cubicBezTo>
                      <a:cubicBezTo>
                        <a:pt x="28" y="17"/>
                        <a:pt x="33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1" name="ïsḷîḍè">
                  <a:extLst>
                    <a:ext uri="{FF2B5EF4-FFF2-40B4-BE49-F238E27FC236}">
                      <a16:creationId xmlns:a16="http://schemas.microsoft.com/office/drawing/2014/main" id="{97B66375-9C7C-A2E4-2D1B-C285D4EEA064}"/>
                    </a:ext>
                  </a:extLst>
                </p:cNvPr>
                <p:cNvSpPr/>
                <p:nvPr/>
              </p:nvSpPr>
              <p:spPr bwMode="auto">
                <a:xfrm>
                  <a:off x="9079000" y="2031003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12 w 33"/>
                    <a:gd name="T3" fmla="*/ 0 h 17"/>
                    <a:gd name="T4" fmla="*/ 2 w 33"/>
                    <a:gd name="T5" fmla="*/ 9 h 17"/>
                    <a:gd name="T6" fmla="*/ 21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4" y="13"/>
                        <a:pt x="13" y="17"/>
                        <a:pt x="21" y="17"/>
                      </a:cubicBezTo>
                      <a:cubicBezTo>
                        <a:pt x="29" y="17"/>
                        <a:pt x="33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2" name="ïsľíde">
                  <a:extLst>
                    <a:ext uri="{FF2B5EF4-FFF2-40B4-BE49-F238E27FC236}">
                      <a16:creationId xmlns:a16="http://schemas.microsoft.com/office/drawing/2014/main" id="{CCC8F5EB-11B5-B887-9464-C173F7DD4102}"/>
                    </a:ext>
                  </a:extLst>
                </p:cNvPr>
                <p:cNvSpPr/>
                <p:nvPr/>
              </p:nvSpPr>
              <p:spPr bwMode="auto">
                <a:xfrm>
                  <a:off x="9203978" y="2031003"/>
                  <a:ext cx="123436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13 w 34"/>
                    <a:gd name="T3" fmla="*/ 0 h 17"/>
                    <a:gd name="T4" fmla="*/ 3 w 34"/>
                    <a:gd name="T5" fmla="*/ 9 h 17"/>
                    <a:gd name="T6" fmla="*/ 22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29" y="4"/>
                        <a:pt x="20" y="0"/>
                        <a:pt x="13" y="0"/>
                      </a:cubicBezTo>
                      <a:cubicBezTo>
                        <a:pt x="5" y="0"/>
                        <a:pt x="0" y="4"/>
                        <a:pt x="3" y="9"/>
                      </a:cubicBezTo>
                      <a:cubicBezTo>
                        <a:pt x="5" y="13"/>
                        <a:pt x="14" y="17"/>
                        <a:pt x="22" y="17"/>
                      </a:cubicBezTo>
                      <a:cubicBezTo>
                        <a:pt x="30" y="17"/>
                        <a:pt x="34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3" name="í$ḻîḋê">
                  <a:extLst>
                    <a:ext uri="{FF2B5EF4-FFF2-40B4-BE49-F238E27FC236}">
                      <a16:creationId xmlns:a16="http://schemas.microsoft.com/office/drawing/2014/main" id="{7CC9410B-112D-D053-9EED-1141D5EDB2C5}"/>
                    </a:ext>
                  </a:extLst>
                </p:cNvPr>
                <p:cNvSpPr/>
                <p:nvPr/>
              </p:nvSpPr>
              <p:spPr bwMode="auto">
                <a:xfrm>
                  <a:off x="6670460" y="2108150"/>
                  <a:ext cx="109550" cy="64804"/>
                </a:xfrm>
                <a:custGeom>
                  <a:avLst/>
                  <a:gdLst>
                    <a:gd name="T0" fmla="*/ 29 w 30"/>
                    <a:gd name="T1" fmla="*/ 9 h 18"/>
                    <a:gd name="T2" fmla="*/ 14 w 30"/>
                    <a:gd name="T3" fmla="*/ 0 h 18"/>
                    <a:gd name="T4" fmla="*/ 0 w 30"/>
                    <a:gd name="T5" fmla="*/ 9 h 18"/>
                    <a:gd name="T6" fmla="*/ 16 w 30"/>
                    <a:gd name="T7" fmla="*/ 18 h 18"/>
                    <a:gd name="T8" fmla="*/ 29 w 30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8">
                      <a:moveTo>
                        <a:pt x="29" y="9"/>
                      </a:moveTo>
                      <a:cubicBezTo>
                        <a:pt x="28" y="4"/>
                        <a:pt x="21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1" y="14"/>
                        <a:pt x="8" y="18"/>
                        <a:pt x="16" y="18"/>
                      </a:cubicBezTo>
                      <a:cubicBezTo>
                        <a:pt x="24" y="18"/>
                        <a:pt x="30" y="14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4" name="ïŝļiḋe">
                  <a:extLst>
                    <a:ext uri="{FF2B5EF4-FFF2-40B4-BE49-F238E27FC236}">
                      <a16:creationId xmlns:a16="http://schemas.microsoft.com/office/drawing/2014/main" id="{663C20F8-AB88-5514-D64C-70C13DC80FAE}"/>
                    </a:ext>
                  </a:extLst>
                </p:cNvPr>
                <p:cNvSpPr/>
                <p:nvPr/>
              </p:nvSpPr>
              <p:spPr bwMode="auto">
                <a:xfrm>
                  <a:off x="6798525" y="2108150"/>
                  <a:ext cx="109550" cy="64804"/>
                </a:xfrm>
                <a:custGeom>
                  <a:avLst/>
                  <a:gdLst>
                    <a:gd name="T0" fmla="*/ 30 w 30"/>
                    <a:gd name="T1" fmla="*/ 9 h 18"/>
                    <a:gd name="T2" fmla="*/ 14 w 30"/>
                    <a:gd name="T3" fmla="*/ 0 h 18"/>
                    <a:gd name="T4" fmla="*/ 1 w 30"/>
                    <a:gd name="T5" fmla="*/ 9 h 18"/>
                    <a:gd name="T6" fmla="*/ 17 w 30"/>
                    <a:gd name="T7" fmla="*/ 18 h 18"/>
                    <a:gd name="T8" fmla="*/ 30 w 30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8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1" y="14"/>
                        <a:pt x="9" y="18"/>
                        <a:pt x="17" y="18"/>
                      </a:cubicBezTo>
                      <a:cubicBezTo>
                        <a:pt x="25" y="18"/>
                        <a:pt x="30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5" name="iŝḷîďè">
                  <a:extLst>
                    <a:ext uri="{FF2B5EF4-FFF2-40B4-BE49-F238E27FC236}">
                      <a16:creationId xmlns:a16="http://schemas.microsoft.com/office/drawing/2014/main" id="{A5C13257-9E46-7E41-2D14-54F87AE07D56}"/>
                    </a:ext>
                  </a:extLst>
                </p:cNvPr>
                <p:cNvSpPr/>
                <p:nvPr/>
              </p:nvSpPr>
              <p:spPr bwMode="auto">
                <a:xfrm>
                  <a:off x="6926589" y="2108150"/>
                  <a:ext cx="112636" cy="64804"/>
                </a:xfrm>
                <a:custGeom>
                  <a:avLst/>
                  <a:gdLst>
                    <a:gd name="T0" fmla="*/ 30 w 31"/>
                    <a:gd name="T1" fmla="*/ 9 h 18"/>
                    <a:gd name="T2" fmla="*/ 14 w 31"/>
                    <a:gd name="T3" fmla="*/ 0 h 18"/>
                    <a:gd name="T4" fmla="*/ 1 w 31"/>
                    <a:gd name="T5" fmla="*/ 9 h 18"/>
                    <a:gd name="T6" fmla="*/ 17 w 31"/>
                    <a:gd name="T7" fmla="*/ 18 h 18"/>
                    <a:gd name="T8" fmla="*/ 30 w 31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8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4"/>
                        <a:pt x="9" y="18"/>
                        <a:pt x="17" y="18"/>
                      </a:cubicBezTo>
                      <a:cubicBezTo>
                        <a:pt x="25" y="18"/>
                        <a:pt x="31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6" name="işļiḋê">
                  <a:extLst>
                    <a:ext uri="{FF2B5EF4-FFF2-40B4-BE49-F238E27FC236}">
                      <a16:creationId xmlns:a16="http://schemas.microsoft.com/office/drawing/2014/main" id="{51781695-B2B1-999B-0C83-021F64FAE15E}"/>
                    </a:ext>
                  </a:extLst>
                </p:cNvPr>
                <p:cNvSpPr/>
                <p:nvPr/>
              </p:nvSpPr>
              <p:spPr bwMode="auto">
                <a:xfrm>
                  <a:off x="7057740" y="2108150"/>
                  <a:ext cx="109550" cy="64804"/>
                </a:xfrm>
                <a:custGeom>
                  <a:avLst/>
                  <a:gdLst>
                    <a:gd name="T0" fmla="*/ 29 w 30"/>
                    <a:gd name="T1" fmla="*/ 9 h 18"/>
                    <a:gd name="T2" fmla="*/ 13 w 30"/>
                    <a:gd name="T3" fmla="*/ 0 h 18"/>
                    <a:gd name="T4" fmla="*/ 0 w 30"/>
                    <a:gd name="T5" fmla="*/ 9 h 18"/>
                    <a:gd name="T6" fmla="*/ 17 w 30"/>
                    <a:gd name="T7" fmla="*/ 18 h 18"/>
                    <a:gd name="T8" fmla="*/ 29 w 30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8">
                      <a:moveTo>
                        <a:pt x="29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0" y="9"/>
                      </a:cubicBezTo>
                      <a:cubicBezTo>
                        <a:pt x="1" y="14"/>
                        <a:pt x="9" y="18"/>
                        <a:pt x="17" y="18"/>
                      </a:cubicBezTo>
                      <a:cubicBezTo>
                        <a:pt x="25" y="18"/>
                        <a:pt x="30" y="14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7" name="ïṥḷíďè">
                  <a:extLst>
                    <a:ext uri="{FF2B5EF4-FFF2-40B4-BE49-F238E27FC236}">
                      <a16:creationId xmlns:a16="http://schemas.microsoft.com/office/drawing/2014/main" id="{5D657805-6432-914A-209C-DE399D2DE6F2}"/>
                    </a:ext>
                  </a:extLst>
                </p:cNvPr>
                <p:cNvSpPr/>
                <p:nvPr/>
              </p:nvSpPr>
              <p:spPr bwMode="auto">
                <a:xfrm>
                  <a:off x="7185804" y="2108150"/>
                  <a:ext cx="112636" cy="64804"/>
                </a:xfrm>
                <a:custGeom>
                  <a:avLst/>
                  <a:gdLst>
                    <a:gd name="T0" fmla="*/ 30 w 31"/>
                    <a:gd name="T1" fmla="*/ 9 h 18"/>
                    <a:gd name="T2" fmla="*/ 13 w 31"/>
                    <a:gd name="T3" fmla="*/ 0 h 18"/>
                    <a:gd name="T4" fmla="*/ 1 w 31"/>
                    <a:gd name="T5" fmla="*/ 9 h 18"/>
                    <a:gd name="T6" fmla="*/ 17 w 31"/>
                    <a:gd name="T7" fmla="*/ 18 h 18"/>
                    <a:gd name="T8" fmla="*/ 30 w 31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8">
                      <a:moveTo>
                        <a:pt x="30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2" y="14"/>
                        <a:pt x="9" y="18"/>
                        <a:pt x="17" y="18"/>
                      </a:cubicBezTo>
                      <a:cubicBezTo>
                        <a:pt x="25" y="18"/>
                        <a:pt x="31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8" name="îSļiḋê">
                  <a:extLst>
                    <a:ext uri="{FF2B5EF4-FFF2-40B4-BE49-F238E27FC236}">
                      <a16:creationId xmlns:a16="http://schemas.microsoft.com/office/drawing/2014/main" id="{3C4367C7-974B-D765-3986-54E6D3451112}"/>
                    </a:ext>
                  </a:extLst>
                </p:cNvPr>
                <p:cNvSpPr/>
                <p:nvPr/>
              </p:nvSpPr>
              <p:spPr bwMode="auto">
                <a:xfrm>
                  <a:off x="7313869" y="2108150"/>
                  <a:ext cx="112636" cy="64804"/>
                </a:xfrm>
                <a:custGeom>
                  <a:avLst/>
                  <a:gdLst>
                    <a:gd name="T0" fmla="*/ 30 w 31"/>
                    <a:gd name="T1" fmla="*/ 9 h 18"/>
                    <a:gd name="T2" fmla="*/ 14 w 31"/>
                    <a:gd name="T3" fmla="*/ 0 h 18"/>
                    <a:gd name="T4" fmla="*/ 1 w 31"/>
                    <a:gd name="T5" fmla="*/ 9 h 18"/>
                    <a:gd name="T6" fmla="*/ 18 w 31"/>
                    <a:gd name="T7" fmla="*/ 18 h 18"/>
                    <a:gd name="T8" fmla="*/ 30 w 31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8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4"/>
                        <a:pt x="10" y="18"/>
                        <a:pt x="18" y="18"/>
                      </a:cubicBezTo>
                      <a:cubicBezTo>
                        <a:pt x="26" y="18"/>
                        <a:pt x="31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9" name="ïṥḷîḓê">
                  <a:extLst>
                    <a:ext uri="{FF2B5EF4-FFF2-40B4-BE49-F238E27FC236}">
                      <a16:creationId xmlns:a16="http://schemas.microsoft.com/office/drawing/2014/main" id="{ECE093C3-EEE0-F5FE-63AC-87FAA6BDAD1A}"/>
                    </a:ext>
                  </a:extLst>
                </p:cNvPr>
                <p:cNvSpPr/>
                <p:nvPr/>
              </p:nvSpPr>
              <p:spPr bwMode="auto">
                <a:xfrm>
                  <a:off x="7440391" y="2108150"/>
                  <a:ext cx="117264" cy="64804"/>
                </a:xfrm>
                <a:custGeom>
                  <a:avLst/>
                  <a:gdLst>
                    <a:gd name="T0" fmla="*/ 31 w 32"/>
                    <a:gd name="T1" fmla="*/ 9 h 18"/>
                    <a:gd name="T2" fmla="*/ 14 w 32"/>
                    <a:gd name="T3" fmla="*/ 0 h 18"/>
                    <a:gd name="T4" fmla="*/ 2 w 32"/>
                    <a:gd name="T5" fmla="*/ 9 h 18"/>
                    <a:gd name="T6" fmla="*/ 18 w 32"/>
                    <a:gd name="T7" fmla="*/ 18 h 18"/>
                    <a:gd name="T8" fmla="*/ 31 w 32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8">
                      <a:moveTo>
                        <a:pt x="31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2" y="9"/>
                      </a:cubicBezTo>
                      <a:cubicBezTo>
                        <a:pt x="3" y="14"/>
                        <a:pt x="10" y="18"/>
                        <a:pt x="18" y="18"/>
                      </a:cubicBezTo>
                      <a:cubicBezTo>
                        <a:pt x="26" y="18"/>
                        <a:pt x="32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0" name="ïṧḷîḓê">
                  <a:extLst>
                    <a:ext uri="{FF2B5EF4-FFF2-40B4-BE49-F238E27FC236}">
                      <a16:creationId xmlns:a16="http://schemas.microsoft.com/office/drawing/2014/main" id="{CEE20FD9-E094-376E-2F7B-AC8A225B30C7}"/>
                    </a:ext>
                  </a:extLst>
                </p:cNvPr>
                <p:cNvSpPr/>
                <p:nvPr/>
              </p:nvSpPr>
              <p:spPr bwMode="auto">
                <a:xfrm>
                  <a:off x="7573084" y="2108150"/>
                  <a:ext cx="112636" cy="64804"/>
                </a:xfrm>
                <a:custGeom>
                  <a:avLst/>
                  <a:gdLst>
                    <a:gd name="T0" fmla="*/ 30 w 31"/>
                    <a:gd name="T1" fmla="*/ 9 h 18"/>
                    <a:gd name="T2" fmla="*/ 13 w 31"/>
                    <a:gd name="T3" fmla="*/ 0 h 18"/>
                    <a:gd name="T4" fmla="*/ 1 w 31"/>
                    <a:gd name="T5" fmla="*/ 9 h 18"/>
                    <a:gd name="T6" fmla="*/ 18 w 31"/>
                    <a:gd name="T7" fmla="*/ 18 h 18"/>
                    <a:gd name="T8" fmla="*/ 30 w 31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8">
                      <a:moveTo>
                        <a:pt x="30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2" y="14"/>
                        <a:pt x="10" y="18"/>
                        <a:pt x="18" y="18"/>
                      </a:cubicBezTo>
                      <a:cubicBezTo>
                        <a:pt x="26" y="18"/>
                        <a:pt x="31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1" name="íslïḋe">
                  <a:extLst>
                    <a:ext uri="{FF2B5EF4-FFF2-40B4-BE49-F238E27FC236}">
                      <a16:creationId xmlns:a16="http://schemas.microsoft.com/office/drawing/2014/main" id="{E28F1983-AE63-2E74-581D-656FB2315476}"/>
                    </a:ext>
                  </a:extLst>
                </p:cNvPr>
                <p:cNvSpPr/>
                <p:nvPr/>
              </p:nvSpPr>
              <p:spPr bwMode="auto">
                <a:xfrm>
                  <a:off x="7699606" y="2108150"/>
                  <a:ext cx="117264" cy="64804"/>
                </a:xfrm>
                <a:custGeom>
                  <a:avLst/>
                  <a:gdLst>
                    <a:gd name="T0" fmla="*/ 30 w 32"/>
                    <a:gd name="T1" fmla="*/ 9 h 18"/>
                    <a:gd name="T2" fmla="*/ 13 w 32"/>
                    <a:gd name="T3" fmla="*/ 0 h 18"/>
                    <a:gd name="T4" fmla="*/ 1 w 32"/>
                    <a:gd name="T5" fmla="*/ 9 h 18"/>
                    <a:gd name="T6" fmla="*/ 19 w 32"/>
                    <a:gd name="T7" fmla="*/ 18 h 18"/>
                    <a:gd name="T8" fmla="*/ 30 w 32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8">
                      <a:moveTo>
                        <a:pt x="30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3" y="14"/>
                        <a:pt x="10" y="18"/>
                        <a:pt x="19" y="18"/>
                      </a:cubicBezTo>
                      <a:cubicBezTo>
                        <a:pt x="27" y="18"/>
                        <a:pt x="32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2" name="îsḻiḑé">
                  <a:extLst>
                    <a:ext uri="{FF2B5EF4-FFF2-40B4-BE49-F238E27FC236}">
                      <a16:creationId xmlns:a16="http://schemas.microsoft.com/office/drawing/2014/main" id="{AB5FC697-E1DA-3822-36AD-A4A4A6E16419}"/>
                    </a:ext>
                  </a:extLst>
                </p:cNvPr>
                <p:cNvSpPr/>
                <p:nvPr/>
              </p:nvSpPr>
              <p:spPr bwMode="auto">
                <a:xfrm>
                  <a:off x="7827670" y="2108150"/>
                  <a:ext cx="117264" cy="64804"/>
                </a:xfrm>
                <a:custGeom>
                  <a:avLst/>
                  <a:gdLst>
                    <a:gd name="T0" fmla="*/ 31 w 32"/>
                    <a:gd name="T1" fmla="*/ 9 h 18"/>
                    <a:gd name="T2" fmla="*/ 14 w 32"/>
                    <a:gd name="T3" fmla="*/ 0 h 18"/>
                    <a:gd name="T4" fmla="*/ 2 w 32"/>
                    <a:gd name="T5" fmla="*/ 9 h 18"/>
                    <a:gd name="T6" fmla="*/ 19 w 32"/>
                    <a:gd name="T7" fmla="*/ 18 h 18"/>
                    <a:gd name="T8" fmla="*/ 31 w 32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8">
                      <a:moveTo>
                        <a:pt x="31" y="9"/>
                      </a:moveTo>
                      <a:cubicBezTo>
                        <a:pt x="29" y="4"/>
                        <a:pt x="21" y="0"/>
                        <a:pt x="14" y="0"/>
                      </a:cubicBezTo>
                      <a:cubicBezTo>
                        <a:pt x="6" y="0"/>
                        <a:pt x="0" y="4"/>
                        <a:pt x="2" y="9"/>
                      </a:cubicBezTo>
                      <a:cubicBezTo>
                        <a:pt x="3" y="14"/>
                        <a:pt x="11" y="18"/>
                        <a:pt x="19" y="18"/>
                      </a:cubicBezTo>
                      <a:cubicBezTo>
                        <a:pt x="27" y="18"/>
                        <a:pt x="32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3" name="iṣḷíḍè">
                  <a:extLst>
                    <a:ext uri="{FF2B5EF4-FFF2-40B4-BE49-F238E27FC236}">
                      <a16:creationId xmlns:a16="http://schemas.microsoft.com/office/drawing/2014/main" id="{6178CF82-83F6-1335-A9DD-9FB2A82C2225}"/>
                    </a:ext>
                  </a:extLst>
                </p:cNvPr>
                <p:cNvSpPr/>
                <p:nvPr/>
              </p:nvSpPr>
              <p:spPr bwMode="auto">
                <a:xfrm>
                  <a:off x="7958821" y="2108150"/>
                  <a:ext cx="117264" cy="64804"/>
                </a:xfrm>
                <a:custGeom>
                  <a:avLst/>
                  <a:gdLst>
                    <a:gd name="T0" fmla="*/ 30 w 32"/>
                    <a:gd name="T1" fmla="*/ 9 h 18"/>
                    <a:gd name="T2" fmla="*/ 13 w 32"/>
                    <a:gd name="T3" fmla="*/ 0 h 18"/>
                    <a:gd name="T4" fmla="*/ 1 w 32"/>
                    <a:gd name="T5" fmla="*/ 9 h 18"/>
                    <a:gd name="T6" fmla="*/ 19 w 32"/>
                    <a:gd name="T7" fmla="*/ 18 h 18"/>
                    <a:gd name="T8" fmla="*/ 30 w 32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8">
                      <a:moveTo>
                        <a:pt x="30" y="9"/>
                      </a:moveTo>
                      <a:cubicBezTo>
                        <a:pt x="28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3" y="14"/>
                        <a:pt x="11" y="18"/>
                        <a:pt x="19" y="18"/>
                      </a:cubicBezTo>
                      <a:cubicBezTo>
                        <a:pt x="27" y="18"/>
                        <a:pt x="32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4" name="îşľïďè">
                  <a:extLst>
                    <a:ext uri="{FF2B5EF4-FFF2-40B4-BE49-F238E27FC236}">
                      <a16:creationId xmlns:a16="http://schemas.microsoft.com/office/drawing/2014/main" id="{52FF0097-5C27-1353-97DB-2E0CB07E8378}"/>
                    </a:ext>
                  </a:extLst>
                </p:cNvPr>
                <p:cNvSpPr/>
                <p:nvPr/>
              </p:nvSpPr>
              <p:spPr bwMode="auto">
                <a:xfrm>
                  <a:off x="8086885" y="2108150"/>
                  <a:ext cx="117264" cy="64804"/>
                </a:xfrm>
                <a:custGeom>
                  <a:avLst/>
                  <a:gdLst>
                    <a:gd name="T0" fmla="*/ 30 w 32"/>
                    <a:gd name="T1" fmla="*/ 9 h 18"/>
                    <a:gd name="T2" fmla="*/ 13 w 32"/>
                    <a:gd name="T3" fmla="*/ 0 h 18"/>
                    <a:gd name="T4" fmla="*/ 2 w 32"/>
                    <a:gd name="T5" fmla="*/ 9 h 18"/>
                    <a:gd name="T6" fmla="*/ 19 w 32"/>
                    <a:gd name="T7" fmla="*/ 18 h 18"/>
                    <a:gd name="T8" fmla="*/ 30 w 32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8">
                      <a:moveTo>
                        <a:pt x="30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3" y="14"/>
                        <a:pt x="11" y="18"/>
                        <a:pt x="19" y="18"/>
                      </a:cubicBezTo>
                      <a:cubicBezTo>
                        <a:pt x="27" y="18"/>
                        <a:pt x="32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5" name="îṥlîḋè">
                  <a:extLst>
                    <a:ext uri="{FF2B5EF4-FFF2-40B4-BE49-F238E27FC236}">
                      <a16:creationId xmlns:a16="http://schemas.microsoft.com/office/drawing/2014/main" id="{6EF6242F-DF09-F738-5966-D7F189146E0A}"/>
                    </a:ext>
                  </a:extLst>
                </p:cNvPr>
                <p:cNvSpPr/>
                <p:nvPr/>
              </p:nvSpPr>
              <p:spPr bwMode="auto">
                <a:xfrm>
                  <a:off x="8214950" y="2108150"/>
                  <a:ext cx="120350" cy="64804"/>
                </a:xfrm>
                <a:custGeom>
                  <a:avLst/>
                  <a:gdLst>
                    <a:gd name="T0" fmla="*/ 31 w 33"/>
                    <a:gd name="T1" fmla="*/ 9 h 18"/>
                    <a:gd name="T2" fmla="*/ 13 w 33"/>
                    <a:gd name="T3" fmla="*/ 0 h 18"/>
                    <a:gd name="T4" fmla="*/ 2 w 33"/>
                    <a:gd name="T5" fmla="*/ 9 h 18"/>
                    <a:gd name="T6" fmla="*/ 20 w 33"/>
                    <a:gd name="T7" fmla="*/ 18 h 18"/>
                    <a:gd name="T8" fmla="*/ 31 w 33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8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4"/>
                        <a:pt x="12" y="18"/>
                        <a:pt x="20" y="18"/>
                      </a:cubicBezTo>
                      <a:cubicBezTo>
                        <a:pt x="28" y="18"/>
                        <a:pt x="33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6" name="ïṡḷïḓê">
                  <a:extLst>
                    <a:ext uri="{FF2B5EF4-FFF2-40B4-BE49-F238E27FC236}">
                      <a16:creationId xmlns:a16="http://schemas.microsoft.com/office/drawing/2014/main" id="{BD0DB90C-8DEB-76BE-ADBE-56B57EAB20DE}"/>
                    </a:ext>
                  </a:extLst>
                </p:cNvPr>
                <p:cNvSpPr/>
                <p:nvPr/>
              </p:nvSpPr>
              <p:spPr bwMode="auto">
                <a:xfrm>
                  <a:off x="8346100" y="2108150"/>
                  <a:ext cx="117264" cy="64804"/>
                </a:xfrm>
                <a:custGeom>
                  <a:avLst/>
                  <a:gdLst>
                    <a:gd name="T0" fmla="*/ 30 w 32"/>
                    <a:gd name="T1" fmla="*/ 9 h 18"/>
                    <a:gd name="T2" fmla="*/ 12 w 32"/>
                    <a:gd name="T3" fmla="*/ 0 h 18"/>
                    <a:gd name="T4" fmla="*/ 1 w 32"/>
                    <a:gd name="T5" fmla="*/ 9 h 18"/>
                    <a:gd name="T6" fmla="*/ 19 w 32"/>
                    <a:gd name="T7" fmla="*/ 18 h 18"/>
                    <a:gd name="T8" fmla="*/ 30 w 32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8">
                      <a:moveTo>
                        <a:pt x="30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1" y="9"/>
                      </a:cubicBezTo>
                      <a:cubicBezTo>
                        <a:pt x="3" y="14"/>
                        <a:pt x="11" y="18"/>
                        <a:pt x="19" y="18"/>
                      </a:cubicBezTo>
                      <a:cubicBezTo>
                        <a:pt x="27" y="18"/>
                        <a:pt x="32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7" name="iṥḷíḍe">
                  <a:extLst>
                    <a:ext uri="{FF2B5EF4-FFF2-40B4-BE49-F238E27FC236}">
                      <a16:creationId xmlns:a16="http://schemas.microsoft.com/office/drawing/2014/main" id="{ED0CE05F-119F-318F-3DA4-CD0585750AE4}"/>
                    </a:ext>
                  </a:extLst>
                </p:cNvPr>
                <p:cNvSpPr/>
                <p:nvPr/>
              </p:nvSpPr>
              <p:spPr bwMode="auto">
                <a:xfrm>
                  <a:off x="8474165" y="2108150"/>
                  <a:ext cx="120350" cy="64804"/>
                </a:xfrm>
                <a:custGeom>
                  <a:avLst/>
                  <a:gdLst>
                    <a:gd name="T0" fmla="*/ 31 w 33"/>
                    <a:gd name="T1" fmla="*/ 9 h 18"/>
                    <a:gd name="T2" fmla="*/ 13 w 33"/>
                    <a:gd name="T3" fmla="*/ 0 h 18"/>
                    <a:gd name="T4" fmla="*/ 2 w 33"/>
                    <a:gd name="T5" fmla="*/ 9 h 18"/>
                    <a:gd name="T6" fmla="*/ 20 w 33"/>
                    <a:gd name="T7" fmla="*/ 18 h 18"/>
                    <a:gd name="T8" fmla="*/ 31 w 33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8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4"/>
                        <a:pt x="12" y="18"/>
                        <a:pt x="20" y="18"/>
                      </a:cubicBezTo>
                      <a:cubicBezTo>
                        <a:pt x="28" y="18"/>
                        <a:pt x="33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8" name="iŝḻiḍe">
                  <a:extLst>
                    <a:ext uri="{FF2B5EF4-FFF2-40B4-BE49-F238E27FC236}">
                      <a16:creationId xmlns:a16="http://schemas.microsoft.com/office/drawing/2014/main" id="{D7C1883E-34BF-6829-75FD-113547268D59}"/>
                    </a:ext>
                  </a:extLst>
                </p:cNvPr>
                <p:cNvSpPr/>
                <p:nvPr/>
              </p:nvSpPr>
              <p:spPr bwMode="auto">
                <a:xfrm>
                  <a:off x="8600687" y="2108150"/>
                  <a:ext cx="121893" cy="64804"/>
                </a:xfrm>
                <a:custGeom>
                  <a:avLst/>
                  <a:gdLst>
                    <a:gd name="T0" fmla="*/ 31 w 33"/>
                    <a:gd name="T1" fmla="*/ 9 h 18"/>
                    <a:gd name="T2" fmla="*/ 13 w 33"/>
                    <a:gd name="T3" fmla="*/ 0 h 18"/>
                    <a:gd name="T4" fmla="*/ 2 w 33"/>
                    <a:gd name="T5" fmla="*/ 9 h 18"/>
                    <a:gd name="T6" fmla="*/ 21 w 33"/>
                    <a:gd name="T7" fmla="*/ 18 h 18"/>
                    <a:gd name="T8" fmla="*/ 31 w 33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8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4"/>
                        <a:pt x="12" y="18"/>
                        <a:pt x="21" y="18"/>
                      </a:cubicBezTo>
                      <a:cubicBezTo>
                        <a:pt x="29" y="18"/>
                        <a:pt x="33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9" name="iṥlîďê">
                  <a:extLst>
                    <a:ext uri="{FF2B5EF4-FFF2-40B4-BE49-F238E27FC236}">
                      <a16:creationId xmlns:a16="http://schemas.microsoft.com/office/drawing/2014/main" id="{1F46D357-59E7-754B-9367-A94746BCB863}"/>
                    </a:ext>
                  </a:extLst>
                </p:cNvPr>
                <p:cNvSpPr/>
                <p:nvPr/>
              </p:nvSpPr>
              <p:spPr bwMode="auto">
                <a:xfrm>
                  <a:off x="8728751" y="2108150"/>
                  <a:ext cx="124979" cy="64804"/>
                </a:xfrm>
                <a:custGeom>
                  <a:avLst/>
                  <a:gdLst>
                    <a:gd name="T0" fmla="*/ 31 w 34"/>
                    <a:gd name="T1" fmla="*/ 9 h 18"/>
                    <a:gd name="T2" fmla="*/ 13 w 34"/>
                    <a:gd name="T3" fmla="*/ 0 h 18"/>
                    <a:gd name="T4" fmla="*/ 3 w 34"/>
                    <a:gd name="T5" fmla="*/ 9 h 18"/>
                    <a:gd name="T6" fmla="*/ 21 w 34"/>
                    <a:gd name="T7" fmla="*/ 18 h 18"/>
                    <a:gd name="T8" fmla="*/ 31 w 34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8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3" y="9"/>
                      </a:cubicBezTo>
                      <a:cubicBezTo>
                        <a:pt x="5" y="14"/>
                        <a:pt x="13" y="18"/>
                        <a:pt x="21" y="18"/>
                      </a:cubicBezTo>
                      <a:cubicBezTo>
                        <a:pt x="29" y="18"/>
                        <a:pt x="34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0" name="íŝ1ïḍé">
                  <a:extLst>
                    <a:ext uri="{FF2B5EF4-FFF2-40B4-BE49-F238E27FC236}">
                      <a16:creationId xmlns:a16="http://schemas.microsoft.com/office/drawing/2014/main" id="{DA6868EC-1A10-4ACF-07C5-271EB038A752}"/>
                    </a:ext>
                  </a:extLst>
                </p:cNvPr>
                <p:cNvSpPr/>
                <p:nvPr/>
              </p:nvSpPr>
              <p:spPr bwMode="auto">
                <a:xfrm>
                  <a:off x="8859902" y="2108150"/>
                  <a:ext cx="120350" cy="64804"/>
                </a:xfrm>
                <a:custGeom>
                  <a:avLst/>
                  <a:gdLst>
                    <a:gd name="T0" fmla="*/ 31 w 33"/>
                    <a:gd name="T1" fmla="*/ 9 h 18"/>
                    <a:gd name="T2" fmla="*/ 12 w 33"/>
                    <a:gd name="T3" fmla="*/ 0 h 18"/>
                    <a:gd name="T4" fmla="*/ 2 w 33"/>
                    <a:gd name="T5" fmla="*/ 9 h 18"/>
                    <a:gd name="T6" fmla="*/ 21 w 33"/>
                    <a:gd name="T7" fmla="*/ 18 h 18"/>
                    <a:gd name="T8" fmla="*/ 31 w 33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8">
                      <a:moveTo>
                        <a:pt x="31" y="9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4" y="14"/>
                        <a:pt x="13" y="18"/>
                        <a:pt x="21" y="18"/>
                      </a:cubicBezTo>
                      <a:cubicBezTo>
                        <a:pt x="29" y="18"/>
                        <a:pt x="33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1" name="ïšḻîdè">
                  <a:extLst>
                    <a:ext uri="{FF2B5EF4-FFF2-40B4-BE49-F238E27FC236}">
                      <a16:creationId xmlns:a16="http://schemas.microsoft.com/office/drawing/2014/main" id="{A7549706-A089-A395-162D-F08E166A3121}"/>
                    </a:ext>
                  </a:extLst>
                </p:cNvPr>
                <p:cNvSpPr/>
                <p:nvPr/>
              </p:nvSpPr>
              <p:spPr bwMode="auto">
                <a:xfrm>
                  <a:off x="8987966" y="2108150"/>
                  <a:ext cx="124979" cy="64804"/>
                </a:xfrm>
                <a:custGeom>
                  <a:avLst/>
                  <a:gdLst>
                    <a:gd name="T0" fmla="*/ 31 w 34"/>
                    <a:gd name="T1" fmla="*/ 9 h 18"/>
                    <a:gd name="T2" fmla="*/ 12 w 34"/>
                    <a:gd name="T3" fmla="*/ 0 h 18"/>
                    <a:gd name="T4" fmla="*/ 2 w 34"/>
                    <a:gd name="T5" fmla="*/ 9 h 18"/>
                    <a:gd name="T6" fmla="*/ 21 w 34"/>
                    <a:gd name="T7" fmla="*/ 18 h 18"/>
                    <a:gd name="T8" fmla="*/ 31 w 34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8">
                      <a:moveTo>
                        <a:pt x="31" y="9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5" y="14"/>
                        <a:pt x="13" y="18"/>
                        <a:pt x="21" y="18"/>
                      </a:cubicBezTo>
                      <a:cubicBezTo>
                        <a:pt x="29" y="18"/>
                        <a:pt x="34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2" name="ïśḻïḋê">
                  <a:extLst>
                    <a:ext uri="{FF2B5EF4-FFF2-40B4-BE49-F238E27FC236}">
                      <a16:creationId xmlns:a16="http://schemas.microsoft.com/office/drawing/2014/main" id="{20A89A3C-3DCA-84FD-69EE-D6E773446AB7}"/>
                    </a:ext>
                  </a:extLst>
                </p:cNvPr>
                <p:cNvSpPr/>
                <p:nvPr/>
              </p:nvSpPr>
              <p:spPr bwMode="auto">
                <a:xfrm>
                  <a:off x="9116031" y="2108150"/>
                  <a:ext cx="123436" cy="64804"/>
                </a:xfrm>
                <a:custGeom>
                  <a:avLst/>
                  <a:gdLst>
                    <a:gd name="T0" fmla="*/ 32 w 34"/>
                    <a:gd name="T1" fmla="*/ 9 h 18"/>
                    <a:gd name="T2" fmla="*/ 13 w 34"/>
                    <a:gd name="T3" fmla="*/ 0 h 18"/>
                    <a:gd name="T4" fmla="*/ 3 w 34"/>
                    <a:gd name="T5" fmla="*/ 9 h 18"/>
                    <a:gd name="T6" fmla="*/ 22 w 34"/>
                    <a:gd name="T7" fmla="*/ 18 h 18"/>
                    <a:gd name="T8" fmla="*/ 32 w 34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8">
                      <a:moveTo>
                        <a:pt x="32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3" y="9"/>
                      </a:cubicBezTo>
                      <a:cubicBezTo>
                        <a:pt x="5" y="14"/>
                        <a:pt x="14" y="18"/>
                        <a:pt x="22" y="18"/>
                      </a:cubicBezTo>
                      <a:cubicBezTo>
                        <a:pt x="30" y="18"/>
                        <a:pt x="34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3" name="í$ľíḓe">
                  <a:extLst>
                    <a:ext uri="{FF2B5EF4-FFF2-40B4-BE49-F238E27FC236}">
                      <a16:creationId xmlns:a16="http://schemas.microsoft.com/office/drawing/2014/main" id="{B8910439-2BCC-FCBC-706B-2E24D2599AF0}"/>
                    </a:ext>
                  </a:extLst>
                </p:cNvPr>
                <p:cNvSpPr/>
                <p:nvPr/>
              </p:nvSpPr>
              <p:spPr bwMode="auto">
                <a:xfrm>
                  <a:off x="9247181" y="2108150"/>
                  <a:ext cx="123436" cy="64804"/>
                </a:xfrm>
                <a:custGeom>
                  <a:avLst/>
                  <a:gdLst>
                    <a:gd name="T0" fmla="*/ 31 w 34"/>
                    <a:gd name="T1" fmla="*/ 9 h 18"/>
                    <a:gd name="T2" fmla="*/ 12 w 34"/>
                    <a:gd name="T3" fmla="*/ 0 h 18"/>
                    <a:gd name="T4" fmla="*/ 2 w 34"/>
                    <a:gd name="T5" fmla="*/ 9 h 18"/>
                    <a:gd name="T6" fmla="*/ 21 w 34"/>
                    <a:gd name="T7" fmla="*/ 18 h 18"/>
                    <a:gd name="T8" fmla="*/ 31 w 34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8">
                      <a:moveTo>
                        <a:pt x="31" y="9"/>
                      </a:moveTo>
                      <a:cubicBezTo>
                        <a:pt x="28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5" y="14"/>
                        <a:pt x="13" y="18"/>
                        <a:pt x="21" y="18"/>
                      </a:cubicBezTo>
                      <a:cubicBezTo>
                        <a:pt x="29" y="18"/>
                        <a:pt x="34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4" name="íṥ1iḑé">
                  <a:extLst>
                    <a:ext uri="{FF2B5EF4-FFF2-40B4-BE49-F238E27FC236}">
                      <a16:creationId xmlns:a16="http://schemas.microsoft.com/office/drawing/2014/main" id="{AB3F6AB8-B952-CEE6-5440-BF93A13B23E3}"/>
                    </a:ext>
                  </a:extLst>
                </p:cNvPr>
                <p:cNvSpPr/>
                <p:nvPr/>
              </p:nvSpPr>
              <p:spPr bwMode="auto">
                <a:xfrm>
                  <a:off x="6678175" y="2188383"/>
                  <a:ext cx="112636" cy="69433"/>
                </a:xfrm>
                <a:custGeom>
                  <a:avLst/>
                  <a:gdLst>
                    <a:gd name="T0" fmla="*/ 30 w 31"/>
                    <a:gd name="T1" fmla="*/ 9 h 19"/>
                    <a:gd name="T2" fmla="*/ 14 w 31"/>
                    <a:gd name="T3" fmla="*/ 0 h 19"/>
                    <a:gd name="T4" fmla="*/ 1 w 31"/>
                    <a:gd name="T5" fmla="*/ 9 h 19"/>
                    <a:gd name="T6" fmla="*/ 17 w 31"/>
                    <a:gd name="T7" fmla="*/ 19 h 19"/>
                    <a:gd name="T8" fmla="*/ 30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0" y="9"/>
                      </a:moveTo>
                      <a:cubicBezTo>
                        <a:pt x="30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4"/>
                        <a:pt x="9" y="19"/>
                        <a:pt x="17" y="19"/>
                      </a:cubicBezTo>
                      <a:cubicBezTo>
                        <a:pt x="25" y="19"/>
                        <a:pt x="31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5" name="iṩľiḑe">
                  <a:extLst>
                    <a:ext uri="{FF2B5EF4-FFF2-40B4-BE49-F238E27FC236}">
                      <a16:creationId xmlns:a16="http://schemas.microsoft.com/office/drawing/2014/main" id="{55E143E4-5A1B-F1D2-507B-3A88B3876662}"/>
                    </a:ext>
                  </a:extLst>
                </p:cNvPr>
                <p:cNvSpPr/>
                <p:nvPr/>
              </p:nvSpPr>
              <p:spPr bwMode="auto">
                <a:xfrm>
                  <a:off x="6809325" y="2188383"/>
                  <a:ext cx="114178" cy="69433"/>
                </a:xfrm>
                <a:custGeom>
                  <a:avLst/>
                  <a:gdLst>
                    <a:gd name="T0" fmla="*/ 30 w 31"/>
                    <a:gd name="T1" fmla="*/ 9 h 19"/>
                    <a:gd name="T2" fmla="*/ 14 w 31"/>
                    <a:gd name="T3" fmla="*/ 0 h 19"/>
                    <a:gd name="T4" fmla="*/ 1 w 31"/>
                    <a:gd name="T5" fmla="*/ 9 h 19"/>
                    <a:gd name="T6" fmla="*/ 17 w 31"/>
                    <a:gd name="T7" fmla="*/ 19 h 19"/>
                    <a:gd name="T8" fmla="*/ 30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4"/>
                        <a:pt x="9" y="19"/>
                        <a:pt x="17" y="19"/>
                      </a:cubicBezTo>
                      <a:cubicBezTo>
                        <a:pt x="25" y="19"/>
                        <a:pt x="31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6" name="î$liḍé">
                  <a:extLst>
                    <a:ext uri="{FF2B5EF4-FFF2-40B4-BE49-F238E27FC236}">
                      <a16:creationId xmlns:a16="http://schemas.microsoft.com/office/drawing/2014/main" id="{57E02AA9-657F-D666-B60E-C12868941342}"/>
                    </a:ext>
                  </a:extLst>
                </p:cNvPr>
                <p:cNvSpPr/>
                <p:nvPr/>
              </p:nvSpPr>
              <p:spPr bwMode="auto">
                <a:xfrm>
                  <a:off x="6940476" y="2188383"/>
                  <a:ext cx="114178" cy="69433"/>
                </a:xfrm>
                <a:custGeom>
                  <a:avLst/>
                  <a:gdLst>
                    <a:gd name="T0" fmla="*/ 30 w 31"/>
                    <a:gd name="T1" fmla="*/ 9 h 19"/>
                    <a:gd name="T2" fmla="*/ 14 w 31"/>
                    <a:gd name="T3" fmla="*/ 0 h 19"/>
                    <a:gd name="T4" fmla="*/ 1 w 31"/>
                    <a:gd name="T5" fmla="*/ 9 h 19"/>
                    <a:gd name="T6" fmla="*/ 17 w 31"/>
                    <a:gd name="T7" fmla="*/ 19 h 19"/>
                    <a:gd name="T8" fmla="*/ 30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4"/>
                        <a:pt x="9" y="19"/>
                        <a:pt x="17" y="19"/>
                      </a:cubicBezTo>
                      <a:cubicBezTo>
                        <a:pt x="25" y="19"/>
                        <a:pt x="31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7" name="iṩļîḋe">
                  <a:extLst>
                    <a:ext uri="{FF2B5EF4-FFF2-40B4-BE49-F238E27FC236}">
                      <a16:creationId xmlns:a16="http://schemas.microsoft.com/office/drawing/2014/main" id="{379F53D5-8258-34C0-EE44-34A34747E239}"/>
                    </a:ext>
                  </a:extLst>
                </p:cNvPr>
                <p:cNvSpPr/>
                <p:nvPr/>
              </p:nvSpPr>
              <p:spPr bwMode="auto">
                <a:xfrm>
                  <a:off x="7073170" y="2188383"/>
                  <a:ext cx="112636" cy="69433"/>
                </a:xfrm>
                <a:custGeom>
                  <a:avLst/>
                  <a:gdLst>
                    <a:gd name="T0" fmla="*/ 30 w 31"/>
                    <a:gd name="T1" fmla="*/ 9 h 19"/>
                    <a:gd name="T2" fmla="*/ 13 w 31"/>
                    <a:gd name="T3" fmla="*/ 0 h 19"/>
                    <a:gd name="T4" fmla="*/ 1 w 31"/>
                    <a:gd name="T5" fmla="*/ 9 h 19"/>
                    <a:gd name="T6" fmla="*/ 17 w 31"/>
                    <a:gd name="T7" fmla="*/ 19 h 19"/>
                    <a:gd name="T8" fmla="*/ 30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0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2" y="14"/>
                        <a:pt x="9" y="19"/>
                        <a:pt x="17" y="19"/>
                      </a:cubicBezTo>
                      <a:cubicBezTo>
                        <a:pt x="25" y="19"/>
                        <a:pt x="31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8" name="í$lídê">
                  <a:extLst>
                    <a:ext uri="{FF2B5EF4-FFF2-40B4-BE49-F238E27FC236}">
                      <a16:creationId xmlns:a16="http://schemas.microsoft.com/office/drawing/2014/main" id="{5F8FC7EC-88A6-786E-1AFE-EE24AC51FF97}"/>
                    </a:ext>
                  </a:extLst>
                </p:cNvPr>
                <p:cNvSpPr/>
                <p:nvPr/>
              </p:nvSpPr>
              <p:spPr bwMode="auto">
                <a:xfrm>
                  <a:off x="7199691" y="2188383"/>
                  <a:ext cx="117264" cy="69433"/>
                </a:xfrm>
                <a:custGeom>
                  <a:avLst/>
                  <a:gdLst>
                    <a:gd name="T0" fmla="*/ 31 w 32"/>
                    <a:gd name="T1" fmla="*/ 9 h 19"/>
                    <a:gd name="T2" fmla="*/ 14 w 32"/>
                    <a:gd name="T3" fmla="*/ 0 h 19"/>
                    <a:gd name="T4" fmla="*/ 1 w 32"/>
                    <a:gd name="T5" fmla="*/ 9 h 19"/>
                    <a:gd name="T6" fmla="*/ 18 w 32"/>
                    <a:gd name="T7" fmla="*/ 19 h 19"/>
                    <a:gd name="T8" fmla="*/ 31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1" y="9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4"/>
                        <a:pt x="10" y="19"/>
                        <a:pt x="18" y="19"/>
                      </a:cubicBezTo>
                      <a:cubicBezTo>
                        <a:pt x="26" y="19"/>
                        <a:pt x="32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9" name="íSḻïḍê">
                  <a:extLst>
                    <a:ext uri="{FF2B5EF4-FFF2-40B4-BE49-F238E27FC236}">
                      <a16:creationId xmlns:a16="http://schemas.microsoft.com/office/drawing/2014/main" id="{41B11E32-F8B7-3CE2-1D19-472C3228E1F7}"/>
                    </a:ext>
                  </a:extLst>
                </p:cNvPr>
                <p:cNvSpPr/>
                <p:nvPr/>
              </p:nvSpPr>
              <p:spPr bwMode="auto">
                <a:xfrm>
                  <a:off x="7330841" y="2188383"/>
                  <a:ext cx="117264" cy="69433"/>
                </a:xfrm>
                <a:custGeom>
                  <a:avLst/>
                  <a:gdLst>
                    <a:gd name="T0" fmla="*/ 30 w 32"/>
                    <a:gd name="T1" fmla="*/ 9 h 19"/>
                    <a:gd name="T2" fmla="*/ 14 w 32"/>
                    <a:gd name="T3" fmla="*/ 0 h 19"/>
                    <a:gd name="T4" fmla="*/ 1 w 32"/>
                    <a:gd name="T5" fmla="*/ 9 h 19"/>
                    <a:gd name="T6" fmla="*/ 18 w 32"/>
                    <a:gd name="T7" fmla="*/ 19 h 19"/>
                    <a:gd name="T8" fmla="*/ 30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4"/>
                        <a:pt x="10" y="19"/>
                        <a:pt x="18" y="19"/>
                      </a:cubicBezTo>
                      <a:cubicBezTo>
                        <a:pt x="26" y="19"/>
                        <a:pt x="32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0" name="îšliḍé">
                  <a:extLst>
                    <a:ext uri="{FF2B5EF4-FFF2-40B4-BE49-F238E27FC236}">
                      <a16:creationId xmlns:a16="http://schemas.microsoft.com/office/drawing/2014/main" id="{9E395275-1EED-7F25-5922-1CD1FD772388}"/>
                    </a:ext>
                  </a:extLst>
                </p:cNvPr>
                <p:cNvSpPr/>
                <p:nvPr/>
              </p:nvSpPr>
              <p:spPr bwMode="auto">
                <a:xfrm>
                  <a:off x="7463535" y="2188383"/>
                  <a:ext cx="115721" cy="69433"/>
                </a:xfrm>
                <a:custGeom>
                  <a:avLst/>
                  <a:gdLst>
                    <a:gd name="T0" fmla="*/ 30 w 32"/>
                    <a:gd name="T1" fmla="*/ 9 h 19"/>
                    <a:gd name="T2" fmla="*/ 13 w 32"/>
                    <a:gd name="T3" fmla="*/ 0 h 19"/>
                    <a:gd name="T4" fmla="*/ 1 w 32"/>
                    <a:gd name="T5" fmla="*/ 9 h 19"/>
                    <a:gd name="T6" fmla="*/ 18 w 32"/>
                    <a:gd name="T7" fmla="*/ 19 h 19"/>
                    <a:gd name="T8" fmla="*/ 30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0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2" y="14"/>
                        <a:pt x="10" y="19"/>
                        <a:pt x="18" y="19"/>
                      </a:cubicBezTo>
                      <a:cubicBezTo>
                        <a:pt x="26" y="19"/>
                        <a:pt x="32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1" name="ïšḷïde">
                  <a:extLst>
                    <a:ext uri="{FF2B5EF4-FFF2-40B4-BE49-F238E27FC236}">
                      <a16:creationId xmlns:a16="http://schemas.microsoft.com/office/drawing/2014/main" id="{DE00B79D-2275-47B2-2FAF-45BDBF481E81}"/>
                    </a:ext>
                  </a:extLst>
                </p:cNvPr>
                <p:cNvSpPr/>
                <p:nvPr/>
              </p:nvSpPr>
              <p:spPr bwMode="auto">
                <a:xfrm>
                  <a:off x="7594685" y="2188383"/>
                  <a:ext cx="115721" cy="69433"/>
                </a:xfrm>
                <a:custGeom>
                  <a:avLst/>
                  <a:gdLst>
                    <a:gd name="T0" fmla="*/ 30 w 32"/>
                    <a:gd name="T1" fmla="*/ 9 h 19"/>
                    <a:gd name="T2" fmla="*/ 13 w 32"/>
                    <a:gd name="T3" fmla="*/ 0 h 19"/>
                    <a:gd name="T4" fmla="*/ 1 w 32"/>
                    <a:gd name="T5" fmla="*/ 9 h 19"/>
                    <a:gd name="T6" fmla="*/ 18 w 32"/>
                    <a:gd name="T7" fmla="*/ 19 h 19"/>
                    <a:gd name="T8" fmla="*/ 30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0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2" y="14"/>
                        <a:pt x="10" y="19"/>
                        <a:pt x="18" y="19"/>
                      </a:cubicBezTo>
                      <a:cubicBezTo>
                        <a:pt x="26" y="19"/>
                        <a:pt x="32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2" name="îṩḷïdè">
                  <a:extLst>
                    <a:ext uri="{FF2B5EF4-FFF2-40B4-BE49-F238E27FC236}">
                      <a16:creationId xmlns:a16="http://schemas.microsoft.com/office/drawing/2014/main" id="{D70C954D-95F4-CC16-AEF1-8C86AF526DC9}"/>
                    </a:ext>
                  </a:extLst>
                </p:cNvPr>
                <p:cNvSpPr/>
                <p:nvPr/>
              </p:nvSpPr>
              <p:spPr bwMode="auto">
                <a:xfrm>
                  <a:off x="7722750" y="2188383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14 w 33"/>
                    <a:gd name="T3" fmla="*/ 0 h 19"/>
                    <a:gd name="T4" fmla="*/ 2 w 33"/>
                    <a:gd name="T5" fmla="*/ 9 h 19"/>
                    <a:gd name="T6" fmla="*/ 19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2" y="9"/>
                      </a:cubicBezTo>
                      <a:cubicBezTo>
                        <a:pt x="3" y="14"/>
                        <a:pt x="11" y="19"/>
                        <a:pt x="19" y="19"/>
                      </a:cubicBezTo>
                      <a:cubicBezTo>
                        <a:pt x="27" y="19"/>
                        <a:pt x="33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3" name="îšľiďè">
                  <a:extLst>
                    <a:ext uri="{FF2B5EF4-FFF2-40B4-BE49-F238E27FC236}">
                      <a16:creationId xmlns:a16="http://schemas.microsoft.com/office/drawing/2014/main" id="{592C66C7-57AB-5C2E-4621-F8D802CB922B}"/>
                    </a:ext>
                  </a:extLst>
                </p:cNvPr>
                <p:cNvSpPr/>
                <p:nvPr/>
              </p:nvSpPr>
              <p:spPr bwMode="auto">
                <a:xfrm>
                  <a:off x="7853900" y="2188383"/>
                  <a:ext cx="115721" cy="69433"/>
                </a:xfrm>
                <a:custGeom>
                  <a:avLst/>
                  <a:gdLst>
                    <a:gd name="T0" fmla="*/ 31 w 32"/>
                    <a:gd name="T1" fmla="*/ 9 h 19"/>
                    <a:gd name="T2" fmla="*/ 13 w 32"/>
                    <a:gd name="T3" fmla="*/ 0 h 19"/>
                    <a:gd name="T4" fmla="*/ 2 w 32"/>
                    <a:gd name="T5" fmla="*/ 9 h 19"/>
                    <a:gd name="T6" fmla="*/ 19 w 32"/>
                    <a:gd name="T7" fmla="*/ 19 h 19"/>
                    <a:gd name="T8" fmla="*/ 31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3" y="14"/>
                        <a:pt x="11" y="19"/>
                        <a:pt x="19" y="19"/>
                      </a:cubicBezTo>
                      <a:cubicBezTo>
                        <a:pt x="27" y="19"/>
                        <a:pt x="32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4" name="íŝľîḓé">
                  <a:extLst>
                    <a:ext uri="{FF2B5EF4-FFF2-40B4-BE49-F238E27FC236}">
                      <a16:creationId xmlns:a16="http://schemas.microsoft.com/office/drawing/2014/main" id="{648994B9-9C34-B27F-78A9-AE59197553A0}"/>
                    </a:ext>
                  </a:extLst>
                </p:cNvPr>
                <p:cNvSpPr/>
                <p:nvPr/>
              </p:nvSpPr>
              <p:spPr bwMode="auto">
                <a:xfrm>
                  <a:off x="7985050" y="2188383"/>
                  <a:ext cx="115721" cy="69433"/>
                </a:xfrm>
                <a:custGeom>
                  <a:avLst/>
                  <a:gdLst>
                    <a:gd name="T0" fmla="*/ 31 w 32"/>
                    <a:gd name="T1" fmla="*/ 9 h 19"/>
                    <a:gd name="T2" fmla="*/ 13 w 32"/>
                    <a:gd name="T3" fmla="*/ 0 h 19"/>
                    <a:gd name="T4" fmla="*/ 1 w 32"/>
                    <a:gd name="T5" fmla="*/ 9 h 19"/>
                    <a:gd name="T6" fmla="*/ 19 w 32"/>
                    <a:gd name="T7" fmla="*/ 19 h 19"/>
                    <a:gd name="T8" fmla="*/ 31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3" y="14"/>
                        <a:pt x="11" y="19"/>
                        <a:pt x="19" y="19"/>
                      </a:cubicBezTo>
                      <a:cubicBezTo>
                        <a:pt x="27" y="19"/>
                        <a:pt x="32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5" name="iṧḻíḍé">
                  <a:extLst>
                    <a:ext uri="{FF2B5EF4-FFF2-40B4-BE49-F238E27FC236}">
                      <a16:creationId xmlns:a16="http://schemas.microsoft.com/office/drawing/2014/main" id="{7D27ECF9-7470-E6EA-98EC-DDC508CAAF51}"/>
                    </a:ext>
                  </a:extLst>
                </p:cNvPr>
                <p:cNvSpPr/>
                <p:nvPr/>
              </p:nvSpPr>
              <p:spPr bwMode="auto">
                <a:xfrm>
                  <a:off x="8113115" y="2188383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14 w 33"/>
                    <a:gd name="T3" fmla="*/ 0 h 19"/>
                    <a:gd name="T4" fmla="*/ 2 w 33"/>
                    <a:gd name="T5" fmla="*/ 9 h 19"/>
                    <a:gd name="T6" fmla="*/ 20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2" y="9"/>
                      </a:cubicBezTo>
                      <a:cubicBezTo>
                        <a:pt x="4" y="14"/>
                        <a:pt x="12" y="19"/>
                        <a:pt x="20" y="19"/>
                      </a:cubicBezTo>
                      <a:cubicBezTo>
                        <a:pt x="28" y="19"/>
                        <a:pt x="33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6" name="íSḻïḑè">
                  <a:extLst>
                    <a:ext uri="{FF2B5EF4-FFF2-40B4-BE49-F238E27FC236}">
                      <a16:creationId xmlns:a16="http://schemas.microsoft.com/office/drawing/2014/main" id="{1EE4EB98-DC10-54A4-5339-0436D8D4D87C}"/>
                    </a:ext>
                  </a:extLst>
                </p:cNvPr>
                <p:cNvSpPr/>
                <p:nvPr/>
              </p:nvSpPr>
              <p:spPr bwMode="auto">
                <a:xfrm>
                  <a:off x="8244265" y="2188383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13 w 33"/>
                    <a:gd name="T3" fmla="*/ 0 h 19"/>
                    <a:gd name="T4" fmla="*/ 2 w 33"/>
                    <a:gd name="T5" fmla="*/ 9 h 19"/>
                    <a:gd name="T6" fmla="*/ 20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4"/>
                        <a:pt x="12" y="19"/>
                        <a:pt x="20" y="19"/>
                      </a:cubicBezTo>
                      <a:cubicBezTo>
                        <a:pt x="28" y="19"/>
                        <a:pt x="33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7" name="íṩ1iḑé">
                  <a:extLst>
                    <a:ext uri="{FF2B5EF4-FFF2-40B4-BE49-F238E27FC236}">
                      <a16:creationId xmlns:a16="http://schemas.microsoft.com/office/drawing/2014/main" id="{A06EF304-5578-3437-07CE-57973D59AA7B}"/>
                    </a:ext>
                  </a:extLst>
                </p:cNvPr>
                <p:cNvSpPr/>
                <p:nvPr/>
              </p:nvSpPr>
              <p:spPr bwMode="auto">
                <a:xfrm>
                  <a:off x="8375416" y="2188383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13 w 33"/>
                    <a:gd name="T3" fmla="*/ 0 h 19"/>
                    <a:gd name="T4" fmla="*/ 2 w 33"/>
                    <a:gd name="T5" fmla="*/ 9 h 19"/>
                    <a:gd name="T6" fmla="*/ 20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4"/>
                        <a:pt x="12" y="19"/>
                        <a:pt x="20" y="19"/>
                      </a:cubicBezTo>
                      <a:cubicBezTo>
                        <a:pt x="28" y="19"/>
                        <a:pt x="33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8" name="iṡḻîḍè">
                  <a:extLst>
                    <a:ext uri="{FF2B5EF4-FFF2-40B4-BE49-F238E27FC236}">
                      <a16:creationId xmlns:a16="http://schemas.microsoft.com/office/drawing/2014/main" id="{ABD84266-D8F5-D52C-9DF8-8B8317B51622}"/>
                    </a:ext>
                  </a:extLst>
                </p:cNvPr>
                <p:cNvSpPr/>
                <p:nvPr/>
              </p:nvSpPr>
              <p:spPr bwMode="auto">
                <a:xfrm>
                  <a:off x="8506566" y="2188383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13 w 33"/>
                    <a:gd name="T3" fmla="*/ 0 h 19"/>
                    <a:gd name="T4" fmla="*/ 2 w 33"/>
                    <a:gd name="T5" fmla="*/ 9 h 19"/>
                    <a:gd name="T6" fmla="*/ 20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4"/>
                        <a:pt x="12" y="19"/>
                        <a:pt x="20" y="19"/>
                      </a:cubicBezTo>
                      <a:cubicBezTo>
                        <a:pt x="28" y="19"/>
                        <a:pt x="33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9" name="íṩ1ïḑê">
                  <a:extLst>
                    <a:ext uri="{FF2B5EF4-FFF2-40B4-BE49-F238E27FC236}">
                      <a16:creationId xmlns:a16="http://schemas.microsoft.com/office/drawing/2014/main" id="{D1D88845-8508-396D-DD6D-9636A2EA9094}"/>
                    </a:ext>
                  </a:extLst>
                </p:cNvPr>
                <p:cNvSpPr/>
                <p:nvPr/>
              </p:nvSpPr>
              <p:spPr bwMode="auto">
                <a:xfrm>
                  <a:off x="8634631" y="2188383"/>
                  <a:ext cx="123436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13 w 34"/>
                    <a:gd name="T3" fmla="*/ 0 h 19"/>
                    <a:gd name="T4" fmla="*/ 3 w 34"/>
                    <a:gd name="T5" fmla="*/ 9 h 19"/>
                    <a:gd name="T6" fmla="*/ 21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0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3" y="9"/>
                      </a:cubicBezTo>
                      <a:cubicBezTo>
                        <a:pt x="5" y="14"/>
                        <a:pt x="13" y="19"/>
                        <a:pt x="21" y="19"/>
                      </a:cubicBezTo>
                      <a:cubicBezTo>
                        <a:pt x="29" y="19"/>
                        <a:pt x="34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0" name="íṡ1iḑè">
                  <a:extLst>
                    <a:ext uri="{FF2B5EF4-FFF2-40B4-BE49-F238E27FC236}">
                      <a16:creationId xmlns:a16="http://schemas.microsoft.com/office/drawing/2014/main" id="{0D50B527-12EE-701F-85B2-66D0F8EE8BA0}"/>
                    </a:ext>
                  </a:extLst>
                </p:cNvPr>
                <p:cNvSpPr/>
                <p:nvPr/>
              </p:nvSpPr>
              <p:spPr bwMode="auto">
                <a:xfrm>
                  <a:off x="8765781" y="2188383"/>
                  <a:ext cx="123436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13 w 34"/>
                    <a:gd name="T3" fmla="*/ 0 h 19"/>
                    <a:gd name="T4" fmla="*/ 2 w 34"/>
                    <a:gd name="T5" fmla="*/ 9 h 19"/>
                    <a:gd name="T6" fmla="*/ 21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5" y="14"/>
                        <a:pt x="13" y="19"/>
                        <a:pt x="21" y="19"/>
                      </a:cubicBezTo>
                      <a:cubicBezTo>
                        <a:pt x="29" y="19"/>
                        <a:pt x="34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1" name="íś1iḑe">
                  <a:extLst>
                    <a:ext uri="{FF2B5EF4-FFF2-40B4-BE49-F238E27FC236}">
                      <a16:creationId xmlns:a16="http://schemas.microsoft.com/office/drawing/2014/main" id="{76E579BC-D7D1-DA61-7200-4EC1FEA93FA4}"/>
                    </a:ext>
                  </a:extLst>
                </p:cNvPr>
                <p:cNvSpPr/>
                <p:nvPr/>
              </p:nvSpPr>
              <p:spPr bwMode="auto">
                <a:xfrm>
                  <a:off x="8896932" y="2188383"/>
                  <a:ext cx="123436" cy="69433"/>
                </a:xfrm>
                <a:custGeom>
                  <a:avLst/>
                  <a:gdLst>
                    <a:gd name="T0" fmla="*/ 31 w 34"/>
                    <a:gd name="T1" fmla="*/ 9 h 19"/>
                    <a:gd name="T2" fmla="*/ 13 w 34"/>
                    <a:gd name="T3" fmla="*/ 0 h 19"/>
                    <a:gd name="T4" fmla="*/ 2 w 34"/>
                    <a:gd name="T5" fmla="*/ 9 h 19"/>
                    <a:gd name="T6" fmla="*/ 21 w 34"/>
                    <a:gd name="T7" fmla="*/ 19 h 19"/>
                    <a:gd name="T8" fmla="*/ 31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5" y="14"/>
                        <a:pt x="13" y="19"/>
                        <a:pt x="21" y="19"/>
                      </a:cubicBezTo>
                      <a:cubicBezTo>
                        <a:pt x="29" y="19"/>
                        <a:pt x="34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2" name="íṣliḓè">
                  <a:extLst>
                    <a:ext uri="{FF2B5EF4-FFF2-40B4-BE49-F238E27FC236}">
                      <a16:creationId xmlns:a16="http://schemas.microsoft.com/office/drawing/2014/main" id="{A7BE40D7-80A2-97C3-676C-798BE4831EEE}"/>
                    </a:ext>
                  </a:extLst>
                </p:cNvPr>
                <p:cNvSpPr/>
                <p:nvPr/>
              </p:nvSpPr>
              <p:spPr bwMode="auto">
                <a:xfrm>
                  <a:off x="9028082" y="2188383"/>
                  <a:ext cx="124979" cy="69433"/>
                </a:xfrm>
                <a:custGeom>
                  <a:avLst/>
                  <a:gdLst>
                    <a:gd name="T0" fmla="*/ 31 w 34"/>
                    <a:gd name="T1" fmla="*/ 9 h 19"/>
                    <a:gd name="T2" fmla="*/ 12 w 34"/>
                    <a:gd name="T3" fmla="*/ 0 h 19"/>
                    <a:gd name="T4" fmla="*/ 2 w 34"/>
                    <a:gd name="T5" fmla="*/ 9 h 19"/>
                    <a:gd name="T6" fmla="*/ 21 w 34"/>
                    <a:gd name="T7" fmla="*/ 19 h 19"/>
                    <a:gd name="T8" fmla="*/ 31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1" y="9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4" y="14"/>
                        <a:pt x="13" y="19"/>
                        <a:pt x="21" y="19"/>
                      </a:cubicBezTo>
                      <a:cubicBezTo>
                        <a:pt x="29" y="19"/>
                        <a:pt x="34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3" name="íṡ1îḑè">
                  <a:extLst>
                    <a:ext uri="{FF2B5EF4-FFF2-40B4-BE49-F238E27FC236}">
                      <a16:creationId xmlns:a16="http://schemas.microsoft.com/office/drawing/2014/main" id="{2781F1C9-40FF-A9AF-C6FE-D21CFB45D511}"/>
                    </a:ext>
                  </a:extLst>
                </p:cNvPr>
                <p:cNvSpPr/>
                <p:nvPr/>
              </p:nvSpPr>
              <p:spPr bwMode="auto">
                <a:xfrm>
                  <a:off x="9156147" y="2188383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13 w 35"/>
                    <a:gd name="T3" fmla="*/ 0 h 19"/>
                    <a:gd name="T4" fmla="*/ 3 w 35"/>
                    <a:gd name="T5" fmla="*/ 9 h 19"/>
                    <a:gd name="T6" fmla="*/ 22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3" y="9"/>
                      </a:cubicBezTo>
                      <a:cubicBezTo>
                        <a:pt x="5" y="14"/>
                        <a:pt x="14" y="19"/>
                        <a:pt x="22" y="19"/>
                      </a:cubicBezTo>
                      <a:cubicBezTo>
                        <a:pt x="30" y="19"/>
                        <a:pt x="35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4" name="îṥľídê">
                  <a:extLst>
                    <a:ext uri="{FF2B5EF4-FFF2-40B4-BE49-F238E27FC236}">
                      <a16:creationId xmlns:a16="http://schemas.microsoft.com/office/drawing/2014/main" id="{172634BE-782C-C7FA-83D8-2D35E5167900}"/>
                    </a:ext>
                  </a:extLst>
                </p:cNvPr>
                <p:cNvSpPr/>
                <p:nvPr/>
              </p:nvSpPr>
              <p:spPr bwMode="auto">
                <a:xfrm>
                  <a:off x="9287297" y="2188383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12 w 35"/>
                    <a:gd name="T3" fmla="*/ 0 h 19"/>
                    <a:gd name="T4" fmla="*/ 3 w 35"/>
                    <a:gd name="T5" fmla="*/ 9 h 19"/>
                    <a:gd name="T6" fmla="*/ 22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29" y="4"/>
                        <a:pt x="21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5" y="14"/>
                        <a:pt x="14" y="19"/>
                        <a:pt x="22" y="19"/>
                      </a:cubicBezTo>
                      <a:cubicBezTo>
                        <a:pt x="30" y="19"/>
                        <a:pt x="35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5" name="îṩľiḓè">
                  <a:extLst>
                    <a:ext uri="{FF2B5EF4-FFF2-40B4-BE49-F238E27FC236}">
                      <a16:creationId xmlns:a16="http://schemas.microsoft.com/office/drawing/2014/main" id="{61CDAA62-A964-EDFA-4F3B-4ABC5F40D103}"/>
                    </a:ext>
                  </a:extLst>
                </p:cNvPr>
                <p:cNvSpPr/>
                <p:nvPr/>
              </p:nvSpPr>
              <p:spPr bwMode="auto">
                <a:xfrm>
                  <a:off x="6688975" y="2271702"/>
                  <a:ext cx="114178" cy="69433"/>
                </a:xfrm>
                <a:custGeom>
                  <a:avLst/>
                  <a:gdLst>
                    <a:gd name="T0" fmla="*/ 31 w 31"/>
                    <a:gd name="T1" fmla="*/ 9 h 19"/>
                    <a:gd name="T2" fmla="*/ 15 w 31"/>
                    <a:gd name="T3" fmla="*/ 0 h 19"/>
                    <a:gd name="T4" fmla="*/ 1 w 31"/>
                    <a:gd name="T5" fmla="*/ 9 h 19"/>
                    <a:gd name="T6" fmla="*/ 17 w 31"/>
                    <a:gd name="T7" fmla="*/ 19 h 19"/>
                    <a:gd name="T8" fmla="*/ 31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1" y="9"/>
                      </a:moveTo>
                      <a:cubicBezTo>
                        <a:pt x="30" y="4"/>
                        <a:pt x="23" y="0"/>
                        <a:pt x="15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4"/>
                        <a:pt x="9" y="19"/>
                        <a:pt x="17" y="19"/>
                      </a:cubicBezTo>
                      <a:cubicBezTo>
                        <a:pt x="25" y="19"/>
                        <a:pt x="31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6" name="isḻîďè">
                  <a:extLst>
                    <a:ext uri="{FF2B5EF4-FFF2-40B4-BE49-F238E27FC236}">
                      <a16:creationId xmlns:a16="http://schemas.microsoft.com/office/drawing/2014/main" id="{39161963-6546-0523-6D94-62ED318CE13D}"/>
                    </a:ext>
                  </a:extLst>
                </p:cNvPr>
                <p:cNvSpPr/>
                <p:nvPr/>
              </p:nvSpPr>
              <p:spPr bwMode="auto">
                <a:xfrm>
                  <a:off x="6824755" y="2271702"/>
                  <a:ext cx="112636" cy="69433"/>
                </a:xfrm>
                <a:custGeom>
                  <a:avLst/>
                  <a:gdLst>
                    <a:gd name="T0" fmla="*/ 30 w 31"/>
                    <a:gd name="T1" fmla="*/ 9 h 19"/>
                    <a:gd name="T2" fmla="*/ 14 w 31"/>
                    <a:gd name="T3" fmla="*/ 0 h 19"/>
                    <a:gd name="T4" fmla="*/ 0 w 31"/>
                    <a:gd name="T5" fmla="*/ 9 h 19"/>
                    <a:gd name="T6" fmla="*/ 17 w 31"/>
                    <a:gd name="T7" fmla="*/ 19 h 19"/>
                    <a:gd name="T8" fmla="*/ 30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1" y="14"/>
                        <a:pt x="8" y="19"/>
                        <a:pt x="17" y="19"/>
                      </a:cubicBezTo>
                      <a:cubicBezTo>
                        <a:pt x="25" y="19"/>
                        <a:pt x="31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7" name="îšḷïdé">
                  <a:extLst>
                    <a:ext uri="{FF2B5EF4-FFF2-40B4-BE49-F238E27FC236}">
                      <a16:creationId xmlns:a16="http://schemas.microsoft.com/office/drawing/2014/main" id="{FB444695-6BAB-ABC0-9FE3-36A28A1AC748}"/>
                    </a:ext>
                  </a:extLst>
                </p:cNvPr>
                <p:cNvSpPr/>
                <p:nvPr/>
              </p:nvSpPr>
              <p:spPr bwMode="auto">
                <a:xfrm>
                  <a:off x="6955906" y="2271702"/>
                  <a:ext cx="112636" cy="69433"/>
                </a:xfrm>
                <a:custGeom>
                  <a:avLst/>
                  <a:gdLst>
                    <a:gd name="T0" fmla="*/ 30 w 31"/>
                    <a:gd name="T1" fmla="*/ 9 h 19"/>
                    <a:gd name="T2" fmla="*/ 14 w 31"/>
                    <a:gd name="T3" fmla="*/ 0 h 19"/>
                    <a:gd name="T4" fmla="*/ 1 w 31"/>
                    <a:gd name="T5" fmla="*/ 9 h 19"/>
                    <a:gd name="T6" fmla="*/ 17 w 31"/>
                    <a:gd name="T7" fmla="*/ 19 h 19"/>
                    <a:gd name="T8" fmla="*/ 30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1" y="14"/>
                        <a:pt x="9" y="19"/>
                        <a:pt x="17" y="19"/>
                      </a:cubicBezTo>
                      <a:cubicBezTo>
                        <a:pt x="25" y="19"/>
                        <a:pt x="31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8" name="i$ḷîḑè">
                  <a:extLst>
                    <a:ext uri="{FF2B5EF4-FFF2-40B4-BE49-F238E27FC236}">
                      <a16:creationId xmlns:a16="http://schemas.microsoft.com/office/drawing/2014/main" id="{EEB61618-7359-6D90-81AD-7CCAC33AB600}"/>
                    </a:ext>
                  </a:extLst>
                </p:cNvPr>
                <p:cNvSpPr/>
                <p:nvPr/>
              </p:nvSpPr>
              <p:spPr bwMode="auto">
                <a:xfrm>
                  <a:off x="7087056" y="2271702"/>
                  <a:ext cx="117264" cy="69433"/>
                </a:xfrm>
                <a:custGeom>
                  <a:avLst/>
                  <a:gdLst>
                    <a:gd name="T0" fmla="*/ 30 w 32"/>
                    <a:gd name="T1" fmla="*/ 9 h 19"/>
                    <a:gd name="T2" fmla="*/ 14 w 32"/>
                    <a:gd name="T3" fmla="*/ 0 h 19"/>
                    <a:gd name="T4" fmla="*/ 1 w 32"/>
                    <a:gd name="T5" fmla="*/ 9 h 19"/>
                    <a:gd name="T6" fmla="*/ 17 w 32"/>
                    <a:gd name="T7" fmla="*/ 19 h 19"/>
                    <a:gd name="T8" fmla="*/ 30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4"/>
                        <a:pt x="9" y="19"/>
                        <a:pt x="17" y="19"/>
                      </a:cubicBezTo>
                      <a:cubicBezTo>
                        <a:pt x="26" y="19"/>
                        <a:pt x="32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9" name="îṣḻïḑe">
                  <a:extLst>
                    <a:ext uri="{FF2B5EF4-FFF2-40B4-BE49-F238E27FC236}">
                      <a16:creationId xmlns:a16="http://schemas.microsoft.com/office/drawing/2014/main" id="{5276B23D-CC4A-71DA-3A6D-B52381568780}"/>
                    </a:ext>
                  </a:extLst>
                </p:cNvPr>
                <p:cNvSpPr/>
                <p:nvPr/>
              </p:nvSpPr>
              <p:spPr bwMode="auto">
                <a:xfrm>
                  <a:off x="7218207" y="2271702"/>
                  <a:ext cx="117264" cy="69433"/>
                </a:xfrm>
                <a:custGeom>
                  <a:avLst/>
                  <a:gdLst>
                    <a:gd name="T0" fmla="*/ 31 w 32"/>
                    <a:gd name="T1" fmla="*/ 9 h 19"/>
                    <a:gd name="T2" fmla="*/ 14 w 32"/>
                    <a:gd name="T3" fmla="*/ 0 h 19"/>
                    <a:gd name="T4" fmla="*/ 1 w 32"/>
                    <a:gd name="T5" fmla="*/ 9 h 19"/>
                    <a:gd name="T6" fmla="*/ 18 w 32"/>
                    <a:gd name="T7" fmla="*/ 19 h 19"/>
                    <a:gd name="T8" fmla="*/ 31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1" y="9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4"/>
                        <a:pt x="10" y="19"/>
                        <a:pt x="18" y="19"/>
                      </a:cubicBezTo>
                      <a:cubicBezTo>
                        <a:pt x="26" y="19"/>
                        <a:pt x="32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0" name="ïşliḑe">
                  <a:extLst>
                    <a:ext uri="{FF2B5EF4-FFF2-40B4-BE49-F238E27FC236}">
                      <a16:creationId xmlns:a16="http://schemas.microsoft.com/office/drawing/2014/main" id="{BB59A88A-30FC-F423-2BC2-630C0770881E}"/>
                    </a:ext>
                  </a:extLst>
                </p:cNvPr>
                <p:cNvSpPr/>
                <p:nvPr/>
              </p:nvSpPr>
              <p:spPr bwMode="auto">
                <a:xfrm>
                  <a:off x="7349356" y="2271702"/>
                  <a:ext cx="117264" cy="69433"/>
                </a:xfrm>
                <a:custGeom>
                  <a:avLst/>
                  <a:gdLst>
                    <a:gd name="T0" fmla="*/ 31 w 32"/>
                    <a:gd name="T1" fmla="*/ 9 h 19"/>
                    <a:gd name="T2" fmla="*/ 14 w 32"/>
                    <a:gd name="T3" fmla="*/ 0 h 19"/>
                    <a:gd name="T4" fmla="*/ 1 w 32"/>
                    <a:gd name="T5" fmla="*/ 9 h 19"/>
                    <a:gd name="T6" fmla="*/ 18 w 32"/>
                    <a:gd name="T7" fmla="*/ 19 h 19"/>
                    <a:gd name="T8" fmla="*/ 31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1" y="9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3" y="14"/>
                        <a:pt x="10" y="19"/>
                        <a:pt x="18" y="19"/>
                      </a:cubicBezTo>
                      <a:cubicBezTo>
                        <a:pt x="27" y="19"/>
                        <a:pt x="32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1" name="îśḻïďé">
                  <a:extLst>
                    <a:ext uri="{FF2B5EF4-FFF2-40B4-BE49-F238E27FC236}">
                      <a16:creationId xmlns:a16="http://schemas.microsoft.com/office/drawing/2014/main" id="{B00AF062-31B6-887E-4E9D-34BE1A31BC44}"/>
                    </a:ext>
                  </a:extLst>
                </p:cNvPr>
                <p:cNvSpPr/>
                <p:nvPr/>
              </p:nvSpPr>
              <p:spPr bwMode="auto">
                <a:xfrm>
                  <a:off x="7480507" y="2271702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14 w 33"/>
                    <a:gd name="T3" fmla="*/ 0 h 19"/>
                    <a:gd name="T4" fmla="*/ 2 w 33"/>
                    <a:gd name="T5" fmla="*/ 9 h 19"/>
                    <a:gd name="T6" fmla="*/ 19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2" y="9"/>
                      </a:cubicBezTo>
                      <a:cubicBezTo>
                        <a:pt x="3" y="14"/>
                        <a:pt x="11" y="19"/>
                        <a:pt x="19" y="19"/>
                      </a:cubicBezTo>
                      <a:cubicBezTo>
                        <a:pt x="27" y="19"/>
                        <a:pt x="33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2" name="îŝļïdé">
                  <a:extLst>
                    <a:ext uri="{FF2B5EF4-FFF2-40B4-BE49-F238E27FC236}">
                      <a16:creationId xmlns:a16="http://schemas.microsoft.com/office/drawing/2014/main" id="{C76FA139-F5B9-B700-40E0-DE4179FF393E}"/>
                    </a:ext>
                  </a:extLst>
                </p:cNvPr>
                <p:cNvSpPr/>
                <p:nvPr/>
              </p:nvSpPr>
              <p:spPr bwMode="auto">
                <a:xfrm>
                  <a:off x="7616287" y="2271702"/>
                  <a:ext cx="117264" cy="69433"/>
                </a:xfrm>
                <a:custGeom>
                  <a:avLst/>
                  <a:gdLst>
                    <a:gd name="T0" fmla="*/ 31 w 32"/>
                    <a:gd name="T1" fmla="*/ 9 h 19"/>
                    <a:gd name="T2" fmla="*/ 13 w 32"/>
                    <a:gd name="T3" fmla="*/ 0 h 19"/>
                    <a:gd name="T4" fmla="*/ 1 w 32"/>
                    <a:gd name="T5" fmla="*/ 9 h 19"/>
                    <a:gd name="T6" fmla="*/ 18 w 32"/>
                    <a:gd name="T7" fmla="*/ 19 h 19"/>
                    <a:gd name="T8" fmla="*/ 31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2" y="14"/>
                        <a:pt x="10" y="19"/>
                        <a:pt x="18" y="19"/>
                      </a:cubicBezTo>
                      <a:cubicBezTo>
                        <a:pt x="27" y="19"/>
                        <a:pt x="32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3" name="îšľîdê">
                  <a:extLst>
                    <a:ext uri="{FF2B5EF4-FFF2-40B4-BE49-F238E27FC236}">
                      <a16:creationId xmlns:a16="http://schemas.microsoft.com/office/drawing/2014/main" id="{D56198FC-C3E3-6AA2-34DB-F716CE9F7578}"/>
                    </a:ext>
                  </a:extLst>
                </p:cNvPr>
                <p:cNvSpPr/>
                <p:nvPr/>
              </p:nvSpPr>
              <p:spPr bwMode="auto">
                <a:xfrm>
                  <a:off x="7747437" y="2271702"/>
                  <a:ext cx="117264" cy="69433"/>
                </a:xfrm>
                <a:custGeom>
                  <a:avLst/>
                  <a:gdLst>
                    <a:gd name="T0" fmla="*/ 31 w 32"/>
                    <a:gd name="T1" fmla="*/ 9 h 19"/>
                    <a:gd name="T2" fmla="*/ 13 w 32"/>
                    <a:gd name="T3" fmla="*/ 0 h 19"/>
                    <a:gd name="T4" fmla="*/ 1 w 32"/>
                    <a:gd name="T5" fmla="*/ 9 h 19"/>
                    <a:gd name="T6" fmla="*/ 19 w 32"/>
                    <a:gd name="T7" fmla="*/ 19 h 19"/>
                    <a:gd name="T8" fmla="*/ 31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3" y="14"/>
                        <a:pt x="11" y="19"/>
                        <a:pt x="19" y="19"/>
                      </a:cubicBezTo>
                      <a:cubicBezTo>
                        <a:pt x="27" y="19"/>
                        <a:pt x="32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4" name="íšḻiḍe">
                  <a:extLst>
                    <a:ext uri="{FF2B5EF4-FFF2-40B4-BE49-F238E27FC236}">
                      <a16:creationId xmlns:a16="http://schemas.microsoft.com/office/drawing/2014/main" id="{A3E70BAA-2421-3AEB-F220-61B1411D9E47}"/>
                    </a:ext>
                  </a:extLst>
                </p:cNvPr>
                <p:cNvSpPr/>
                <p:nvPr/>
              </p:nvSpPr>
              <p:spPr bwMode="auto">
                <a:xfrm>
                  <a:off x="7878588" y="2271702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13 w 33"/>
                    <a:gd name="T3" fmla="*/ 0 h 19"/>
                    <a:gd name="T4" fmla="*/ 1 w 33"/>
                    <a:gd name="T5" fmla="*/ 9 h 19"/>
                    <a:gd name="T6" fmla="*/ 19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3" y="14"/>
                        <a:pt x="11" y="19"/>
                        <a:pt x="19" y="19"/>
                      </a:cubicBezTo>
                      <a:cubicBezTo>
                        <a:pt x="27" y="19"/>
                        <a:pt x="33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5" name="íśļïḓê">
                  <a:extLst>
                    <a:ext uri="{FF2B5EF4-FFF2-40B4-BE49-F238E27FC236}">
                      <a16:creationId xmlns:a16="http://schemas.microsoft.com/office/drawing/2014/main" id="{2EA60CA2-2E46-8A59-8560-D6DDF82AA418}"/>
                    </a:ext>
                  </a:extLst>
                </p:cNvPr>
                <p:cNvSpPr/>
                <p:nvPr/>
              </p:nvSpPr>
              <p:spPr bwMode="auto">
                <a:xfrm>
                  <a:off x="8009738" y="2271702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13 w 33"/>
                    <a:gd name="T3" fmla="*/ 0 h 19"/>
                    <a:gd name="T4" fmla="*/ 2 w 33"/>
                    <a:gd name="T5" fmla="*/ 9 h 19"/>
                    <a:gd name="T6" fmla="*/ 20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30" y="4"/>
                        <a:pt x="22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3" y="14"/>
                        <a:pt x="11" y="19"/>
                        <a:pt x="20" y="19"/>
                      </a:cubicBezTo>
                      <a:cubicBezTo>
                        <a:pt x="28" y="19"/>
                        <a:pt x="33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6" name="iṣlîdê">
                  <a:extLst>
                    <a:ext uri="{FF2B5EF4-FFF2-40B4-BE49-F238E27FC236}">
                      <a16:creationId xmlns:a16="http://schemas.microsoft.com/office/drawing/2014/main" id="{97062C8C-A92F-15B4-472A-5B0A24D6EDAD}"/>
                    </a:ext>
                  </a:extLst>
                </p:cNvPr>
                <p:cNvSpPr/>
                <p:nvPr/>
              </p:nvSpPr>
              <p:spPr bwMode="auto">
                <a:xfrm>
                  <a:off x="8142431" y="2271702"/>
                  <a:ext cx="120350" cy="69433"/>
                </a:xfrm>
                <a:custGeom>
                  <a:avLst/>
                  <a:gdLst>
                    <a:gd name="T0" fmla="*/ 32 w 33"/>
                    <a:gd name="T1" fmla="*/ 9 h 19"/>
                    <a:gd name="T2" fmla="*/ 14 w 33"/>
                    <a:gd name="T3" fmla="*/ 0 h 19"/>
                    <a:gd name="T4" fmla="*/ 2 w 33"/>
                    <a:gd name="T5" fmla="*/ 9 h 19"/>
                    <a:gd name="T6" fmla="*/ 20 w 33"/>
                    <a:gd name="T7" fmla="*/ 19 h 19"/>
                    <a:gd name="T8" fmla="*/ 32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2" y="9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4"/>
                        <a:pt x="12" y="19"/>
                        <a:pt x="20" y="19"/>
                      </a:cubicBezTo>
                      <a:cubicBezTo>
                        <a:pt x="28" y="19"/>
                        <a:pt x="33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7" name="ïślïdê">
                  <a:extLst>
                    <a:ext uri="{FF2B5EF4-FFF2-40B4-BE49-F238E27FC236}">
                      <a16:creationId xmlns:a16="http://schemas.microsoft.com/office/drawing/2014/main" id="{756CD837-6C8B-3B44-4C59-0F2F1107F43E}"/>
                    </a:ext>
                  </a:extLst>
                </p:cNvPr>
                <p:cNvSpPr/>
                <p:nvPr/>
              </p:nvSpPr>
              <p:spPr bwMode="auto">
                <a:xfrm>
                  <a:off x="8273582" y="2271702"/>
                  <a:ext cx="123436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14 w 34"/>
                    <a:gd name="T3" fmla="*/ 0 h 19"/>
                    <a:gd name="T4" fmla="*/ 2 w 34"/>
                    <a:gd name="T5" fmla="*/ 9 h 19"/>
                    <a:gd name="T6" fmla="*/ 21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4"/>
                        <a:pt x="12" y="19"/>
                        <a:pt x="21" y="19"/>
                      </a:cubicBezTo>
                      <a:cubicBezTo>
                        <a:pt x="29" y="19"/>
                        <a:pt x="34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8" name="îšļiḋé">
                  <a:extLst>
                    <a:ext uri="{FF2B5EF4-FFF2-40B4-BE49-F238E27FC236}">
                      <a16:creationId xmlns:a16="http://schemas.microsoft.com/office/drawing/2014/main" id="{CB95A887-744D-E275-6F94-EE166F36A368}"/>
                    </a:ext>
                  </a:extLst>
                </p:cNvPr>
                <p:cNvSpPr/>
                <p:nvPr/>
              </p:nvSpPr>
              <p:spPr bwMode="auto">
                <a:xfrm>
                  <a:off x="8407818" y="2271702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13 w 33"/>
                    <a:gd name="T3" fmla="*/ 0 h 19"/>
                    <a:gd name="T4" fmla="*/ 2 w 33"/>
                    <a:gd name="T5" fmla="*/ 9 h 19"/>
                    <a:gd name="T6" fmla="*/ 20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4"/>
                        <a:pt x="12" y="19"/>
                        <a:pt x="20" y="19"/>
                      </a:cubicBezTo>
                      <a:cubicBezTo>
                        <a:pt x="28" y="19"/>
                        <a:pt x="33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9" name="îśḷíḓé">
                  <a:extLst>
                    <a:ext uri="{FF2B5EF4-FFF2-40B4-BE49-F238E27FC236}">
                      <a16:creationId xmlns:a16="http://schemas.microsoft.com/office/drawing/2014/main" id="{DD49CF4C-BA5C-4284-698B-F292B6E75767}"/>
                    </a:ext>
                  </a:extLst>
                </p:cNvPr>
                <p:cNvSpPr/>
                <p:nvPr/>
              </p:nvSpPr>
              <p:spPr bwMode="auto">
                <a:xfrm>
                  <a:off x="8538969" y="2271702"/>
                  <a:ext cx="124979" cy="69433"/>
                </a:xfrm>
                <a:custGeom>
                  <a:avLst/>
                  <a:gdLst>
                    <a:gd name="T0" fmla="*/ 31 w 34"/>
                    <a:gd name="T1" fmla="*/ 9 h 19"/>
                    <a:gd name="T2" fmla="*/ 13 w 34"/>
                    <a:gd name="T3" fmla="*/ 0 h 19"/>
                    <a:gd name="T4" fmla="*/ 2 w 34"/>
                    <a:gd name="T5" fmla="*/ 9 h 19"/>
                    <a:gd name="T6" fmla="*/ 20 w 34"/>
                    <a:gd name="T7" fmla="*/ 19 h 19"/>
                    <a:gd name="T8" fmla="*/ 31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4"/>
                        <a:pt x="12" y="19"/>
                        <a:pt x="20" y="19"/>
                      </a:cubicBezTo>
                      <a:cubicBezTo>
                        <a:pt x="29" y="19"/>
                        <a:pt x="34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0" name="íṥḷïḑé">
                  <a:extLst>
                    <a:ext uri="{FF2B5EF4-FFF2-40B4-BE49-F238E27FC236}">
                      <a16:creationId xmlns:a16="http://schemas.microsoft.com/office/drawing/2014/main" id="{9C994ADC-6B51-8505-44AA-E660D60A6FF6}"/>
                    </a:ext>
                  </a:extLst>
                </p:cNvPr>
                <p:cNvSpPr/>
                <p:nvPr/>
              </p:nvSpPr>
              <p:spPr bwMode="auto">
                <a:xfrm>
                  <a:off x="8670119" y="2271702"/>
                  <a:ext cx="124979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13 w 34"/>
                    <a:gd name="T3" fmla="*/ 0 h 19"/>
                    <a:gd name="T4" fmla="*/ 2 w 34"/>
                    <a:gd name="T5" fmla="*/ 9 h 19"/>
                    <a:gd name="T6" fmla="*/ 21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4"/>
                        <a:pt x="13" y="19"/>
                        <a:pt x="21" y="19"/>
                      </a:cubicBezTo>
                      <a:cubicBezTo>
                        <a:pt x="29" y="19"/>
                        <a:pt x="34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1" name="iŝḻîḑè">
                  <a:extLst>
                    <a:ext uri="{FF2B5EF4-FFF2-40B4-BE49-F238E27FC236}">
                      <a16:creationId xmlns:a16="http://schemas.microsoft.com/office/drawing/2014/main" id="{7DE8E9CB-900D-CBA3-2E8D-4ACA33F887E3}"/>
                    </a:ext>
                  </a:extLst>
                </p:cNvPr>
                <p:cNvSpPr/>
                <p:nvPr/>
              </p:nvSpPr>
              <p:spPr bwMode="auto">
                <a:xfrm>
                  <a:off x="8802812" y="2271702"/>
                  <a:ext cx="123436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13 w 34"/>
                    <a:gd name="T3" fmla="*/ 0 h 19"/>
                    <a:gd name="T4" fmla="*/ 2 w 34"/>
                    <a:gd name="T5" fmla="*/ 9 h 19"/>
                    <a:gd name="T6" fmla="*/ 21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0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5" y="14"/>
                        <a:pt x="13" y="19"/>
                        <a:pt x="21" y="19"/>
                      </a:cubicBezTo>
                      <a:cubicBezTo>
                        <a:pt x="30" y="19"/>
                        <a:pt x="34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2" name="íşḷîďê">
                  <a:extLst>
                    <a:ext uri="{FF2B5EF4-FFF2-40B4-BE49-F238E27FC236}">
                      <a16:creationId xmlns:a16="http://schemas.microsoft.com/office/drawing/2014/main" id="{362B7EB0-DE62-240D-E614-7778108C71D6}"/>
                    </a:ext>
                  </a:extLst>
                </p:cNvPr>
                <p:cNvSpPr/>
                <p:nvPr/>
              </p:nvSpPr>
              <p:spPr bwMode="auto">
                <a:xfrm>
                  <a:off x="8933963" y="2271702"/>
                  <a:ext cx="126522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13 w 35"/>
                    <a:gd name="T3" fmla="*/ 0 h 19"/>
                    <a:gd name="T4" fmla="*/ 3 w 35"/>
                    <a:gd name="T5" fmla="*/ 9 h 19"/>
                    <a:gd name="T6" fmla="*/ 22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30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3" y="9"/>
                      </a:cubicBezTo>
                      <a:cubicBezTo>
                        <a:pt x="5" y="14"/>
                        <a:pt x="14" y="19"/>
                        <a:pt x="22" y="19"/>
                      </a:cubicBezTo>
                      <a:cubicBezTo>
                        <a:pt x="30" y="19"/>
                        <a:pt x="35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3" name="îśḷiḍé">
                  <a:extLst>
                    <a:ext uri="{FF2B5EF4-FFF2-40B4-BE49-F238E27FC236}">
                      <a16:creationId xmlns:a16="http://schemas.microsoft.com/office/drawing/2014/main" id="{71BBA0F5-5C23-A459-76A3-CD781999D82A}"/>
                    </a:ext>
                  </a:extLst>
                </p:cNvPr>
                <p:cNvSpPr/>
                <p:nvPr/>
              </p:nvSpPr>
              <p:spPr bwMode="auto">
                <a:xfrm>
                  <a:off x="9065113" y="2271702"/>
                  <a:ext cx="128065" cy="69433"/>
                </a:xfrm>
                <a:custGeom>
                  <a:avLst/>
                  <a:gdLst>
                    <a:gd name="T0" fmla="*/ 33 w 35"/>
                    <a:gd name="T1" fmla="*/ 9 h 19"/>
                    <a:gd name="T2" fmla="*/ 13 w 35"/>
                    <a:gd name="T3" fmla="*/ 0 h 19"/>
                    <a:gd name="T4" fmla="*/ 3 w 35"/>
                    <a:gd name="T5" fmla="*/ 9 h 19"/>
                    <a:gd name="T6" fmla="*/ 22 w 35"/>
                    <a:gd name="T7" fmla="*/ 19 h 19"/>
                    <a:gd name="T8" fmla="*/ 33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3" y="9"/>
                      </a:moveTo>
                      <a:cubicBezTo>
                        <a:pt x="30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3" y="9"/>
                      </a:cubicBezTo>
                      <a:cubicBezTo>
                        <a:pt x="5" y="14"/>
                        <a:pt x="14" y="19"/>
                        <a:pt x="22" y="19"/>
                      </a:cubicBezTo>
                      <a:cubicBezTo>
                        <a:pt x="31" y="19"/>
                        <a:pt x="35" y="14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4" name="î$1ïdè">
                  <a:extLst>
                    <a:ext uri="{FF2B5EF4-FFF2-40B4-BE49-F238E27FC236}">
                      <a16:creationId xmlns:a16="http://schemas.microsoft.com/office/drawing/2014/main" id="{FB1033AC-D9E6-335B-A7A4-391DF80EE960}"/>
                    </a:ext>
                  </a:extLst>
                </p:cNvPr>
                <p:cNvSpPr/>
                <p:nvPr/>
              </p:nvSpPr>
              <p:spPr bwMode="auto">
                <a:xfrm>
                  <a:off x="9199350" y="2271702"/>
                  <a:ext cx="124979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12 w 34"/>
                    <a:gd name="T3" fmla="*/ 0 h 19"/>
                    <a:gd name="T4" fmla="*/ 2 w 34"/>
                    <a:gd name="T5" fmla="*/ 9 h 19"/>
                    <a:gd name="T6" fmla="*/ 22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5" y="14"/>
                        <a:pt x="14" y="19"/>
                        <a:pt x="22" y="19"/>
                      </a:cubicBezTo>
                      <a:cubicBezTo>
                        <a:pt x="30" y="19"/>
                        <a:pt x="34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5" name="iṧḷíḋé">
                  <a:extLst>
                    <a:ext uri="{FF2B5EF4-FFF2-40B4-BE49-F238E27FC236}">
                      <a16:creationId xmlns:a16="http://schemas.microsoft.com/office/drawing/2014/main" id="{E562FAB4-1CA9-2045-92CA-652843361363}"/>
                    </a:ext>
                  </a:extLst>
                </p:cNvPr>
                <p:cNvSpPr/>
                <p:nvPr/>
              </p:nvSpPr>
              <p:spPr bwMode="auto">
                <a:xfrm>
                  <a:off x="9330500" y="2271702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12 w 35"/>
                    <a:gd name="T3" fmla="*/ 0 h 19"/>
                    <a:gd name="T4" fmla="*/ 2 w 35"/>
                    <a:gd name="T5" fmla="*/ 9 h 19"/>
                    <a:gd name="T6" fmla="*/ 22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29" y="4"/>
                        <a:pt x="20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5" y="14"/>
                        <a:pt x="14" y="19"/>
                        <a:pt x="22" y="19"/>
                      </a:cubicBezTo>
                      <a:cubicBezTo>
                        <a:pt x="30" y="19"/>
                        <a:pt x="35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6" name="işḷîďè">
                  <a:extLst>
                    <a:ext uri="{FF2B5EF4-FFF2-40B4-BE49-F238E27FC236}">
                      <a16:creationId xmlns:a16="http://schemas.microsoft.com/office/drawing/2014/main" id="{D16F9459-07C2-8ABA-34C7-B640D4918031}"/>
                    </a:ext>
                  </a:extLst>
                </p:cNvPr>
                <p:cNvSpPr/>
                <p:nvPr/>
              </p:nvSpPr>
              <p:spPr bwMode="auto">
                <a:xfrm>
                  <a:off x="9375246" y="2356565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12 w 35"/>
                    <a:gd name="T3" fmla="*/ 0 h 19"/>
                    <a:gd name="T4" fmla="*/ 3 w 35"/>
                    <a:gd name="T5" fmla="*/ 9 h 19"/>
                    <a:gd name="T6" fmla="*/ 23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30" y="4"/>
                        <a:pt x="21" y="0"/>
                        <a:pt x="12" y="0"/>
                      </a:cubicBezTo>
                      <a:cubicBezTo>
                        <a:pt x="4" y="0"/>
                        <a:pt x="0" y="4"/>
                        <a:pt x="3" y="9"/>
                      </a:cubicBezTo>
                      <a:cubicBezTo>
                        <a:pt x="5" y="15"/>
                        <a:pt x="14" y="19"/>
                        <a:pt x="23" y="19"/>
                      </a:cubicBezTo>
                      <a:cubicBezTo>
                        <a:pt x="31" y="19"/>
                        <a:pt x="35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7" name="ïsliḓè">
                  <a:extLst>
                    <a:ext uri="{FF2B5EF4-FFF2-40B4-BE49-F238E27FC236}">
                      <a16:creationId xmlns:a16="http://schemas.microsoft.com/office/drawing/2014/main" id="{7E4AC546-7654-7191-BB80-D6AEC1420099}"/>
                    </a:ext>
                  </a:extLst>
                </p:cNvPr>
                <p:cNvSpPr/>
                <p:nvPr/>
              </p:nvSpPr>
              <p:spPr bwMode="auto">
                <a:xfrm>
                  <a:off x="6969792" y="2356565"/>
                  <a:ext cx="114178" cy="69433"/>
                </a:xfrm>
                <a:custGeom>
                  <a:avLst/>
                  <a:gdLst>
                    <a:gd name="T0" fmla="*/ 30 w 31"/>
                    <a:gd name="T1" fmla="*/ 9 h 19"/>
                    <a:gd name="T2" fmla="*/ 14 w 31"/>
                    <a:gd name="T3" fmla="*/ 0 h 19"/>
                    <a:gd name="T4" fmla="*/ 0 w 31"/>
                    <a:gd name="T5" fmla="*/ 9 h 19"/>
                    <a:gd name="T6" fmla="*/ 17 w 31"/>
                    <a:gd name="T7" fmla="*/ 19 h 19"/>
                    <a:gd name="T8" fmla="*/ 30 w 31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9">
                      <a:moveTo>
                        <a:pt x="30" y="9"/>
                      </a:moveTo>
                      <a:cubicBezTo>
                        <a:pt x="29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0" y="9"/>
                      </a:cubicBezTo>
                      <a:cubicBezTo>
                        <a:pt x="1" y="15"/>
                        <a:pt x="9" y="19"/>
                        <a:pt x="17" y="19"/>
                      </a:cubicBezTo>
                      <a:cubicBezTo>
                        <a:pt x="25" y="19"/>
                        <a:pt x="31" y="15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8" name="ïsľïḓè">
                  <a:extLst>
                    <a:ext uri="{FF2B5EF4-FFF2-40B4-BE49-F238E27FC236}">
                      <a16:creationId xmlns:a16="http://schemas.microsoft.com/office/drawing/2014/main" id="{339E6638-B013-9086-C4CF-6401EBD3F5BA}"/>
                    </a:ext>
                  </a:extLst>
                </p:cNvPr>
                <p:cNvSpPr/>
                <p:nvPr/>
              </p:nvSpPr>
              <p:spPr bwMode="auto">
                <a:xfrm>
                  <a:off x="7102485" y="2356565"/>
                  <a:ext cx="115721" cy="69433"/>
                </a:xfrm>
                <a:custGeom>
                  <a:avLst/>
                  <a:gdLst>
                    <a:gd name="T0" fmla="*/ 31 w 32"/>
                    <a:gd name="T1" fmla="*/ 9 h 19"/>
                    <a:gd name="T2" fmla="*/ 14 w 32"/>
                    <a:gd name="T3" fmla="*/ 0 h 19"/>
                    <a:gd name="T4" fmla="*/ 1 w 32"/>
                    <a:gd name="T5" fmla="*/ 9 h 19"/>
                    <a:gd name="T6" fmla="*/ 18 w 32"/>
                    <a:gd name="T7" fmla="*/ 19 h 19"/>
                    <a:gd name="T8" fmla="*/ 31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1" y="9"/>
                      </a:moveTo>
                      <a:cubicBezTo>
                        <a:pt x="30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5"/>
                        <a:pt x="10" y="19"/>
                        <a:pt x="18" y="19"/>
                      </a:cubicBezTo>
                      <a:cubicBezTo>
                        <a:pt x="26" y="19"/>
                        <a:pt x="32" y="15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9" name="iś1iḍè">
                  <a:extLst>
                    <a:ext uri="{FF2B5EF4-FFF2-40B4-BE49-F238E27FC236}">
                      <a16:creationId xmlns:a16="http://schemas.microsoft.com/office/drawing/2014/main" id="{C55ACFB1-D588-898F-E177-35CD35DB15A9}"/>
                    </a:ext>
                  </a:extLst>
                </p:cNvPr>
                <p:cNvSpPr/>
                <p:nvPr/>
              </p:nvSpPr>
              <p:spPr bwMode="auto">
                <a:xfrm>
                  <a:off x="7236722" y="2356565"/>
                  <a:ext cx="117264" cy="69433"/>
                </a:xfrm>
                <a:custGeom>
                  <a:avLst/>
                  <a:gdLst>
                    <a:gd name="T0" fmla="*/ 31 w 32"/>
                    <a:gd name="T1" fmla="*/ 9 h 19"/>
                    <a:gd name="T2" fmla="*/ 14 w 32"/>
                    <a:gd name="T3" fmla="*/ 0 h 19"/>
                    <a:gd name="T4" fmla="*/ 1 w 32"/>
                    <a:gd name="T5" fmla="*/ 9 h 19"/>
                    <a:gd name="T6" fmla="*/ 18 w 32"/>
                    <a:gd name="T7" fmla="*/ 19 h 19"/>
                    <a:gd name="T8" fmla="*/ 31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1" y="9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2" y="15"/>
                        <a:pt x="10" y="19"/>
                        <a:pt x="18" y="19"/>
                      </a:cubicBezTo>
                      <a:cubicBezTo>
                        <a:pt x="26" y="19"/>
                        <a:pt x="32" y="15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0" name="îsļîḑê">
                  <a:extLst>
                    <a:ext uri="{FF2B5EF4-FFF2-40B4-BE49-F238E27FC236}">
                      <a16:creationId xmlns:a16="http://schemas.microsoft.com/office/drawing/2014/main" id="{ACAD2048-331C-45E8-40C0-97E697F43CEA}"/>
                    </a:ext>
                  </a:extLst>
                </p:cNvPr>
                <p:cNvSpPr/>
                <p:nvPr/>
              </p:nvSpPr>
              <p:spPr bwMode="auto">
                <a:xfrm>
                  <a:off x="7367872" y="2356565"/>
                  <a:ext cx="120350" cy="69433"/>
                </a:xfrm>
                <a:custGeom>
                  <a:avLst/>
                  <a:gdLst>
                    <a:gd name="T0" fmla="*/ 32 w 33"/>
                    <a:gd name="T1" fmla="*/ 9 h 19"/>
                    <a:gd name="T2" fmla="*/ 14 w 33"/>
                    <a:gd name="T3" fmla="*/ 0 h 19"/>
                    <a:gd name="T4" fmla="*/ 2 w 33"/>
                    <a:gd name="T5" fmla="*/ 9 h 19"/>
                    <a:gd name="T6" fmla="*/ 19 w 33"/>
                    <a:gd name="T7" fmla="*/ 19 h 19"/>
                    <a:gd name="T8" fmla="*/ 32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2" y="9"/>
                      </a:moveTo>
                      <a:cubicBezTo>
                        <a:pt x="30" y="4"/>
                        <a:pt x="23" y="0"/>
                        <a:pt x="14" y="0"/>
                      </a:cubicBezTo>
                      <a:cubicBezTo>
                        <a:pt x="6" y="0"/>
                        <a:pt x="0" y="4"/>
                        <a:pt x="2" y="9"/>
                      </a:cubicBezTo>
                      <a:cubicBezTo>
                        <a:pt x="3" y="15"/>
                        <a:pt x="11" y="19"/>
                        <a:pt x="19" y="19"/>
                      </a:cubicBezTo>
                      <a:cubicBezTo>
                        <a:pt x="27" y="19"/>
                        <a:pt x="33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1" name="îşḷiḍê">
                  <a:extLst>
                    <a:ext uri="{FF2B5EF4-FFF2-40B4-BE49-F238E27FC236}">
                      <a16:creationId xmlns:a16="http://schemas.microsoft.com/office/drawing/2014/main" id="{F8E4B611-C2FA-7128-715A-B0FE6F16AEEC}"/>
                    </a:ext>
                  </a:extLst>
                </p:cNvPr>
                <p:cNvSpPr/>
                <p:nvPr/>
              </p:nvSpPr>
              <p:spPr bwMode="auto">
                <a:xfrm>
                  <a:off x="7503651" y="2356565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14 w 33"/>
                    <a:gd name="T3" fmla="*/ 0 h 19"/>
                    <a:gd name="T4" fmla="*/ 1 w 33"/>
                    <a:gd name="T5" fmla="*/ 9 h 19"/>
                    <a:gd name="T6" fmla="*/ 19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1" y="9"/>
                      </a:cubicBezTo>
                      <a:cubicBezTo>
                        <a:pt x="3" y="15"/>
                        <a:pt x="10" y="19"/>
                        <a:pt x="19" y="19"/>
                      </a:cubicBezTo>
                      <a:cubicBezTo>
                        <a:pt x="27" y="19"/>
                        <a:pt x="33" y="15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2" name="iSľídè">
                  <a:extLst>
                    <a:ext uri="{FF2B5EF4-FFF2-40B4-BE49-F238E27FC236}">
                      <a16:creationId xmlns:a16="http://schemas.microsoft.com/office/drawing/2014/main" id="{17FAF280-1ABD-0A9B-C5AD-24F79E1621C4}"/>
                    </a:ext>
                  </a:extLst>
                </p:cNvPr>
                <p:cNvSpPr/>
                <p:nvPr/>
              </p:nvSpPr>
              <p:spPr bwMode="auto">
                <a:xfrm>
                  <a:off x="7637888" y="2356565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13 w 33"/>
                    <a:gd name="T3" fmla="*/ 0 h 19"/>
                    <a:gd name="T4" fmla="*/ 1 w 33"/>
                    <a:gd name="T5" fmla="*/ 9 h 19"/>
                    <a:gd name="T6" fmla="*/ 19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30" y="4"/>
                        <a:pt x="22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2" y="15"/>
                        <a:pt x="10" y="19"/>
                        <a:pt x="19" y="19"/>
                      </a:cubicBezTo>
                      <a:cubicBezTo>
                        <a:pt x="27" y="19"/>
                        <a:pt x="33" y="15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3" name="íṩľîḋe">
                  <a:extLst>
                    <a:ext uri="{FF2B5EF4-FFF2-40B4-BE49-F238E27FC236}">
                      <a16:creationId xmlns:a16="http://schemas.microsoft.com/office/drawing/2014/main" id="{374170BD-1897-D2DD-D597-CA7B973F0748}"/>
                    </a:ext>
                  </a:extLst>
                </p:cNvPr>
                <p:cNvSpPr/>
                <p:nvPr/>
              </p:nvSpPr>
              <p:spPr bwMode="auto">
                <a:xfrm>
                  <a:off x="7769038" y="2356565"/>
                  <a:ext cx="120350" cy="69433"/>
                </a:xfrm>
                <a:custGeom>
                  <a:avLst/>
                  <a:gdLst>
                    <a:gd name="T0" fmla="*/ 32 w 33"/>
                    <a:gd name="T1" fmla="*/ 9 h 19"/>
                    <a:gd name="T2" fmla="*/ 14 w 33"/>
                    <a:gd name="T3" fmla="*/ 0 h 19"/>
                    <a:gd name="T4" fmla="*/ 2 w 33"/>
                    <a:gd name="T5" fmla="*/ 9 h 19"/>
                    <a:gd name="T6" fmla="*/ 20 w 33"/>
                    <a:gd name="T7" fmla="*/ 19 h 19"/>
                    <a:gd name="T8" fmla="*/ 32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2" y="9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6" y="0"/>
                        <a:pt x="0" y="4"/>
                        <a:pt x="2" y="9"/>
                      </a:cubicBezTo>
                      <a:cubicBezTo>
                        <a:pt x="3" y="15"/>
                        <a:pt x="11" y="19"/>
                        <a:pt x="20" y="19"/>
                      </a:cubicBezTo>
                      <a:cubicBezTo>
                        <a:pt x="28" y="19"/>
                        <a:pt x="33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4" name="ï$1íḍê">
                  <a:extLst>
                    <a:ext uri="{FF2B5EF4-FFF2-40B4-BE49-F238E27FC236}">
                      <a16:creationId xmlns:a16="http://schemas.microsoft.com/office/drawing/2014/main" id="{BF6F77B2-A86F-A437-B632-60981143B0ED}"/>
                    </a:ext>
                  </a:extLst>
                </p:cNvPr>
                <p:cNvSpPr/>
                <p:nvPr/>
              </p:nvSpPr>
              <p:spPr bwMode="auto">
                <a:xfrm>
                  <a:off x="7904817" y="2356565"/>
                  <a:ext cx="120350" cy="69433"/>
                </a:xfrm>
                <a:custGeom>
                  <a:avLst/>
                  <a:gdLst>
                    <a:gd name="T0" fmla="*/ 32 w 33"/>
                    <a:gd name="T1" fmla="*/ 9 h 19"/>
                    <a:gd name="T2" fmla="*/ 14 w 33"/>
                    <a:gd name="T3" fmla="*/ 0 h 19"/>
                    <a:gd name="T4" fmla="*/ 2 w 33"/>
                    <a:gd name="T5" fmla="*/ 9 h 19"/>
                    <a:gd name="T6" fmla="*/ 20 w 33"/>
                    <a:gd name="T7" fmla="*/ 19 h 19"/>
                    <a:gd name="T8" fmla="*/ 32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2" y="9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3" y="15"/>
                        <a:pt x="11" y="19"/>
                        <a:pt x="20" y="19"/>
                      </a:cubicBezTo>
                      <a:cubicBezTo>
                        <a:pt x="28" y="19"/>
                        <a:pt x="33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5" name="íşļíďé">
                  <a:extLst>
                    <a:ext uri="{FF2B5EF4-FFF2-40B4-BE49-F238E27FC236}">
                      <a16:creationId xmlns:a16="http://schemas.microsoft.com/office/drawing/2014/main" id="{B6FCC1F2-AE53-D747-A642-8A0BFBB5F226}"/>
                    </a:ext>
                  </a:extLst>
                </p:cNvPr>
                <p:cNvSpPr/>
                <p:nvPr/>
              </p:nvSpPr>
              <p:spPr bwMode="auto">
                <a:xfrm>
                  <a:off x="8039054" y="2356565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13 w 33"/>
                    <a:gd name="T3" fmla="*/ 0 h 19"/>
                    <a:gd name="T4" fmla="*/ 1 w 33"/>
                    <a:gd name="T5" fmla="*/ 9 h 19"/>
                    <a:gd name="T6" fmla="*/ 19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29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1" y="9"/>
                      </a:cubicBezTo>
                      <a:cubicBezTo>
                        <a:pt x="3" y="15"/>
                        <a:pt x="11" y="19"/>
                        <a:pt x="19" y="19"/>
                      </a:cubicBezTo>
                      <a:cubicBezTo>
                        <a:pt x="28" y="19"/>
                        <a:pt x="33" y="15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6" name="ïśļîḍê">
                  <a:extLst>
                    <a:ext uri="{FF2B5EF4-FFF2-40B4-BE49-F238E27FC236}">
                      <a16:creationId xmlns:a16="http://schemas.microsoft.com/office/drawing/2014/main" id="{40E46C20-4C13-AF32-4BF4-5DAE0348700A}"/>
                    </a:ext>
                  </a:extLst>
                </p:cNvPr>
                <p:cNvSpPr/>
                <p:nvPr/>
              </p:nvSpPr>
              <p:spPr bwMode="auto">
                <a:xfrm>
                  <a:off x="8170204" y="2356565"/>
                  <a:ext cx="124979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14 w 34"/>
                    <a:gd name="T3" fmla="*/ 0 h 19"/>
                    <a:gd name="T4" fmla="*/ 2 w 34"/>
                    <a:gd name="T5" fmla="*/ 9 h 19"/>
                    <a:gd name="T6" fmla="*/ 20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5"/>
                        <a:pt x="12" y="19"/>
                        <a:pt x="20" y="19"/>
                      </a:cubicBezTo>
                      <a:cubicBezTo>
                        <a:pt x="29" y="19"/>
                        <a:pt x="34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7" name="îṣḷíḓé">
                  <a:extLst>
                    <a:ext uri="{FF2B5EF4-FFF2-40B4-BE49-F238E27FC236}">
                      <a16:creationId xmlns:a16="http://schemas.microsoft.com/office/drawing/2014/main" id="{0D7A526A-1C9E-9545-B603-135A83B4AC8F}"/>
                    </a:ext>
                  </a:extLst>
                </p:cNvPr>
                <p:cNvSpPr/>
                <p:nvPr/>
              </p:nvSpPr>
              <p:spPr bwMode="auto">
                <a:xfrm>
                  <a:off x="8305983" y="2356565"/>
                  <a:ext cx="123436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13 w 34"/>
                    <a:gd name="T3" fmla="*/ 0 h 19"/>
                    <a:gd name="T4" fmla="*/ 2 w 34"/>
                    <a:gd name="T5" fmla="*/ 9 h 19"/>
                    <a:gd name="T6" fmla="*/ 20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0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5"/>
                        <a:pt x="12" y="19"/>
                        <a:pt x="20" y="19"/>
                      </a:cubicBezTo>
                      <a:cubicBezTo>
                        <a:pt x="29" y="19"/>
                        <a:pt x="34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8" name="iŝ1ïďê">
                  <a:extLst>
                    <a:ext uri="{FF2B5EF4-FFF2-40B4-BE49-F238E27FC236}">
                      <a16:creationId xmlns:a16="http://schemas.microsoft.com/office/drawing/2014/main" id="{9F720452-399A-0E05-A5FF-7564AE5D19FC}"/>
                    </a:ext>
                  </a:extLst>
                </p:cNvPr>
                <p:cNvSpPr/>
                <p:nvPr/>
              </p:nvSpPr>
              <p:spPr bwMode="auto">
                <a:xfrm>
                  <a:off x="8437134" y="2356565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14 w 35"/>
                    <a:gd name="T3" fmla="*/ 0 h 19"/>
                    <a:gd name="T4" fmla="*/ 2 w 35"/>
                    <a:gd name="T5" fmla="*/ 9 h 19"/>
                    <a:gd name="T6" fmla="*/ 21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30" y="4"/>
                        <a:pt x="22" y="0"/>
                        <a:pt x="14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5"/>
                        <a:pt x="13" y="19"/>
                        <a:pt x="21" y="19"/>
                      </a:cubicBezTo>
                      <a:cubicBezTo>
                        <a:pt x="30" y="19"/>
                        <a:pt x="35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9" name="ïşḻîḑè">
                  <a:extLst>
                    <a:ext uri="{FF2B5EF4-FFF2-40B4-BE49-F238E27FC236}">
                      <a16:creationId xmlns:a16="http://schemas.microsoft.com/office/drawing/2014/main" id="{3DF4185F-83B6-B8DD-9B7F-18EBF5A80EB2}"/>
                    </a:ext>
                  </a:extLst>
                </p:cNvPr>
                <p:cNvSpPr/>
                <p:nvPr/>
              </p:nvSpPr>
              <p:spPr bwMode="auto">
                <a:xfrm>
                  <a:off x="8572914" y="2356565"/>
                  <a:ext cx="123436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13 w 34"/>
                    <a:gd name="T3" fmla="*/ 0 h 19"/>
                    <a:gd name="T4" fmla="*/ 2 w 34"/>
                    <a:gd name="T5" fmla="*/ 9 h 19"/>
                    <a:gd name="T6" fmla="*/ 21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0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5"/>
                        <a:pt x="13" y="19"/>
                        <a:pt x="21" y="19"/>
                      </a:cubicBezTo>
                      <a:cubicBezTo>
                        <a:pt x="29" y="19"/>
                        <a:pt x="34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0" name="îśľïḓè">
                  <a:extLst>
                    <a:ext uri="{FF2B5EF4-FFF2-40B4-BE49-F238E27FC236}">
                      <a16:creationId xmlns:a16="http://schemas.microsoft.com/office/drawing/2014/main" id="{4A8AAB90-AC5E-EE40-C489-4F5F70A83A1E}"/>
                    </a:ext>
                  </a:extLst>
                </p:cNvPr>
                <p:cNvSpPr/>
                <p:nvPr/>
              </p:nvSpPr>
              <p:spPr bwMode="auto">
                <a:xfrm>
                  <a:off x="8707149" y="2356565"/>
                  <a:ext cx="123436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13 w 34"/>
                    <a:gd name="T3" fmla="*/ 0 h 19"/>
                    <a:gd name="T4" fmla="*/ 2 w 34"/>
                    <a:gd name="T5" fmla="*/ 9 h 19"/>
                    <a:gd name="T6" fmla="*/ 21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0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4" y="15"/>
                        <a:pt x="13" y="19"/>
                        <a:pt x="21" y="19"/>
                      </a:cubicBezTo>
                      <a:cubicBezTo>
                        <a:pt x="29" y="19"/>
                        <a:pt x="34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1" name="íš1îḍê">
                  <a:extLst>
                    <a:ext uri="{FF2B5EF4-FFF2-40B4-BE49-F238E27FC236}">
                      <a16:creationId xmlns:a16="http://schemas.microsoft.com/office/drawing/2014/main" id="{06EA54CF-8DD5-25A1-2106-B93AB3B70B0F}"/>
                    </a:ext>
                  </a:extLst>
                </p:cNvPr>
                <p:cNvSpPr/>
                <p:nvPr/>
              </p:nvSpPr>
              <p:spPr bwMode="auto">
                <a:xfrm>
                  <a:off x="8838300" y="2356565"/>
                  <a:ext cx="128065" cy="69433"/>
                </a:xfrm>
                <a:custGeom>
                  <a:avLst/>
                  <a:gdLst>
                    <a:gd name="T0" fmla="*/ 33 w 35"/>
                    <a:gd name="T1" fmla="*/ 9 h 19"/>
                    <a:gd name="T2" fmla="*/ 13 w 35"/>
                    <a:gd name="T3" fmla="*/ 0 h 19"/>
                    <a:gd name="T4" fmla="*/ 3 w 35"/>
                    <a:gd name="T5" fmla="*/ 9 h 19"/>
                    <a:gd name="T6" fmla="*/ 22 w 35"/>
                    <a:gd name="T7" fmla="*/ 19 h 19"/>
                    <a:gd name="T8" fmla="*/ 33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3" y="9"/>
                      </a:moveTo>
                      <a:cubicBezTo>
                        <a:pt x="30" y="4"/>
                        <a:pt x="22" y="0"/>
                        <a:pt x="13" y="0"/>
                      </a:cubicBezTo>
                      <a:cubicBezTo>
                        <a:pt x="5" y="0"/>
                        <a:pt x="0" y="4"/>
                        <a:pt x="3" y="9"/>
                      </a:cubicBezTo>
                      <a:cubicBezTo>
                        <a:pt x="5" y="15"/>
                        <a:pt x="14" y="19"/>
                        <a:pt x="22" y="19"/>
                      </a:cubicBezTo>
                      <a:cubicBezTo>
                        <a:pt x="30" y="19"/>
                        <a:pt x="35" y="15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2" name="îŝ1îḋé">
                  <a:extLst>
                    <a:ext uri="{FF2B5EF4-FFF2-40B4-BE49-F238E27FC236}">
                      <a16:creationId xmlns:a16="http://schemas.microsoft.com/office/drawing/2014/main" id="{72CAB04F-3457-EFDB-68A8-247C15AA9644}"/>
                    </a:ext>
                  </a:extLst>
                </p:cNvPr>
                <p:cNvSpPr/>
                <p:nvPr/>
              </p:nvSpPr>
              <p:spPr bwMode="auto">
                <a:xfrm>
                  <a:off x="8974080" y="2356565"/>
                  <a:ext cx="126522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13 w 35"/>
                    <a:gd name="T3" fmla="*/ 0 h 19"/>
                    <a:gd name="T4" fmla="*/ 2 w 35"/>
                    <a:gd name="T5" fmla="*/ 9 h 19"/>
                    <a:gd name="T6" fmla="*/ 22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30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2" y="9"/>
                      </a:cubicBezTo>
                      <a:cubicBezTo>
                        <a:pt x="5" y="15"/>
                        <a:pt x="14" y="19"/>
                        <a:pt x="22" y="19"/>
                      </a:cubicBezTo>
                      <a:cubicBezTo>
                        <a:pt x="30" y="19"/>
                        <a:pt x="35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3" name="íṩľíḍé">
                  <a:extLst>
                    <a:ext uri="{FF2B5EF4-FFF2-40B4-BE49-F238E27FC236}">
                      <a16:creationId xmlns:a16="http://schemas.microsoft.com/office/drawing/2014/main" id="{D18D3C54-2391-CEC8-4CD6-9A47A887B142}"/>
                    </a:ext>
                  </a:extLst>
                </p:cNvPr>
                <p:cNvSpPr/>
                <p:nvPr/>
              </p:nvSpPr>
              <p:spPr bwMode="auto">
                <a:xfrm>
                  <a:off x="9108316" y="2356565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12 w 35"/>
                    <a:gd name="T3" fmla="*/ 0 h 19"/>
                    <a:gd name="T4" fmla="*/ 2 w 35"/>
                    <a:gd name="T5" fmla="*/ 9 h 19"/>
                    <a:gd name="T6" fmla="*/ 22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29" y="4"/>
                        <a:pt x="21" y="0"/>
                        <a:pt x="12" y="0"/>
                      </a:cubicBezTo>
                      <a:cubicBezTo>
                        <a:pt x="4" y="0"/>
                        <a:pt x="0" y="4"/>
                        <a:pt x="2" y="9"/>
                      </a:cubicBezTo>
                      <a:cubicBezTo>
                        <a:pt x="5" y="15"/>
                        <a:pt x="13" y="19"/>
                        <a:pt x="22" y="19"/>
                      </a:cubicBezTo>
                      <a:cubicBezTo>
                        <a:pt x="30" y="19"/>
                        <a:pt x="35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4" name="ïŝḻîḋê">
                  <a:extLst>
                    <a:ext uri="{FF2B5EF4-FFF2-40B4-BE49-F238E27FC236}">
                      <a16:creationId xmlns:a16="http://schemas.microsoft.com/office/drawing/2014/main" id="{0055CEF9-B671-9647-B9D5-7A12845A9B01}"/>
                    </a:ext>
                  </a:extLst>
                </p:cNvPr>
                <p:cNvSpPr/>
                <p:nvPr/>
              </p:nvSpPr>
              <p:spPr bwMode="auto">
                <a:xfrm>
                  <a:off x="9239466" y="2356565"/>
                  <a:ext cx="131151" cy="69433"/>
                </a:xfrm>
                <a:custGeom>
                  <a:avLst/>
                  <a:gdLst>
                    <a:gd name="T0" fmla="*/ 33 w 36"/>
                    <a:gd name="T1" fmla="*/ 9 h 19"/>
                    <a:gd name="T2" fmla="*/ 13 w 36"/>
                    <a:gd name="T3" fmla="*/ 0 h 19"/>
                    <a:gd name="T4" fmla="*/ 3 w 36"/>
                    <a:gd name="T5" fmla="*/ 9 h 19"/>
                    <a:gd name="T6" fmla="*/ 23 w 36"/>
                    <a:gd name="T7" fmla="*/ 19 h 19"/>
                    <a:gd name="T8" fmla="*/ 33 w 36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9">
                      <a:moveTo>
                        <a:pt x="33" y="9"/>
                      </a:moveTo>
                      <a:cubicBezTo>
                        <a:pt x="30" y="4"/>
                        <a:pt x="21" y="0"/>
                        <a:pt x="13" y="0"/>
                      </a:cubicBezTo>
                      <a:cubicBezTo>
                        <a:pt x="5" y="0"/>
                        <a:pt x="0" y="4"/>
                        <a:pt x="3" y="9"/>
                      </a:cubicBezTo>
                      <a:cubicBezTo>
                        <a:pt x="5" y="15"/>
                        <a:pt x="14" y="19"/>
                        <a:pt x="23" y="19"/>
                      </a:cubicBezTo>
                      <a:cubicBezTo>
                        <a:pt x="31" y="19"/>
                        <a:pt x="36" y="15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5" name="ïśḷiďe">
                  <a:extLst>
                    <a:ext uri="{FF2B5EF4-FFF2-40B4-BE49-F238E27FC236}">
                      <a16:creationId xmlns:a16="http://schemas.microsoft.com/office/drawing/2014/main" id="{DAF2387B-B4E0-4C8C-C5C7-165204FE69D6}"/>
                    </a:ext>
                  </a:extLst>
                </p:cNvPr>
                <p:cNvSpPr/>
                <p:nvPr/>
              </p:nvSpPr>
              <p:spPr bwMode="auto">
                <a:xfrm>
                  <a:off x="6985221" y="2439884"/>
                  <a:ext cx="117264" cy="74061"/>
                </a:xfrm>
                <a:custGeom>
                  <a:avLst/>
                  <a:gdLst>
                    <a:gd name="T0" fmla="*/ 31 w 32"/>
                    <a:gd name="T1" fmla="*/ 10 h 20"/>
                    <a:gd name="T2" fmla="*/ 14 w 32"/>
                    <a:gd name="T3" fmla="*/ 0 h 20"/>
                    <a:gd name="T4" fmla="*/ 0 w 32"/>
                    <a:gd name="T5" fmla="*/ 10 h 20"/>
                    <a:gd name="T6" fmla="*/ 17 w 32"/>
                    <a:gd name="T7" fmla="*/ 20 h 20"/>
                    <a:gd name="T8" fmla="*/ 31 w 32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0">
                      <a:moveTo>
                        <a:pt x="31" y="10"/>
                      </a:moveTo>
                      <a:cubicBezTo>
                        <a:pt x="30" y="5"/>
                        <a:pt x="22" y="0"/>
                        <a:pt x="14" y="0"/>
                      </a:cubicBezTo>
                      <a:cubicBezTo>
                        <a:pt x="6" y="0"/>
                        <a:pt x="0" y="5"/>
                        <a:pt x="0" y="10"/>
                      </a:cubicBezTo>
                      <a:cubicBezTo>
                        <a:pt x="1" y="16"/>
                        <a:pt x="9" y="20"/>
                        <a:pt x="17" y="20"/>
                      </a:cubicBezTo>
                      <a:cubicBezTo>
                        <a:pt x="26" y="20"/>
                        <a:pt x="32" y="16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6" name="íŝḻídê">
                  <a:extLst>
                    <a:ext uri="{FF2B5EF4-FFF2-40B4-BE49-F238E27FC236}">
                      <a16:creationId xmlns:a16="http://schemas.microsoft.com/office/drawing/2014/main" id="{06CB9B21-919E-E4F6-79B1-9E3A1D82E421}"/>
                    </a:ext>
                  </a:extLst>
                </p:cNvPr>
                <p:cNvSpPr/>
                <p:nvPr/>
              </p:nvSpPr>
              <p:spPr bwMode="auto">
                <a:xfrm>
                  <a:off x="7119458" y="2439884"/>
                  <a:ext cx="117264" cy="74061"/>
                </a:xfrm>
                <a:custGeom>
                  <a:avLst/>
                  <a:gdLst>
                    <a:gd name="T0" fmla="*/ 31 w 32"/>
                    <a:gd name="T1" fmla="*/ 10 h 20"/>
                    <a:gd name="T2" fmla="*/ 14 w 32"/>
                    <a:gd name="T3" fmla="*/ 0 h 20"/>
                    <a:gd name="T4" fmla="*/ 1 w 32"/>
                    <a:gd name="T5" fmla="*/ 10 h 20"/>
                    <a:gd name="T6" fmla="*/ 18 w 32"/>
                    <a:gd name="T7" fmla="*/ 20 h 20"/>
                    <a:gd name="T8" fmla="*/ 31 w 32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0">
                      <a:moveTo>
                        <a:pt x="31" y="10"/>
                      </a:moveTo>
                      <a:cubicBezTo>
                        <a:pt x="30" y="5"/>
                        <a:pt x="22" y="0"/>
                        <a:pt x="14" y="0"/>
                      </a:cubicBezTo>
                      <a:cubicBezTo>
                        <a:pt x="6" y="0"/>
                        <a:pt x="0" y="5"/>
                        <a:pt x="1" y="10"/>
                      </a:cubicBezTo>
                      <a:cubicBezTo>
                        <a:pt x="2" y="16"/>
                        <a:pt x="9" y="20"/>
                        <a:pt x="18" y="20"/>
                      </a:cubicBezTo>
                      <a:cubicBezTo>
                        <a:pt x="26" y="20"/>
                        <a:pt x="32" y="16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7" name="îślíde">
                  <a:extLst>
                    <a:ext uri="{FF2B5EF4-FFF2-40B4-BE49-F238E27FC236}">
                      <a16:creationId xmlns:a16="http://schemas.microsoft.com/office/drawing/2014/main" id="{273C8265-4920-DEBC-6DAB-11B1501A5C04}"/>
                    </a:ext>
                  </a:extLst>
                </p:cNvPr>
                <p:cNvSpPr/>
                <p:nvPr/>
              </p:nvSpPr>
              <p:spPr bwMode="auto">
                <a:xfrm>
                  <a:off x="7255237" y="2439884"/>
                  <a:ext cx="117264" cy="74061"/>
                </a:xfrm>
                <a:custGeom>
                  <a:avLst/>
                  <a:gdLst>
                    <a:gd name="T0" fmla="*/ 31 w 32"/>
                    <a:gd name="T1" fmla="*/ 10 h 20"/>
                    <a:gd name="T2" fmla="*/ 14 w 32"/>
                    <a:gd name="T3" fmla="*/ 0 h 20"/>
                    <a:gd name="T4" fmla="*/ 1 w 32"/>
                    <a:gd name="T5" fmla="*/ 10 h 20"/>
                    <a:gd name="T6" fmla="*/ 18 w 32"/>
                    <a:gd name="T7" fmla="*/ 20 h 20"/>
                    <a:gd name="T8" fmla="*/ 31 w 32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0">
                      <a:moveTo>
                        <a:pt x="31" y="10"/>
                      </a:moveTo>
                      <a:cubicBezTo>
                        <a:pt x="30" y="5"/>
                        <a:pt x="22" y="0"/>
                        <a:pt x="14" y="0"/>
                      </a:cubicBezTo>
                      <a:cubicBezTo>
                        <a:pt x="6" y="0"/>
                        <a:pt x="0" y="5"/>
                        <a:pt x="1" y="10"/>
                      </a:cubicBezTo>
                      <a:cubicBezTo>
                        <a:pt x="2" y="16"/>
                        <a:pt x="10" y="20"/>
                        <a:pt x="18" y="20"/>
                      </a:cubicBezTo>
                      <a:cubicBezTo>
                        <a:pt x="27" y="20"/>
                        <a:pt x="32" y="16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8" name="ïṩḷíḋe">
                  <a:extLst>
                    <a:ext uri="{FF2B5EF4-FFF2-40B4-BE49-F238E27FC236}">
                      <a16:creationId xmlns:a16="http://schemas.microsoft.com/office/drawing/2014/main" id="{2F6DA1A0-9AD1-44B6-0B7A-F7CB71CE35CC}"/>
                    </a:ext>
                  </a:extLst>
                </p:cNvPr>
                <p:cNvSpPr/>
                <p:nvPr/>
              </p:nvSpPr>
              <p:spPr bwMode="auto">
                <a:xfrm>
                  <a:off x="7389473" y="2439884"/>
                  <a:ext cx="120350" cy="74061"/>
                </a:xfrm>
                <a:custGeom>
                  <a:avLst/>
                  <a:gdLst>
                    <a:gd name="T0" fmla="*/ 31 w 33"/>
                    <a:gd name="T1" fmla="*/ 10 h 20"/>
                    <a:gd name="T2" fmla="*/ 14 w 33"/>
                    <a:gd name="T3" fmla="*/ 0 h 20"/>
                    <a:gd name="T4" fmla="*/ 1 w 33"/>
                    <a:gd name="T5" fmla="*/ 10 h 20"/>
                    <a:gd name="T6" fmla="*/ 19 w 33"/>
                    <a:gd name="T7" fmla="*/ 20 h 20"/>
                    <a:gd name="T8" fmla="*/ 31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31" y="10"/>
                      </a:moveTo>
                      <a:cubicBezTo>
                        <a:pt x="30" y="5"/>
                        <a:pt x="22" y="0"/>
                        <a:pt x="14" y="0"/>
                      </a:cubicBezTo>
                      <a:cubicBezTo>
                        <a:pt x="6" y="0"/>
                        <a:pt x="0" y="5"/>
                        <a:pt x="1" y="10"/>
                      </a:cubicBezTo>
                      <a:cubicBezTo>
                        <a:pt x="2" y="16"/>
                        <a:pt x="10" y="20"/>
                        <a:pt x="19" y="20"/>
                      </a:cubicBezTo>
                      <a:cubicBezTo>
                        <a:pt x="27" y="20"/>
                        <a:pt x="33" y="16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9" name="ïśḻîďê">
                  <a:extLst>
                    <a:ext uri="{FF2B5EF4-FFF2-40B4-BE49-F238E27FC236}">
                      <a16:creationId xmlns:a16="http://schemas.microsoft.com/office/drawing/2014/main" id="{C066895F-7B71-7F49-2E67-4C74F7645458}"/>
                    </a:ext>
                  </a:extLst>
                </p:cNvPr>
                <p:cNvSpPr/>
                <p:nvPr/>
              </p:nvSpPr>
              <p:spPr bwMode="auto">
                <a:xfrm>
                  <a:off x="7525252" y="2439884"/>
                  <a:ext cx="120350" cy="74061"/>
                </a:xfrm>
                <a:custGeom>
                  <a:avLst/>
                  <a:gdLst>
                    <a:gd name="T0" fmla="*/ 32 w 33"/>
                    <a:gd name="T1" fmla="*/ 10 h 20"/>
                    <a:gd name="T2" fmla="*/ 14 w 33"/>
                    <a:gd name="T3" fmla="*/ 0 h 20"/>
                    <a:gd name="T4" fmla="*/ 1 w 33"/>
                    <a:gd name="T5" fmla="*/ 10 h 20"/>
                    <a:gd name="T6" fmla="*/ 19 w 33"/>
                    <a:gd name="T7" fmla="*/ 20 h 20"/>
                    <a:gd name="T8" fmla="*/ 32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32" y="10"/>
                      </a:moveTo>
                      <a:cubicBezTo>
                        <a:pt x="30" y="5"/>
                        <a:pt x="22" y="0"/>
                        <a:pt x="14" y="0"/>
                      </a:cubicBezTo>
                      <a:cubicBezTo>
                        <a:pt x="6" y="0"/>
                        <a:pt x="0" y="5"/>
                        <a:pt x="1" y="10"/>
                      </a:cubicBezTo>
                      <a:cubicBezTo>
                        <a:pt x="3" y="16"/>
                        <a:pt x="10" y="20"/>
                        <a:pt x="19" y="20"/>
                      </a:cubicBezTo>
                      <a:cubicBezTo>
                        <a:pt x="27" y="20"/>
                        <a:pt x="33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0" name="íŝļiďe">
                  <a:extLst>
                    <a:ext uri="{FF2B5EF4-FFF2-40B4-BE49-F238E27FC236}">
                      <a16:creationId xmlns:a16="http://schemas.microsoft.com/office/drawing/2014/main" id="{4B68C7C6-393C-3B0D-105F-152D22C917E2}"/>
                    </a:ext>
                  </a:extLst>
                </p:cNvPr>
                <p:cNvSpPr/>
                <p:nvPr/>
              </p:nvSpPr>
              <p:spPr bwMode="auto">
                <a:xfrm>
                  <a:off x="7659489" y="2439884"/>
                  <a:ext cx="120350" cy="74061"/>
                </a:xfrm>
                <a:custGeom>
                  <a:avLst/>
                  <a:gdLst>
                    <a:gd name="T0" fmla="*/ 32 w 33"/>
                    <a:gd name="T1" fmla="*/ 10 h 20"/>
                    <a:gd name="T2" fmla="*/ 14 w 33"/>
                    <a:gd name="T3" fmla="*/ 0 h 20"/>
                    <a:gd name="T4" fmla="*/ 1 w 33"/>
                    <a:gd name="T5" fmla="*/ 10 h 20"/>
                    <a:gd name="T6" fmla="*/ 19 w 33"/>
                    <a:gd name="T7" fmla="*/ 20 h 20"/>
                    <a:gd name="T8" fmla="*/ 32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32" y="10"/>
                      </a:moveTo>
                      <a:cubicBezTo>
                        <a:pt x="30" y="5"/>
                        <a:pt x="22" y="0"/>
                        <a:pt x="14" y="0"/>
                      </a:cubicBezTo>
                      <a:cubicBezTo>
                        <a:pt x="6" y="0"/>
                        <a:pt x="0" y="5"/>
                        <a:pt x="1" y="10"/>
                      </a:cubicBezTo>
                      <a:cubicBezTo>
                        <a:pt x="3" y="16"/>
                        <a:pt x="11" y="20"/>
                        <a:pt x="19" y="20"/>
                      </a:cubicBezTo>
                      <a:cubicBezTo>
                        <a:pt x="28" y="20"/>
                        <a:pt x="33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1" name="iṥḷïdè">
                  <a:extLst>
                    <a:ext uri="{FF2B5EF4-FFF2-40B4-BE49-F238E27FC236}">
                      <a16:creationId xmlns:a16="http://schemas.microsoft.com/office/drawing/2014/main" id="{98101208-F19B-0D13-D07F-FA04F1BA4C1A}"/>
                    </a:ext>
                  </a:extLst>
                </p:cNvPr>
                <p:cNvSpPr/>
                <p:nvPr/>
              </p:nvSpPr>
              <p:spPr bwMode="auto">
                <a:xfrm>
                  <a:off x="7795269" y="2439884"/>
                  <a:ext cx="123436" cy="74061"/>
                </a:xfrm>
                <a:custGeom>
                  <a:avLst/>
                  <a:gdLst>
                    <a:gd name="T0" fmla="*/ 32 w 34"/>
                    <a:gd name="T1" fmla="*/ 10 h 20"/>
                    <a:gd name="T2" fmla="*/ 14 w 34"/>
                    <a:gd name="T3" fmla="*/ 0 h 20"/>
                    <a:gd name="T4" fmla="*/ 2 w 34"/>
                    <a:gd name="T5" fmla="*/ 10 h 20"/>
                    <a:gd name="T6" fmla="*/ 20 w 34"/>
                    <a:gd name="T7" fmla="*/ 20 h 20"/>
                    <a:gd name="T8" fmla="*/ 32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2" y="10"/>
                      </a:moveTo>
                      <a:cubicBezTo>
                        <a:pt x="30" y="5"/>
                        <a:pt x="22" y="0"/>
                        <a:pt x="14" y="0"/>
                      </a:cubicBezTo>
                      <a:cubicBezTo>
                        <a:pt x="6" y="0"/>
                        <a:pt x="0" y="5"/>
                        <a:pt x="2" y="10"/>
                      </a:cubicBezTo>
                      <a:cubicBezTo>
                        <a:pt x="3" y="16"/>
                        <a:pt x="11" y="20"/>
                        <a:pt x="20" y="20"/>
                      </a:cubicBezTo>
                      <a:cubicBezTo>
                        <a:pt x="28" y="20"/>
                        <a:pt x="34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2" name="îSľíďe">
                  <a:extLst>
                    <a:ext uri="{FF2B5EF4-FFF2-40B4-BE49-F238E27FC236}">
                      <a16:creationId xmlns:a16="http://schemas.microsoft.com/office/drawing/2014/main" id="{5CD41968-713B-633B-69C0-19968CF89C54}"/>
                    </a:ext>
                  </a:extLst>
                </p:cNvPr>
                <p:cNvSpPr/>
                <p:nvPr/>
              </p:nvSpPr>
              <p:spPr bwMode="auto">
                <a:xfrm>
                  <a:off x="7929504" y="2439884"/>
                  <a:ext cx="124979" cy="74061"/>
                </a:xfrm>
                <a:custGeom>
                  <a:avLst/>
                  <a:gdLst>
                    <a:gd name="T0" fmla="*/ 32 w 34"/>
                    <a:gd name="T1" fmla="*/ 10 h 20"/>
                    <a:gd name="T2" fmla="*/ 14 w 34"/>
                    <a:gd name="T3" fmla="*/ 0 h 20"/>
                    <a:gd name="T4" fmla="*/ 2 w 34"/>
                    <a:gd name="T5" fmla="*/ 10 h 20"/>
                    <a:gd name="T6" fmla="*/ 20 w 34"/>
                    <a:gd name="T7" fmla="*/ 20 h 20"/>
                    <a:gd name="T8" fmla="*/ 32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2" y="10"/>
                      </a:moveTo>
                      <a:cubicBezTo>
                        <a:pt x="30" y="5"/>
                        <a:pt x="22" y="0"/>
                        <a:pt x="14" y="0"/>
                      </a:cubicBezTo>
                      <a:cubicBezTo>
                        <a:pt x="6" y="0"/>
                        <a:pt x="0" y="5"/>
                        <a:pt x="2" y="10"/>
                      </a:cubicBezTo>
                      <a:cubicBezTo>
                        <a:pt x="3" y="16"/>
                        <a:pt x="12" y="20"/>
                        <a:pt x="20" y="20"/>
                      </a:cubicBezTo>
                      <a:cubicBezTo>
                        <a:pt x="28" y="20"/>
                        <a:pt x="34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3" name="íṣļïḓê">
                  <a:extLst>
                    <a:ext uri="{FF2B5EF4-FFF2-40B4-BE49-F238E27FC236}">
                      <a16:creationId xmlns:a16="http://schemas.microsoft.com/office/drawing/2014/main" id="{4584B601-D136-DCE4-EDBD-F34AE3539184}"/>
                    </a:ext>
                  </a:extLst>
                </p:cNvPr>
                <p:cNvSpPr/>
                <p:nvPr/>
              </p:nvSpPr>
              <p:spPr bwMode="auto">
                <a:xfrm>
                  <a:off x="8065284" y="2439884"/>
                  <a:ext cx="123436" cy="74061"/>
                </a:xfrm>
                <a:custGeom>
                  <a:avLst/>
                  <a:gdLst>
                    <a:gd name="T0" fmla="*/ 32 w 34"/>
                    <a:gd name="T1" fmla="*/ 10 h 20"/>
                    <a:gd name="T2" fmla="*/ 14 w 34"/>
                    <a:gd name="T3" fmla="*/ 0 h 20"/>
                    <a:gd name="T4" fmla="*/ 2 w 34"/>
                    <a:gd name="T5" fmla="*/ 10 h 20"/>
                    <a:gd name="T6" fmla="*/ 20 w 34"/>
                    <a:gd name="T7" fmla="*/ 20 h 20"/>
                    <a:gd name="T8" fmla="*/ 32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2" y="10"/>
                      </a:moveTo>
                      <a:cubicBezTo>
                        <a:pt x="30" y="5"/>
                        <a:pt x="22" y="0"/>
                        <a:pt x="14" y="0"/>
                      </a:cubicBezTo>
                      <a:cubicBezTo>
                        <a:pt x="6" y="0"/>
                        <a:pt x="0" y="5"/>
                        <a:pt x="2" y="10"/>
                      </a:cubicBezTo>
                      <a:cubicBezTo>
                        <a:pt x="4" y="16"/>
                        <a:pt x="12" y="20"/>
                        <a:pt x="20" y="20"/>
                      </a:cubicBezTo>
                      <a:cubicBezTo>
                        <a:pt x="29" y="20"/>
                        <a:pt x="34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4" name="iṩ1îḋé">
                  <a:extLst>
                    <a:ext uri="{FF2B5EF4-FFF2-40B4-BE49-F238E27FC236}">
                      <a16:creationId xmlns:a16="http://schemas.microsoft.com/office/drawing/2014/main" id="{670B9435-BFCB-A11C-88F1-90D0E04060A4}"/>
                    </a:ext>
                  </a:extLst>
                </p:cNvPr>
                <p:cNvSpPr/>
                <p:nvPr/>
              </p:nvSpPr>
              <p:spPr bwMode="auto">
                <a:xfrm>
                  <a:off x="8199520" y="2439884"/>
                  <a:ext cx="124979" cy="74061"/>
                </a:xfrm>
                <a:custGeom>
                  <a:avLst/>
                  <a:gdLst>
                    <a:gd name="T0" fmla="*/ 33 w 34"/>
                    <a:gd name="T1" fmla="*/ 10 h 20"/>
                    <a:gd name="T2" fmla="*/ 14 w 34"/>
                    <a:gd name="T3" fmla="*/ 0 h 20"/>
                    <a:gd name="T4" fmla="*/ 2 w 34"/>
                    <a:gd name="T5" fmla="*/ 10 h 20"/>
                    <a:gd name="T6" fmla="*/ 21 w 34"/>
                    <a:gd name="T7" fmla="*/ 20 h 20"/>
                    <a:gd name="T8" fmla="*/ 33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3" y="10"/>
                      </a:moveTo>
                      <a:cubicBezTo>
                        <a:pt x="31" y="5"/>
                        <a:pt x="22" y="0"/>
                        <a:pt x="14" y="0"/>
                      </a:cubicBezTo>
                      <a:cubicBezTo>
                        <a:pt x="6" y="0"/>
                        <a:pt x="0" y="5"/>
                        <a:pt x="2" y="10"/>
                      </a:cubicBezTo>
                      <a:cubicBezTo>
                        <a:pt x="4" y="16"/>
                        <a:pt x="12" y="20"/>
                        <a:pt x="21" y="20"/>
                      </a:cubicBezTo>
                      <a:cubicBezTo>
                        <a:pt x="29" y="20"/>
                        <a:pt x="34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5" name="iṣḷïḓè">
                  <a:extLst>
                    <a:ext uri="{FF2B5EF4-FFF2-40B4-BE49-F238E27FC236}">
                      <a16:creationId xmlns:a16="http://schemas.microsoft.com/office/drawing/2014/main" id="{300CD1D5-608F-FB0B-CCC5-0456B537E4F7}"/>
                    </a:ext>
                  </a:extLst>
                </p:cNvPr>
                <p:cNvSpPr/>
                <p:nvPr/>
              </p:nvSpPr>
              <p:spPr bwMode="auto">
                <a:xfrm>
                  <a:off x="8335300" y="2439884"/>
                  <a:ext cx="128065" cy="74061"/>
                </a:xfrm>
                <a:custGeom>
                  <a:avLst/>
                  <a:gdLst>
                    <a:gd name="T0" fmla="*/ 33 w 35"/>
                    <a:gd name="T1" fmla="*/ 10 h 20"/>
                    <a:gd name="T2" fmla="*/ 14 w 35"/>
                    <a:gd name="T3" fmla="*/ 0 h 20"/>
                    <a:gd name="T4" fmla="*/ 2 w 35"/>
                    <a:gd name="T5" fmla="*/ 10 h 20"/>
                    <a:gd name="T6" fmla="*/ 21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1" y="5"/>
                        <a:pt x="22" y="0"/>
                        <a:pt x="14" y="0"/>
                      </a:cubicBezTo>
                      <a:cubicBezTo>
                        <a:pt x="6" y="0"/>
                        <a:pt x="0" y="5"/>
                        <a:pt x="2" y="10"/>
                      </a:cubicBezTo>
                      <a:cubicBezTo>
                        <a:pt x="4" y="16"/>
                        <a:pt x="13" y="20"/>
                        <a:pt x="21" y="20"/>
                      </a:cubicBezTo>
                      <a:cubicBezTo>
                        <a:pt x="30" y="20"/>
                        <a:pt x="35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6" name="íśliḋé">
                  <a:extLst>
                    <a:ext uri="{FF2B5EF4-FFF2-40B4-BE49-F238E27FC236}">
                      <a16:creationId xmlns:a16="http://schemas.microsoft.com/office/drawing/2014/main" id="{E1C5609C-0AE8-B5B9-9CE7-D3EE7EC43106}"/>
                    </a:ext>
                  </a:extLst>
                </p:cNvPr>
                <p:cNvSpPr/>
                <p:nvPr/>
              </p:nvSpPr>
              <p:spPr bwMode="auto">
                <a:xfrm>
                  <a:off x="8469536" y="2439884"/>
                  <a:ext cx="128065" cy="74061"/>
                </a:xfrm>
                <a:custGeom>
                  <a:avLst/>
                  <a:gdLst>
                    <a:gd name="T0" fmla="*/ 33 w 35"/>
                    <a:gd name="T1" fmla="*/ 10 h 20"/>
                    <a:gd name="T2" fmla="*/ 14 w 35"/>
                    <a:gd name="T3" fmla="*/ 0 h 20"/>
                    <a:gd name="T4" fmla="*/ 3 w 35"/>
                    <a:gd name="T5" fmla="*/ 10 h 20"/>
                    <a:gd name="T6" fmla="*/ 22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1" y="5"/>
                        <a:pt x="22" y="0"/>
                        <a:pt x="14" y="0"/>
                      </a:cubicBezTo>
                      <a:cubicBezTo>
                        <a:pt x="6" y="0"/>
                        <a:pt x="0" y="5"/>
                        <a:pt x="3" y="10"/>
                      </a:cubicBezTo>
                      <a:cubicBezTo>
                        <a:pt x="5" y="16"/>
                        <a:pt x="13" y="20"/>
                        <a:pt x="22" y="20"/>
                      </a:cubicBezTo>
                      <a:cubicBezTo>
                        <a:pt x="30" y="20"/>
                        <a:pt x="35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7" name="íSľiḓè">
                  <a:extLst>
                    <a:ext uri="{FF2B5EF4-FFF2-40B4-BE49-F238E27FC236}">
                      <a16:creationId xmlns:a16="http://schemas.microsoft.com/office/drawing/2014/main" id="{2DAE029C-2AB8-EADC-D12B-F5B49BA98142}"/>
                    </a:ext>
                  </a:extLst>
                </p:cNvPr>
                <p:cNvSpPr/>
                <p:nvPr/>
              </p:nvSpPr>
              <p:spPr bwMode="auto">
                <a:xfrm>
                  <a:off x="8608401" y="2439884"/>
                  <a:ext cx="124979" cy="74061"/>
                </a:xfrm>
                <a:custGeom>
                  <a:avLst/>
                  <a:gdLst>
                    <a:gd name="T0" fmla="*/ 32 w 34"/>
                    <a:gd name="T1" fmla="*/ 10 h 20"/>
                    <a:gd name="T2" fmla="*/ 13 w 34"/>
                    <a:gd name="T3" fmla="*/ 0 h 20"/>
                    <a:gd name="T4" fmla="*/ 2 w 34"/>
                    <a:gd name="T5" fmla="*/ 10 h 20"/>
                    <a:gd name="T6" fmla="*/ 21 w 34"/>
                    <a:gd name="T7" fmla="*/ 20 h 20"/>
                    <a:gd name="T8" fmla="*/ 32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2" y="10"/>
                      </a:moveTo>
                      <a:cubicBezTo>
                        <a:pt x="30" y="5"/>
                        <a:pt x="21" y="0"/>
                        <a:pt x="13" y="0"/>
                      </a:cubicBezTo>
                      <a:cubicBezTo>
                        <a:pt x="5" y="0"/>
                        <a:pt x="0" y="5"/>
                        <a:pt x="2" y="10"/>
                      </a:cubicBezTo>
                      <a:cubicBezTo>
                        <a:pt x="4" y="16"/>
                        <a:pt x="13" y="20"/>
                        <a:pt x="21" y="20"/>
                      </a:cubicBezTo>
                      <a:cubicBezTo>
                        <a:pt x="29" y="20"/>
                        <a:pt x="34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8" name="îṩľïḋè">
                  <a:extLst>
                    <a:ext uri="{FF2B5EF4-FFF2-40B4-BE49-F238E27FC236}">
                      <a16:creationId xmlns:a16="http://schemas.microsoft.com/office/drawing/2014/main" id="{C97A3BCB-9FAB-C273-62CD-3074B33EA8D3}"/>
                    </a:ext>
                  </a:extLst>
                </p:cNvPr>
                <p:cNvSpPr/>
                <p:nvPr/>
              </p:nvSpPr>
              <p:spPr bwMode="auto">
                <a:xfrm>
                  <a:off x="8744180" y="2439884"/>
                  <a:ext cx="126522" cy="74061"/>
                </a:xfrm>
                <a:custGeom>
                  <a:avLst/>
                  <a:gdLst>
                    <a:gd name="T0" fmla="*/ 32 w 35"/>
                    <a:gd name="T1" fmla="*/ 10 h 20"/>
                    <a:gd name="T2" fmla="*/ 13 w 35"/>
                    <a:gd name="T3" fmla="*/ 0 h 20"/>
                    <a:gd name="T4" fmla="*/ 2 w 35"/>
                    <a:gd name="T5" fmla="*/ 10 h 20"/>
                    <a:gd name="T6" fmla="*/ 21 w 35"/>
                    <a:gd name="T7" fmla="*/ 20 h 20"/>
                    <a:gd name="T8" fmla="*/ 32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2" y="10"/>
                      </a:moveTo>
                      <a:cubicBezTo>
                        <a:pt x="30" y="5"/>
                        <a:pt x="21" y="0"/>
                        <a:pt x="13" y="0"/>
                      </a:cubicBezTo>
                      <a:cubicBezTo>
                        <a:pt x="5" y="0"/>
                        <a:pt x="0" y="5"/>
                        <a:pt x="2" y="10"/>
                      </a:cubicBezTo>
                      <a:cubicBezTo>
                        <a:pt x="4" y="16"/>
                        <a:pt x="13" y="20"/>
                        <a:pt x="21" y="20"/>
                      </a:cubicBezTo>
                      <a:cubicBezTo>
                        <a:pt x="30" y="20"/>
                        <a:pt x="35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9" name="íŝḻîďé">
                  <a:extLst>
                    <a:ext uri="{FF2B5EF4-FFF2-40B4-BE49-F238E27FC236}">
                      <a16:creationId xmlns:a16="http://schemas.microsoft.com/office/drawing/2014/main" id="{110D03A8-150B-8864-CFB9-1DDD4DDFD6E8}"/>
                    </a:ext>
                  </a:extLst>
                </p:cNvPr>
                <p:cNvSpPr/>
                <p:nvPr/>
              </p:nvSpPr>
              <p:spPr bwMode="auto">
                <a:xfrm>
                  <a:off x="8878417" y="2439884"/>
                  <a:ext cx="128065" cy="74061"/>
                </a:xfrm>
                <a:custGeom>
                  <a:avLst/>
                  <a:gdLst>
                    <a:gd name="T0" fmla="*/ 32 w 35"/>
                    <a:gd name="T1" fmla="*/ 10 h 20"/>
                    <a:gd name="T2" fmla="*/ 13 w 35"/>
                    <a:gd name="T3" fmla="*/ 0 h 20"/>
                    <a:gd name="T4" fmla="*/ 2 w 35"/>
                    <a:gd name="T5" fmla="*/ 10 h 20"/>
                    <a:gd name="T6" fmla="*/ 22 w 35"/>
                    <a:gd name="T7" fmla="*/ 20 h 20"/>
                    <a:gd name="T8" fmla="*/ 32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2" y="10"/>
                      </a:moveTo>
                      <a:cubicBezTo>
                        <a:pt x="30" y="5"/>
                        <a:pt x="21" y="0"/>
                        <a:pt x="13" y="0"/>
                      </a:cubicBezTo>
                      <a:cubicBezTo>
                        <a:pt x="5" y="0"/>
                        <a:pt x="0" y="5"/>
                        <a:pt x="2" y="10"/>
                      </a:cubicBezTo>
                      <a:cubicBezTo>
                        <a:pt x="5" y="16"/>
                        <a:pt x="13" y="20"/>
                        <a:pt x="22" y="20"/>
                      </a:cubicBezTo>
                      <a:cubicBezTo>
                        <a:pt x="30" y="20"/>
                        <a:pt x="35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0" name="iśliḓè">
                  <a:extLst>
                    <a:ext uri="{FF2B5EF4-FFF2-40B4-BE49-F238E27FC236}">
                      <a16:creationId xmlns:a16="http://schemas.microsoft.com/office/drawing/2014/main" id="{53498457-0434-BD7B-BE9C-FE40A55E140C}"/>
                    </a:ext>
                  </a:extLst>
                </p:cNvPr>
                <p:cNvSpPr/>
                <p:nvPr/>
              </p:nvSpPr>
              <p:spPr bwMode="auto">
                <a:xfrm>
                  <a:off x="9014196" y="2439884"/>
                  <a:ext cx="126522" cy="74061"/>
                </a:xfrm>
                <a:custGeom>
                  <a:avLst/>
                  <a:gdLst>
                    <a:gd name="T0" fmla="*/ 33 w 35"/>
                    <a:gd name="T1" fmla="*/ 10 h 20"/>
                    <a:gd name="T2" fmla="*/ 13 w 35"/>
                    <a:gd name="T3" fmla="*/ 0 h 20"/>
                    <a:gd name="T4" fmla="*/ 2 w 35"/>
                    <a:gd name="T5" fmla="*/ 10 h 20"/>
                    <a:gd name="T6" fmla="*/ 22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0" y="5"/>
                        <a:pt x="21" y="0"/>
                        <a:pt x="13" y="0"/>
                      </a:cubicBezTo>
                      <a:cubicBezTo>
                        <a:pt x="5" y="0"/>
                        <a:pt x="0" y="5"/>
                        <a:pt x="2" y="10"/>
                      </a:cubicBezTo>
                      <a:cubicBezTo>
                        <a:pt x="5" y="16"/>
                        <a:pt x="14" y="20"/>
                        <a:pt x="22" y="20"/>
                      </a:cubicBezTo>
                      <a:cubicBezTo>
                        <a:pt x="31" y="20"/>
                        <a:pt x="35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1" name="îŝlïdé">
                  <a:extLst>
                    <a:ext uri="{FF2B5EF4-FFF2-40B4-BE49-F238E27FC236}">
                      <a16:creationId xmlns:a16="http://schemas.microsoft.com/office/drawing/2014/main" id="{ECDA79C1-A754-DD2B-01FA-8F0BDFB608DB}"/>
                    </a:ext>
                  </a:extLst>
                </p:cNvPr>
                <p:cNvSpPr/>
                <p:nvPr/>
              </p:nvSpPr>
              <p:spPr bwMode="auto">
                <a:xfrm>
                  <a:off x="9148432" y="2439884"/>
                  <a:ext cx="131151" cy="74061"/>
                </a:xfrm>
                <a:custGeom>
                  <a:avLst/>
                  <a:gdLst>
                    <a:gd name="T0" fmla="*/ 33 w 36"/>
                    <a:gd name="T1" fmla="*/ 10 h 20"/>
                    <a:gd name="T2" fmla="*/ 13 w 36"/>
                    <a:gd name="T3" fmla="*/ 0 h 20"/>
                    <a:gd name="T4" fmla="*/ 3 w 36"/>
                    <a:gd name="T5" fmla="*/ 10 h 20"/>
                    <a:gd name="T6" fmla="*/ 23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0" y="5"/>
                        <a:pt x="21" y="0"/>
                        <a:pt x="13" y="0"/>
                      </a:cubicBezTo>
                      <a:cubicBezTo>
                        <a:pt x="5" y="0"/>
                        <a:pt x="0" y="5"/>
                        <a:pt x="3" y="10"/>
                      </a:cubicBezTo>
                      <a:cubicBezTo>
                        <a:pt x="5" y="16"/>
                        <a:pt x="14" y="20"/>
                        <a:pt x="23" y="20"/>
                      </a:cubicBezTo>
                      <a:cubicBezTo>
                        <a:pt x="31" y="20"/>
                        <a:pt x="36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2" name="ï$ľiḍé">
                  <a:extLst>
                    <a:ext uri="{FF2B5EF4-FFF2-40B4-BE49-F238E27FC236}">
                      <a16:creationId xmlns:a16="http://schemas.microsoft.com/office/drawing/2014/main" id="{EEAC87A5-1F45-56A7-FAC6-51F168E08576}"/>
                    </a:ext>
                  </a:extLst>
                </p:cNvPr>
                <p:cNvSpPr/>
                <p:nvPr/>
              </p:nvSpPr>
              <p:spPr bwMode="auto">
                <a:xfrm>
                  <a:off x="9284211" y="2439884"/>
                  <a:ext cx="131151" cy="74061"/>
                </a:xfrm>
                <a:custGeom>
                  <a:avLst/>
                  <a:gdLst>
                    <a:gd name="T0" fmla="*/ 33 w 36"/>
                    <a:gd name="T1" fmla="*/ 10 h 20"/>
                    <a:gd name="T2" fmla="*/ 13 w 36"/>
                    <a:gd name="T3" fmla="*/ 0 h 20"/>
                    <a:gd name="T4" fmla="*/ 3 w 36"/>
                    <a:gd name="T5" fmla="*/ 10 h 20"/>
                    <a:gd name="T6" fmla="*/ 23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0" y="5"/>
                        <a:pt x="21" y="0"/>
                        <a:pt x="13" y="0"/>
                      </a:cubicBezTo>
                      <a:cubicBezTo>
                        <a:pt x="5" y="0"/>
                        <a:pt x="0" y="5"/>
                        <a:pt x="3" y="10"/>
                      </a:cubicBezTo>
                      <a:cubicBezTo>
                        <a:pt x="5" y="16"/>
                        <a:pt x="14" y="20"/>
                        <a:pt x="23" y="20"/>
                      </a:cubicBezTo>
                      <a:cubicBezTo>
                        <a:pt x="31" y="20"/>
                        <a:pt x="36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3" name="íSḷîdê">
                  <a:extLst>
                    <a:ext uri="{FF2B5EF4-FFF2-40B4-BE49-F238E27FC236}">
                      <a16:creationId xmlns:a16="http://schemas.microsoft.com/office/drawing/2014/main" id="{EE743AD9-1AA4-B105-A33F-5464F2D354F9}"/>
                    </a:ext>
                  </a:extLst>
                </p:cNvPr>
                <p:cNvSpPr/>
                <p:nvPr/>
              </p:nvSpPr>
              <p:spPr bwMode="auto">
                <a:xfrm>
                  <a:off x="8779668" y="2532461"/>
                  <a:ext cx="128065" cy="72519"/>
                </a:xfrm>
                <a:custGeom>
                  <a:avLst/>
                  <a:gdLst>
                    <a:gd name="T0" fmla="*/ 33 w 35"/>
                    <a:gd name="T1" fmla="*/ 10 h 20"/>
                    <a:gd name="T2" fmla="*/ 13 w 35"/>
                    <a:gd name="T3" fmla="*/ 0 h 20"/>
                    <a:gd name="T4" fmla="*/ 2 w 35"/>
                    <a:gd name="T5" fmla="*/ 10 h 20"/>
                    <a:gd name="T6" fmla="*/ 22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1" y="4"/>
                        <a:pt x="22" y="0"/>
                        <a:pt x="13" y="0"/>
                      </a:cubicBezTo>
                      <a:cubicBezTo>
                        <a:pt x="5" y="0"/>
                        <a:pt x="0" y="4"/>
                        <a:pt x="2" y="10"/>
                      </a:cubicBezTo>
                      <a:cubicBezTo>
                        <a:pt x="5" y="15"/>
                        <a:pt x="13" y="20"/>
                        <a:pt x="22" y="20"/>
                      </a:cubicBezTo>
                      <a:cubicBezTo>
                        <a:pt x="31" y="20"/>
                        <a:pt x="35" y="15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4" name="íślîḑe">
                  <a:extLst>
                    <a:ext uri="{FF2B5EF4-FFF2-40B4-BE49-F238E27FC236}">
                      <a16:creationId xmlns:a16="http://schemas.microsoft.com/office/drawing/2014/main" id="{625A7CC2-B07E-9F3F-9733-FC32FA56FD5B}"/>
                    </a:ext>
                  </a:extLst>
                </p:cNvPr>
                <p:cNvSpPr/>
                <p:nvPr/>
              </p:nvSpPr>
              <p:spPr bwMode="auto">
                <a:xfrm>
                  <a:off x="8915448" y="2532461"/>
                  <a:ext cx="131151" cy="72519"/>
                </a:xfrm>
                <a:custGeom>
                  <a:avLst/>
                  <a:gdLst>
                    <a:gd name="T0" fmla="*/ 34 w 36"/>
                    <a:gd name="T1" fmla="*/ 10 h 20"/>
                    <a:gd name="T2" fmla="*/ 14 w 36"/>
                    <a:gd name="T3" fmla="*/ 0 h 20"/>
                    <a:gd name="T4" fmla="*/ 3 w 36"/>
                    <a:gd name="T5" fmla="*/ 10 h 20"/>
                    <a:gd name="T6" fmla="*/ 23 w 36"/>
                    <a:gd name="T7" fmla="*/ 20 h 20"/>
                    <a:gd name="T8" fmla="*/ 34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4" y="10"/>
                      </a:moveTo>
                      <a:cubicBezTo>
                        <a:pt x="31" y="4"/>
                        <a:pt x="22" y="0"/>
                        <a:pt x="14" y="0"/>
                      </a:cubicBezTo>
                      <a:cubicBezTo>
                        <a:pt x="5" y="0"/>
                        <a:pt x="0" y="4"/>
                        <a:pt x="3" y="10"/>
                      </a:cubicBezTo>
                      <a:cubicBezTo>
                        <a:pt x="5" y="15"/>
                        <a:pt x="14" y="20"/>
                        <a:pt x="23" y="20"/>
                      </a:cubicBezTo>
                      <a:cubicBezTo>
                        <a:pt x="31" y="20"/>
                        <a:pt x="36" y="15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5" name="íŝľïdê">
                  <a:extLst>
                    <a:ext uri="{FF2B5EF4-FFF2-40B4-BE49-F238E27FC236}">
                      <a16:creationId xmlns:a16="http://schemas.microsoft.com/office/drawing/2014/main" id="{F700C94C-F75B-B723-D2A0-FF510EA2BBEC}"/>
                    </a:ext>
                  </a:extLst>
                </p:cNvPr>
                <p:cNvSpPr/>
                <p:nvPr/>
              </p:nvSpPr>
              <p:spPr bwMode="auto">
                <a:xfrm>
                  <a:off x="9193178" y="2532461"/>
                  <a:ext cx="131151" cy="72519"/>
                </a:xfrm>
                <a:custGeom>
                  <a:avLst/>
                  <a:gdLst>
                    <a:gd name="T0" fmla="*/ 33 w 36"/>
                    <a:gd name="T1" fmla="*/ 10 h 20"/>
                    <a:gd name="T2" fmla="*/ 13 w 36"/>
                    <a:gd name="T3" fmla="*/ 0 h 20"/>
                    <a:gd name="T4" fmla="*/ 2 w 36"/>
                    <a:gd name="T5" fmla="*/ 10 h 20"/>
                    <a:gd name="T6" fmla="*/ 23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0" y="4"/>
                        <a:pt x="21" y="0"/>
                        <a:pt x="13" y="0"/>
                      </a:cubicBezTo>
                      <a:cubicBezTo>
                        <a:pt x="4" y="0"/>
                        <a:pt x="0" y="4"/>
                        <a:pt x="2" y="10"/>
                      </a:cubicBezTo>
                      <a:cubicBezTo>
                        <a:pt x="5" y="15"/>
                        <a:pt x="14" y="20"/>
                        <a:pt x="23" y="20"/>
                      </a:cubicBezTo>
                      <a:cubicBezTo>
                        <a:pt x="31" y="20"/>
                        <a:pt x="36" y="15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6" name="í$ľïḑe">
                  <a:extLst>
                    <a:ext uri="{FF2B5EF4-FFF2-40B4-BE49-F238E27FC236}">
                      <a16:creationId xmlns:a16="http://schemas.microsoft.com/office/drawing/2014/main" id="{3CFF1CBF-57DF-BE91-0F3D-29C3E1526523}"/>
                    </a:ext>
                  </a:extLst>
                </p:cNvPr>
                <p:cNvSpPr/>
                <p:nvPr/>
              </p:nvSpPr>
              <p:spPr bwMode="auto">
                <a:xfrm>
                  <a:off x="8816699" y="2623495"/>
                  <a:ext cx="131151" cy="72519"/>
                </a:xfrm>
                <a:custGeom>
                  <a:avLst/>
                  <a:gdLst>
                    <a:gd name="T0" fmla="*/ 34 w 36"/>
                    <a:gd name="T1" fmla="*/ 10 h 20"/>
                    <a:gd name="T2" fmla="*/ 14 w 36"/>
                    <a:gd name="T3" fmla="*/ 0 h 20"/>
                    <a:gd name="T4" fmla="*/ 3 w 36"/>
                    <a:gd name="T5" fmla="*/ 10 h 20"/>
                    <a:gd name="T6" fmla="*/ 23 w 36"/>
                    <a:gd name="T7" fmla="*/ 20 h 20"/>
                    <a:gd name="T8" fmla="*/ 34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4" y="10"/>
                      </a:moveTo>
                      <a:cubicBezTo>
                        <a:pt x="31" y="4"/>
                        <a:pt x="23" y="0"/>
                        <a:pt x="14" y="0"/>
                      </a:cubicBezTo>
                      <a:cubicBezTo>
                        <a:pt x="5" y="0"/>
                        <a:pt x="0" y="4"/>
                        <a:pt x="3" y="10"/>
                      </a:cubicBezTo>
                      <a:cubicBezTo>
                        <a:pt x="5" y="16"/>
                        <a:pt x="14" y="20"/>
                        <a:pt x="23" y="20"/>
                      </a:cubicBezTo>
                      <a:cubicBezTo>
                        <a:pt x="32" y="20"/>
                        <a:pt x="36" y="16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7" name="iṧľïde">
                  <a:extLst>
                    <a:ext uri="{FF2B5EF4-FFF2-40B4-BE49-F238E27FC236}">
                      <a16:creationId xmlns:a16="http://schemas.microsoft.com/office/drawing/2014/main" id="{1183EC51-DF1E-A739-A1B2-3AD02F797E0F}"/>
                    </a:ext>
                  </a:extLst>
                </p:cNvPr>
                <p:cNvSpPr/>
                <p:nvPr/>
              </p:nvSpPr>
              <p:spPr bwMode="auto">
                <a:xfrm>
                  <a:off x="8955564" y="2623495"/>
                  <a:ext cx="134237" cy="72519"/>
                </a:xfrm>
                <a:custGeom>
                  <a:avLst/>
                  <a:gdLst>
                    <a:gd name="T0" fmla="*/ 34 w 37"/>
                    <a:gd name="T1" fmla="*/ 10 h 20"/>
                    <a:gd name="T2" fmla="*/ 14 w 37"/>
                    <a:gd name="T3" fmla="*/ 0 h 20"/>
                    <a:gd name="T4" fmla="*/ 3 w 37"/>
                    <a:gd name="T5" fmla="*/ 10 h 20"/>
                    <a:gd name="T6" fmla="*/ 23 w 37"/>
                    <a:gd name="T7" fmla="*/ 20 h 20"/>
                    <a:gd name="T8" fmla="*/ 34 w 37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0">
                      <a:moveTo>
                        <a:pt x="34" y="10"/>
                      </a:moveTo>
                      <a:cubicBezTo>
                        <a:pt x="32" y="4"/>
                        <a:pt x="22" y="0"/>
                        <a:pt x="14" y="0"/>
                      </a:cubicBezTo>
                      <a:cubicBezTo>
                        <a:pt x="5" y="0"/>
                        <a:pt x="0" y="4"/>
                        <a:pt x="3" y="10"/>
                      </a:cubicBezTo>
                      <a:cubicBezTo>
                        <a:pt x="6" y="16"/>
                        <a:pt x="15" y="20"/>
                        <a:pt x="23" y="20"/>
                      </a:cubicBezTo>
                      <a:cubicBezTo>
                        <a:pt x="32" y="20"/>
                        <a:pt x="37" y="16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8" name="ï$ľíḋê">
                  <a:extLst>
                    <a:ext uri="{FF2B5EF4-FFF2-40B4-BE49-F238E27FC236}">
                      <a16:creationId xmlns:a16="http://schemas.microsoft.com/office/drawing/2014/main" id="{A8DF5693-0E44-9786-7711-8E6E6114E28A}"/>
                    </a:ext>
                  </a:extLst>
                </p:cNvPr>
                <p:cNvSpPr/>
                <p:nvPr/>
              </p:nvSpPr>
              <p:spPr bwMode="auto">
                <a:xfrm>
                  <a:off x="9236381" y="2623495"/>
                  <a:ext cx="131151" cy="72519"/>
                </a:xfrm>
                <a:custGeom>
                  <a:avLst/>
                  <a:gdLst>
                    <a:gd name="T0" fmla="*/ 33 w 36"/>
                    <a:gd name="T1" fmla="*/ 10 h 20"/>
                    <a:gd name="T2" fmla="*/ 13 w 36"/>
                    <a:gd name="T3" fmla="*/ 0 h 20"/>
                    <a:gd name="T4" fmla="*/ 2 w 36"/>
                    <a:gd name="T5" fmla="*/ 10 h 20"/>
                    <a:gd name="T6" fmla="*/ 23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1" y="4"/>
                        <a:pt x="21" y="0"/>
                        <a:pt x="13" y="0"/>
                      </a:cubicBezTo>
                      <a:cubicBezTo>
                        <a:pt x="4" y="0"/>
                        <a:pt x="0" y="4"/>
                        <a:pt x="2" y="10"/>
                      </a:cubicBezTo>
                      <a:cubicBezTo>
                        <a:pt x="5" y="16"/>
                        <a:pt x="14" y="20"/>
                        <a:pt x="23" y="20"/>
                      </a:cubicBezTo>
                      <a:cubicBezTo>
                        <a:pt x="32" y="20"/>
                        <a:pt x="36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9" name="ïṡlíďè">
                  <a:extLst>
                    <a:ext uri="{FF2B5EF4-FFF2-40B4-BE49-F238E27FC236}">
                      <a16:creationId xmlns:a16="http://schemas.microsoft.com/office/drawing/2014/main" id="{D36B400D-BA30-58C5-5FF3-A89E63F85773}"/>
                    </a:ext>
                  </a:extLst>
                </p:cNvPr>
                <p:cNvSpPr/>
                <p:nvPr/>
              </p:nvSpPr>
              <p:spPr bwMode="auto">
                <a:xfrm>
                  <a:off x="8856816" y="2714528"/>
                  <a:ext cx="135779" cy="80233"/>
                </a:xfrm>
                <a:custGeom>
                  <a:avLst/>
                  <a:gdLst>
                    <a:gd name="T0" fmla="*/ 34 w 37"/>
                    <a:gd name="T1" fmla="*/ 11 h 22"/>
                    <a:gd name="T2" fmla="*/ 14 w 37"/>
                    <a:gd name="T3" fmla="*/ 0 h 22"/>
                    <a:gd name="T4" fmla="*/ 3 w 37"/>
                    <a:gd name="T5" fmla="*/ 11 h 22"/>
                    <a:gd name="T6" fmla="*/ 23 w 37"/>
                    <a:gd name="T7" fmla="*/ 22 h 22"/>
                    <a:gd name="T8" fmla="*/ 34 w 37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4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3" y="11"/>
                      </a:cubicBezTo>
                      <a:cubicBezTo>
                        <a:pt x="5" y="17"/>
                        <a:pt x="14" y="22"/>
                        <a:pt x="23" y="22"/>
                      </a:cubicBezTo>
                      <a:cubicBezTo>
                        <a:pt x="32" y="22"/>
                        <a:pt x="37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0" name="is1íḍè">
                  <a:extLst>
                    <a:ext uri="{FF2B5EF4-FFF2-40B4-BE49-F238E27FC236}">
                      <a16:creationId xmlns:a16="http://schemas.microsoft.com/office/drawing/2014/main" id="{1C673908-3CE6-A267-CB62-37C6818AA13B}"/>
                    </a:ext>
                  </a:extLst>
                </p:cNvPr>
                <p:cNvSpPr/>
                <p:nvPr/>
              </p:nvSpPr>
              <p:spPr bwMode="auto">
                <a:xfrm>
                  <a:off x="8998767" y="2714528"/>
                  <a:ext cx="135779" cy="80233"/>
                </a:xfrm>
                <a:custGeom>
                  <a:avLst/>
                  <a:gdLst>
                    <a:gd name="T0" fmla="*/ 34 w 37"/>
                    <a:gd name="T1" fmla="*/ 11 h 22"/>
                    <a:gd name="T2" fmla="*/ 13 w 37"/>
                    <a:gd name="T3" fmla="*/ 0 h 22"/>
                    <a:gd name="T4" fmla="*/ 2 w 37"/>
                    <a:gd name="T5" fmla="*/ 11 h 22"/>
                    <a:gd name="T6" fmla="*/ 23 w 37"/>
                    <a:gd name="T7" fmla="*/ 22 h 22"/>
                    <a:gd name="T8" fmla="*/ 34 w 37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4" y="11"/>
                      </a:moveTo>
                      <a:cubicBezTo>
                        <a:pt x="31" y="5"/>
                        <a:pt x="22" y="0"/>
                        <a:pt x="13" y="0"/>
                      </a:cubicBezTo>
                      <a:cubicBezTo>
                        <a:pt x="5" y="0"/>
                        <a:pt x="0" y="5"/>
                        <a:pt x="2" y="11"/>
                      </a:cubicBezTo>
                      <a:cubicBezTo>
                        <a:pt x="5" y="17"/>
                        <a:pt x="14" y="22"/>
                        <a:pt x="23" y="22"/>
                      </a:cubicBezTo>
                      <a:cubicBezTo>
                        <a:pt x="32" y="22"/>
                        <a:pt x="37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1" name="iş1íḓe">
                  <a:extLst>
                    <a:ext uri="{FF2B5EF4-FFF2-40B4-BE49-F238E27FC236}">
                      <a16:creationId xmlns:a16="http://schemas.microsoft.com/office/drawing/2014/main" id="{617A23FB-C177-6E2E-7FD7-C5ECE7DF5766}"/>
                    </a:ext>
                  </a:extLst>
                </p:cNvPr>
                <p:cNvSpPr/>
                <p:nvPr/>
              </p:nvSpPr>
              <p:spPr bwMode="auto">
                <a:xfrm>
                  <a:off x="8896932" y="2810191"/>
                  <a:ext cx="135779" cy="80233"/>
                </a:xfrm>
                <a:custGeom>
                  <a:avLst/>
                  <a:gdLst>
                    <a:gd name="T0" fmla="*/ 35 w 37"/>
                    <a:gd name="T1" fmla="*/ 11 h 22"/>
                    <a:gd name="T2" fmla="*/ 14 w 37"/>
                    <a:gd name="T3" fmla="*/ 0 h 22"/>
                    <a:gd name="T4" fmla="*/ 3 w 37"/>
                    <a:gd name="T5" fmla="*/ 11 h 22"/>
                    <a:gd name="T6" fmla="*/ 24 w 37"/>
                    <a:gd name="T7" fmla="*/ 22 h 22"/>
                    <a:gd name="T8" fmla="*/ 35 w 37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5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3" y="11"/>
                      </a:cubicBezTo>
                      <a:cubicBezTo>
                        <a:pt x="5" y="17"/>
                        <a:pt x="15" y="22"/>
                        <a:pt x="24" y="22"/>
                      </a:cubicBezTo>
                      <a:cubicBezTo>
                        <a:pt x="32" y="22"/>
                        <a:pt x="37" y="17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2" name="íṣľîḓe">
                  <a:extLst>
                    <a:ext uri="{FF2B5EF4-FFF2-40B4-BE49-F238E27FC236}">
                      <a16:creationId xmlns:a16="http://schemas.microsoft.com/office/drawing/2014/main" id="{F1B409D3-0F5A-8E1D-B359-227D25D8AEB2}"/>
                    </a:ext>
                  </a:extLst>
                </p:cNvPr>
                <p:cNvSpPr/>
                <p:nvPr/>
              </p:nvSpPr>
              <p:spPr bwMode="auto">
                <a:xfrm>
                  <a:off x="9038883" y="2810191"/>
                  <a:ext cx="138865" cy="80233"/>
                </a:xfrm>
                <a:custGeom>
                  <a:avLst/>
                  <a:gdLst>
                    <a:gd name="T0" fmla="*/ 35 w 38"/>
                    <a:gd name="T1" fmla="*/ 11 h 22"/>
                    <a:gd name="T2" fmla="*/ 14 w 38"/>
                    <a:gd name="T3" fmla="*/ 0 h 22"/>
                    <a:gd name="T4" fmla="*/ 3 w 38"/>
                    <a:gd name="T5" fmla="*/ 11 h 22"/>
                    <a:gd name="T6" fmla="*/ 24 w 38"/>
                    <a:gd name="T7" fmla="*/ 22 h 22"/>
                    <a:gd name="T8" fmla="*/ 35 w 38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2">
                      <a:moveTo>
                        <a:pt x="35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3" y="11"/>
                      </a:cubicBezTo>
                      <a:cubicBezTo>
                        <a:pt x="6" y="17"/>
                        <a:pt x="15" y="22"/>
                        <a:pt x="24" y="22"/>
                      </a:cubicBezTo>
                      <a:cubicBezTo>
                        <a:pt x="33" y="22"/>
                        <a:pt x="38" y="17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3" name="íṩliḑè">
                  <a:extLst>
                    <a:ext uri="{FF2B5EF4-FFF2-40B4-BE49-F238E27FC236}">
                      <a16:creationId xmlns:a16="http://schemas.microsoft.com/office/drawing/2014/main" id="{926822A6-200E-F480-1AFE-515750CAF40A}"/>
                    </a:ext>
                  </a:extLst>
                </p:cNvPr>
                <p:cNvSpPr/>
                <p:nvPr/>
              </p:nvSpPr>
              <p:spPr bwMode="auto">
                <a:xfrm>
                  <a:off x="8940135" y="2907397"/>
                  <a:ext cx="135779" cy="84863"/>
                </a:xfrm>
                <a:custGeom>
                  <a:avLst/>
                  <a:gdLst>
                    <a:gd name="T0" fmla="*/ 35 w 37"/>
                    <a:gd name="T1" fmla="*/ 11 h 23"/>
                    <a:gd name="T2" fmla="*/ 14 w 37"/>
                    <a:gd name="T3" fmla="*/ 0 h 23"/>
                    <a:gd name="T4" fmla="*/ 2 w 37"/>
                    <a:gd name="T5" fmla="*/ 11 h 23"/>
                    <a:gd name="T6" fmla="*/ 23 w 37"/>
                    <a:gd name="T7" fmla="*/ 23 h 23"/>
                    <a:gd name="T8" fmla="*/ 35 w 37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3">
                      <a:moveTo>
                        <a:pt x="35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2" y="11"/>
                      </a:cubicBezTo>
                      <a:cubicBezTo>
                        <a:pt x="5" y="18"/>
                        <a:pt x="14" y="23"/>
                        <a:pt x="23" y="23"/>
                      </a:cubicBezTo>
                      <a:cubicBezTo>
                        <a:pt x="32" y="23"/>
                        <a:pt x="37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4" name="îsľíďê">
                  <a:extLst>
                    <a:ext uri="{FF2B5EF4-FFF2-40B4-BE49-F238E27FC236}">
                      <a16:creationId xmlns:a16="http://schemas.microsoft.com/office/drawing/2014/main" id="{D0BF1EB7-5A1C-709F-9A00-0D6D293CA56F}"/>
                    </a:ext>
                  </a:extLst>
                </p:cNvPr>
                <p:cNvSpPr/>
                <p:nvPr/>
              </p:nvSpPr>
              <p:spPr bwMode="auto">
                <a:xfrm>
                  <a:off x="7809155" y="3010774"/>
                  <a:ext cx="135779" cy="83319"/>
                </a:xfrm>
                <a:custGeom>
                  <a:avLst/>
                  <a:gdLst>
                    <a:gd name="T0" fmla="*/ 35 w 37"/>
                    <a:gd name="T1" fmla="*/ 11 h 23"/>
                    <a:gd name="T2" fmla="*/ 15 w 37"/>
                    <a:gd name="T3" fmla="*/ 0 h 23"/>
                    <a:gd name="T4" fmla="*/ 2 w 37"/>
                    <a:gd name="T5" fmla="*/ 11 h 23"/>
                    <a:gd name="T6" fmla="*/ 22 w 37"/>
                    <a:gd name="T7" fmla="*/ 23 h 23"/>
                    <a:gd name="T8" fmla="*/ 35 w 37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3">
                      <a:moveTo>
                        <a:pt x="35" y="11"/>
                      </a:moveTo>
                      <a:cubicBezTo>
                        <a:pt x="33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2" y="11"/>
                      </a:cubicBezTo>
                      <a:cubicBezTo>
                        <a:pt x="4" y="18"/>
                        <a:pt x="12" y="23"/>
                        <a:pt x="22" y="23"/>
                      </a:cubicBezTo>
                      <a:cubicBezTo>
                        <a:pt x="31" y="23"/>
                        <a:pt x="37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5" name="îšliḓè">
                  <a:extLst>
                    <a:ext uri="{FF2B5EF4-FFF2-40B4-BE49-F238E27FC236}">
                      <a16:creationId xmlns:a16="http://schemas.microsoft.com/office/drawing/2014/main" id="{3ED3017E-CB7B-EF5C-4462-EA13B1CAC35D}"/>
                    </a:ext>
                  </a:extLst>
                </p:cNvPr>
                <p:cNvSpPr/>
                <p:nvPr/>
              </p:nvSpPr>
              <p:spPr bwMode="auto">
                <a:xfrm>
                  <a:off x="7955735" y="3010774"/>
                  <a:ext cx="134237" cy="83319"/>
                </a:xfrm>
                <a:custGeom>
                  <a:avLst/>
                  <a:gdLst>
                    <a:gd name="T0" fmla="*/ 35 w 37"/>
                    <a:gd name="T1" fmla="*/ 11 h 23"/>
                    <a:gd name="T2" fmla="*/ 15 w 37"/>
                    <a:gd name="T3" fmla="*/ 0 h 23"/>
                    <a:gd name="T4" fmla="*/ 2 w 37"/>
                    <a:gd name="T5" fmla="*/ 11 h 23"/>
                    <a:gd name="T6" fmla="*/ 22 w 37"/>
                    <a:gd name="T7" fmla="*/ 23 h 23"/>
                    <a:gd name="T8" fmla="*/ 35 w 37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3">
                      <a:moveTo>
                        <a:pt x="35" y="11"/>
                      </a:moveTo>
                      <a:cubicBezTo>
                        <a:pt x="33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2" y="11"/>
                      </a:cubicBezTo>
                      <a:cubicBezTo>
                        <a:pt x="4" y="18"/>
                        <a:pt x="13" y="23"/>
                        <a:pt x="22" y="23"/>
                      </a:cubicBezTo>
                      <a:cubicBezTo>
                        <a:pt x="31" y="23"/>
                        <a:pt x="37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6" name="ïṧľïḑe">
                  <a:extLst>
                    <a:ext uri="{FF2B5EF4-FFF2-40B4-BE49-F238E27FC236}">
                      <a16:creationId xmlns:a16="http://schemas.microsoft.com/office/drawing/2014/main" id="{75DDA32D-8681-4AB7-FCE5-05B8E02D38C2}"/>
                    </a:ext>
                  </a:extLst>
                </p:cNvPr>
                <p:cNvSpPr/>
                <p:nvPr/>
              </p:nvSpPr>
              <p:spPr bwMode="auto">
                <a:xfrm>
                  <a:off x="8105400" y="3010774"/>
                  <a:ext cx="131151" cy="83319"/>
                </a:xfrm>
                <a:custGeom>
                  <a:avLst/>
                  <a:gdLst>
                    <a:gd name="T0" fmla="*/ 34 w 36"/>
                    <a:gd name="T1" fmla="*/ 11 h 23"/>
                    <a:gd name="T2" fmla="*/ 14 w 36"/>
                    <a:gd name="T3" fmla="*/ 0 h 23"/>
                    <a:gd name="T4" fmla="*/ 1 w 36"/>
                    <a:gd name="T5" fmla="*/ 11 h 23"/>
                    <a:gd name="T6" fmla="*/ 22 w 36"/>
                    <a:gd name="T7" fmla="*/ 23 h 23"/>
                    <a:gd name="T8" fmla="*/ 34 w 36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34" y="11"/>
                      </a:moveTo>
                      <a:cubicBezTo>
                        <a:pt x="32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1" y="11"/>
                      </a:cubicBezTo>
                      <a:cubicBezTo>
                        <a:pt x="3" y="18"/>
                        <a:pt x="12" y="23"/>
                        <a:pt x="22" y="23"/>
                      </a:cubicBezTo>
                      <a:cubicBezTo>
                        <a:pt x="31" y="23"/>
                        <a:pt x="36" y="18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7" name="iṥľídé">
                  <a:extLst>
                    <a:ext uri="{FF2B5EF4-FFF2-40B4-BE49-F238E27FC236}">
                      <a16:creationId xmlns:a16="http://schemas.microsoft.com/office/drawing/2014/main" id="{817E5527-E2B0-F36E-0540-18EE2E266EA7}"/>
                    </a:ext>
                  </a:extLst>
                </p:cNvPr>
                <p:cNvSpPr/>
                <p:nvPr/>
              </p:nvSpPr>
              <p:spPr bwMode="auto">
                <a:xfrm>
                  <a:off x="8397018" y="3010774"/>
                  <a:ext cx="135779" cy="83319"/>
                </a:xfrm>
                <a:custGeom>
                  <a:avLst/>
                  <a:gdLst>
                    <a:gd name="T0" fmla="*/ 35 w 37"/>
                    <a:gd name="T1" fmla="*/ 11 h 23"/>
                    <a:gd name="T2" fmla="*/ 14 w 37"/>
                    <a:gd name="T3" fmla="*/ 0 h 23"/>
                    <a:gd name="T4" fmla="*/ 2 w 37"/>
                    <a:gd name="T5" fmla="*/ 11 h 23"/>
                    <a:gd name="T6" fmla="*/ 23 w 37"/>
                    <a:gd name="T7" fmla="*/ 23 h 23"/>
                    <a:gd name="T8" fmla="*/ 35 w 37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3">
                      <a:moveTo>
                        <a:pt x="35" y="11"/>
                      </a:moveTo>
                      <a:cubicBezTo>
                        <a:pt x="33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2" y="11"/>
                      </a:cubicBezTo>
                      <a:cubicBezTo>
                        <a:pt x="4" y="18"/>
                        <a:pt x="13" y="23"/>
                        <a:pt x="23" y="23"/>
                      </a:cubicBezTo>
                      <a:cubicBezTo>
                        <a:pt x="32" y="23"/>
                        <a:pt x="37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8" name="í$ļidè">
                  <a:extLst>
                    <a:ext uri="{FF2B5EF4-FFF2-40B4-BE49-F238E27FC236}">
                      <a16:creationId xmlns:a16="http://schemas.microsoft.com/office/drawing/2014/main" id="{8C322F1D-8D12-FACA-9F91-85134A13E29F}"/>
                    </a:ext>
                  </a:extLst>
                </p:cNvPr>
                <p:cNvSpPr/>
                <p:nvPr/>
              </p:nvSpPr>
              <p:spPr bwMode="auto">
                <a:xfrm>
                  <a:off x="8543597" y="3010774"/>
                  <a:ext cx="138865" cy="83319"/>
                </a:xfrm>
                <a:custGeom>
                  <a:avLst/>
                  <a:gdLst>
                    <a:gd name="T0" fmla="*/ 35 w 38"/>
                    <a:gd name="T1" fmla="*/ 11 h 23"/>
                    <a:gd name="T2" fmla="*/ 14 w 38"/>
                    <a:gd name="T3" fmla="*/ 0 h 23"/>
                    <a:gd name="T4" fmla="*/ 2 w 38"/>
                    <a:gd name="T5" fmla="*/ 11 h 23"/>
                    <a:gd name="T6" fmla="*/ 23 w 38"/>
                    <a:gd name="T7" fmla="*/ 23 h 23"/>
                    <a:gd name="T8" fmla="*/ 35 w 38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3">
                      <a:moveTo>
                        <a:pt x="35" y="11"/>
                      </a:moveTo>
                      <a:cubicBezTo>
                        <a:pt x="33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2" y="11"/>
                      </a:cubicBezTo>
                      <a:cubicBezTo>
                        <a:pt x="5" y="18"/>
                        <a:pt x="14" y="23"/>
                        <a:pt x="23" y="23"/>
                      </a:cubicBezTo>
                      <a:cubicBezTo>
                        <a:pt x="32" y="23"/>
                        <a:pt x="38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9" name="işļïḓè">
                  <a:extLst>
                    <a:ext uri="{FF2B5EF4-FFF2-40B4-BE49-F238E27FC236}">
                      <a16:creationId xmlns:a16="http://schemas.microsoft.com/office/drawing/2014/main" id="{AF77D03A-1B44-74F7-5993-CE21BB3CFE9A}"/>
                    </a:ext>
                  </a:extLst>
                </p:cNvPr>
                <p:cNvSpPr/>
                <p:nvPr/>
              </p:nvSpPr>
              <p:spPr bwMode="auto">
                <a:xfrm>
                  <a:off x="8688634" y="3010774"/>
                  <a:ext cx="138865" cy="83319"/>
                </a:xfrm>
                <a:custGeom>
                  <a:avLst/>
                  <a:gdLst>
                    <a:gd name="T0" fmla="*/ 35 w 38"/>
                    <a:gd name="T1" fmla="*/ 11 h 23"/>
                    <a:gd name="T2" fmla="*/ 14 w 38"/>
                    <a:gd name="T3" fmla="*/ 0 h 23"/>
                    <a:gd name="T4" fmla="*/ 3 w 38"/>
                    <a:gd name="T5" fmla="*/ 11 h 23"/>
                    <a:gd name="T6" fmla="*/ 24 w 38"/>
                    <a:gd name="T7" fmla="*/ 23 h 23"/>
                    <a:gd name="T8" fmla="*/ 35 w 38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3">
                      <a:moveTo>
                        <a:pt x="35" y="11"/>
                      </a:moveTo>
                      <a:cubicBezTo>
                        <a:pt x="33" y="5"/>
                        <a:pt x="23" y="0"/>
                        <a:pt x="14" y="0"/>
                      </a:cubicBezTo>
                      <a:cubicBezTo>
                        <a:pt x="5" y="0"/>
                        <a:pt x="0" y="5"/>
                        <a:pt x="3" y="11"/>
                      </a:cubicBezTo>
                      <a:cubicBezTo>
                        <a:pt x="5" y="18"/>
                        <a:pt x="14" y="23"/>
                        <a:pt x="24" y="23"/>
                      </a:cubicBezTo>
                      <a:cubicBezTo>
                        <a:pt x="33" y="23"/>
                        <a:pt x="38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0" name="ïŝ1íďê">
                  <a:extLst>
                    <a:ext uri="{FF2B5EF4-FFF2-40B4-BE49-F238E27FC236}">
                      <a16:creationId xmlns:a16="http://schemas.microsoft.com/office/drawing/2014/main" id="{D06CE41D-A2EE-6B4F-ADE5-D1617FC0C966}"/>
                    </a:ext>
                  </a:extLst>
                </p:cNvPr>
                <p:cNvSpPr/>
                <p:nvPr/>
              </p:nvSpPr>
              <p:spPr bwMode="auto">
                <a:xfrm>
                  <a:off x="7838471" y="3112609"/>
                  <a:ext cx="135779" cy="87948"/>
                </a:xfrm>
                <a:custGeom>
                  <a:avLst/>
                  <a:gdLst>
                    <a:gd name="T0" fmla="*/ 35 w 37"/>
                    <a:gd name="T1" fmla="*/ 12 h 24"/>
                    <a:gd name="T2" fmla="*/ 15 w 37"/>
                    <a:gd name="T3" fmla="*/ 0 h 24"/>
                    <a:gd name="T4" fmla="*/ 2 w 37"/>
                    <a:gd name="T5" fmla="*/ 12 h 24"/>
                    <a:gd name="T6" fmla="*/ 21 w 37"/>
                    <a:gd name="T7" fmla="*/ 24 h 24"/>
                    <a:gd name="T8" fmla="*/ 35 w 37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5" y="12"/>
                      </a:moveTo>
                      <a:cubicBezTo>
                        <a:pt x="33" y="6"/>
                        <a:pt x="24" y="0"/>
                        <a:pt x="15" y="0"/>
                      </a:cubicBezTo>
                      <a:cubicBezTo>
                        <a:pt x="6" y="0"/>
                        <a:pt x="0" y="6"/>
                        <a:pt x="2" y="12"/>
                      </a:cubicBezTo>
                      <a:cubicBezTo>
                        <a:pt x="3" y="19"/>
                        <a:pt x="12" y="24"/>
                        <a:pt x="21" y="24"/>
                      </a:cubicBezTo>
                      <a:cubicBezTo>
                        <a:pt x="31" y="24"/>
                        <a:pt x="37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1" name="ïśḻiḓê">
                  <a:extLst>
                    <a:ext uri="{FF2B5EF4-FFF2-40B4-BE49-F238E27FC236}">
                      <a16:creationId xmlns:a16="http://schemas.microsoft.com/office/drawing/2014/main" id="{8ECF513B-404B-0803-8444-CC663AEFFA94}"/>
                    </a:ext>
                  </a:extLst>
                </p:cNvPr>
                <p:cNvSpPr/>
                <p:nvPr/>
              </p:nvSpPr>
              <p:spPr bwMode="auto">
                <a:xfrm>
                  <a:off x="7988136" y="3112609"/>
                  <a:ext cx="135779" cy="87948"/>
                </a:xfrm>
                <a:custGeom>
                  <a:avLst/>
                  <a:gdLst>
                    <a:gd name="T0" fmla="*/ 35 w 37"/>
                    <a:gd name="T1" fmla="*/ 12 h 24"/>
                    <a:gd name="T2" fmla="*/ 15 w 37"/>
                    <a:gd name="T3" fmla="*/ 0 h 24"/>
                    <a:gd name="T4" fmla="*/ 1 w 37"/>
                    <a:gd name="T5" fmla="*/ 12 h 24"/>
                    <a:gd name="T6" fmla="*/ 22 w 37"/>
                    <a:gd name="T7" fmla="*/ 24 h 24"/>
                    <a:gd name="T8" fmla="*/ 35 w 37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5" y="12"/>
                      </a:moveTo>
                      <a:cubicBezTo>
                        <a:pt x="33" y="6"/>
                        <a:pt x="24" y="0"/>
                        <a:pt x="15" y="0"/>
                      </a:cubicBezTo>
                      <a:cubicBezTo>
                        <a:pt x="5" y="0"/>
                        <a:pt x="0" y="6"/>
                        <a:pt x="1" y="12"/>
                      </a:cubicBezTo>
                      <a:cubicBezTo>
                        <a:pt x="3" y="19"/>
                        <a:pt x="12" y="24"/>
                        <a:pt x="22" y="24"/>
                      </a:cubicBezTo>
                      <a:cubicBezTo>
                        <a:pt x="31" y="24"/>
                        <a:pt x="37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2" name="ïṩḷide">
                  <a:extLst>
                    <a:ext uri="{FF2B5EF4-FFF2-40B4-BE49-F238E27FC236}">
                      <a16:creationId xmlns:a16="http://schemas.microsoft.com/office/drawing/2014/main" id="{BC800BD5-141A-2681-9AD5-F345F376D1C9}"/>
                    </a:ext>
                  </a:extLst>
                </p:cNvPr>
                <p:cNvSpPr/>
                <p:nvPr/>
              </p:nvSpPr>
              <p:spPr bwMode="auto">
                <a:xfrm>
                  <a:off x="8434048" y="3112609"/>
                  <a:ext cx="138865" cy="87948"/>
                </a:xfrm>
                <a:custGeom>
                  <a:avLst/>
                  <a:gdLst>
                    <a:gd name="T0" fmla="*/ 35 w 38"/>
                    <a:gd name="T1" fmla="*/ 12 h 24"/>
                    <a:gd name="T2" fmla="*/ 14 w 38"/>
                    <a:gd name="T3" fmla="*/ 0 h 24"/>
                    <a:gd name="T4" fmla="*/ 2 w 38"/>
                    <a:gd name="T5" fmla="*/ 12 h 24"/>
                    <a:gd name="T6" fmla="*/ 23 w 38"/>
                    <a:gd name="T7" fmla="*/ 24 h 24"/>
                    <a:gd name="T8" fmla="*/ 35 w 38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4">
                      <a:moveTo>
                        <a:pt x="35" y="12"/>
                      </a:moveTo>
                      <a:cubicBezTo>
                        <a:pt x="33" y="6"/>
                        <a:pt x="23" y="0"/>
                        <a:pt x="14" y="0"/>
                      </a:cubicBezTo>
                      <a:cubicBezTo>
                        <a:pt x="5" y="0"/>
                        <a:pt x="0" y="6"/>
                        <a:pt x="2" y="12"/>
                      </a:cubicBezTo>
                      <a:cubicBezTo>
                        <a:pt x="4" y="19"/>
                        <a:pt x="13" y="24"/>
                        <a:pt x="23" y="24"/>
                      </a:cubicBezTo>
                      <a:cubicBezTo>
                        <a:pt x="32" y="24"/>
                        <a:pt x="38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3" name="ïś1ïďé">
                  <a:extLst>
                    <a:ext uri="{FF2B5EF4-FFF2-40B4-BE49-F238E27FC236}">
                      <a16:creationId xmlns:a16="http://schemas.microsoft.com/office/drawing/2014/main" id="{FB268C11-064B-5EF1-D4E2-9DB2E9D44018}"/>
                    </a:ext>
                  </a:extLst>
                </p:cNvPr>
                <p:cNvSpPr/>
                <p:nvPr/>
              </p:nvSpPr>
              <p:spPr bwMode="auto">
                <a:xfrm>
                  <a:off x="8579085" y="3112609"/>
                  <a:ext cx="138865" cy="87948"/>
                </a:xfrm>
                <a:custGeom>
                  <a:avLst/>
                  <a:gdLst>
                    <a:gd name="T0" fmla="*/ 36 w 38"/>
                    <a:gd name="T1" fmla="*/ 12 h 24"/>
                    <a:gd name="T2" fmla="*/ 15 w 38"/>
                    <a:gd name="T3" fmla="*/ 0 h 24"/>
                    <a:gd name="T4" fmla="*/ 3 w 38"/>
                    <a:gd name="T5" fmla="*/ 12 h 24"/>
                    <a:gd name="T6" fmla="*/ 24 w 38"/>
                    <a:gd name="T7" fmla="*/ 24 h 24"/>
                    <a:gd name="T8" fmla="*/ 36 w 38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4">
                      <a:moveTo>
                        <a:pt x="36" y="12"/>
                      </a:moveTo>
                      <a:cubicBezTo>
                        <a:pt x="33" y="6"/>
                        <a:pt x="24" y="0"/>
                        <a:pt x="15" y="0"/>
                      </a:cubicBezTo>
                      <a:cubicBezTo>
                        <a:pt x="6" y="0"/>
                        <a:pt x="0" y="6"/>
                        <a:pt x="3" y="12"/>
                      </a:cubicBezTo>
                      <a:cubicBezTo>
                        <a:pt x="5" y="19"/>
                        <a:pt x="15" y="24"/>
                        <a:pt x="24" y="24"/>
                      </a:cubicBezTo>
                      <a:cubicBezTo>
                        <a:pt x="33" y="24"/>
                        <a:pt x="38" y="19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4" name="iṩḻïďê">
                  <a:extLst>
                    <a:ext uri="{FF2B5EF4-FFF2-40B4-BE49-F238E27FC236}">
                      <a16:creationId xmlns:a16="http://schemas.microsoft.com/office/drawing/2014/main" id="{76260F1C-02CA-6262-FE9A-CA8548D028F0}"/>
                    </a:ext>
                  </a:extLst>
                </p:cNvPr>
                <p:cNvSpPr/>
                <p:nvPr/>
              </p:nvSpPr>
              <p:spPr bwMode="auto">
                <a:xfrm>
                  <a:off x="8728751" y="3112609"/>
                  <a:ext cx="138865" cy="87948"/>
                </a:xfrm>
                <a:custGeom>
                  <a:avLst/>
                  <a:gdLst>
                    <a:gd name="T0" fmla="*/ 36 w 38"/>
                    <a:gd name="T1" fmla="*/ 12 h 24"/>
                    <a:gd name="T2" fmla="*/ 15 w 38"/>
                    <a:gd name="T3" fmla="*/ 0 h 24"/>
                    <a:gd name="T4" fmla="*/ 3 w 38"/>
                    <a:gd name="T5" fmla="*/ 12 h 24"/>
                    <a:gd name="T6" fmla="*/ 24 w 38"/>
                    <a:gd name="T7" fmla="*/ 24 h 24"/>
                    <a:gd name="T8" fmla="*/ 36 w 38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4">
                      <a:moveTo>
                        <a:pt x="36" y="12"/>
                      </a:moveTo>
                      <a:cubicBezTo>
                        <a:pt x="33" y="6"/>
                        <a:pt x="24" y="0"/>
                        <a:pt x="15" y="0"/>
                      </a:cubicBezTo>
                      <a:cubicBezTo>
                        <a:pt x="5" y="0"/>
                        <a:pt x="0" y="6"/>
                        <a:pt x="3" y="12"/>
                      </a:cubicBezTo>
                      <a:cubicBezTo>
                        <a:pt x="5" y="19"/>
                        <a:pt x="15" y="24"/>
                        <a:pt x="24" y="24"/>
                      </a:cubicBezTo>
                      <a:cubicBezTo>
                        <a:pt x="33" y="24"/>
                        <a:pt x="38" y="19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5" name="ïs1ïdê">
                  <a:extLst>
                    <a:ext uri="{FF2B5EF4-FFF2-40B4-BE49-F238E27FC236}">
                      <a16:creationId xmlns:a16="http://schemas.microsoft.com/office/drawing/2014/main" id="{89C0A836-7484-094F-87CF-1C505140280C}"/>
                    </a:ext>
                  </a:extLst>
                </p:cNvPr>
                <p:cNvSpPr/>
                <p:nvPr/>
              </p:nvSpPr>
              <p:spPr bwMode="auto">
                <a:xfrm>
                  <a:off x="8878417" y="3112609"/>
                  <a:ext cx="138865" cy="87948"/>
                </a:xfrm>
                <a:custGeom>
                  <a:avLst/>
                  <a:gdLst>
                    <a:gd name="T0" fmla="*/ 36 w 38"/>
                    <a:gd name="T1" fmla="*/ 12 h 24"/>
                    <a:gd name="T2" fmla="*/ 14 w 38"/>
                    <a:gd name="T3" fmla="*/ 0 h 24"/>
                    <a:gd name="T4" fmla="*/ 2 w 38"/>
                    <a:gd name="T5" fmla="*/ 12 h 24"/>
                    <a:gd name="T6" fmla="*/ 24 w 38"/>
                    <a:gd name="T7" fmla="*/ 24 h 24"/>
                    <a:gd name="T8" fmla="*/ 36 w 38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4">
                      <a:moveTo>
                        <a:pt x="36" y="12"/>
                      </a:moveTo>
                      <a:cubicBezTo>
                        <a:pt x="33" y="6"/>
                        <a:pt x="23" y="0"/>
                        <a:pt x="14" y="0"/>
                      </a:cubicBezTo>
                      <a:cubicBezTo>
                        <a:pt x="5" y="0"/>
                        <a:pt x="0" y="6"/>
                        <a:pt x="2" y="12"/>
                      </a:cubicBezTo>
                      <a:cubicBezTo>
                        <a:pt x="5" y="19"/>
                        <a:pt x="15" y="24"/>
                        <a:pt x="24" y="24"/>
                      </a:cubicBezTo>
                      <a:cubicBezTo>
                        <a:pt x="33" y="24"/>
                        <a:pt x="38" y="19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6" name="iṧļíḑê">
                  <a:extLst>
                    <a:ext uri="{FF2B5EF4-FFF2-40B4-BE49-F238E27FC236}">
                      <a16:creationId xmlns:a16="http://schemas.microsoft.com/office/drawing/2014/main" id="{942D4ED0-8688-52CF-651D-A29678DD5BB0}"/>
                    </a:ext>
                  </a:extLst>
                </p:cNvPr>
                <p:cNvSpPr/>
                <p:nvPr/>
              </p:nvSpPr>
              <p:spPr bwMode="auto">
                <a:xfrm>
                  <a:off x="7867787" y="3222158"/>
                  <a:ext cx="135779" cy="87948"/>
                </a:xfrm>
                <a:custGeom>
                  <a:avLst/>
                  <a:gdLst>
                    <a:gd name="T0" fmla="*/ 35 w 37"/>
                    <a:gd name="T1" fmla="*/ 12 h 24"/>
                    <a:gd name="T2" fmla="*/ 15 w 37"/>
                    <a:gd name="T3" fmla="*/ 0 h 24"/>
                    <a:gd name="T4" fmla="*/ 1 w 37"/>
                    <a:gd name="T5" fmla="*/ 12 h 24"/>
                    <a:gd name="T6" fmla="*/ 22 w 37"/>
                    <a:gd name="T7" fmla="*/ 24 h 24"/>
                    <a:gd name="T8" fmla="*/ 35 w 37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5" y="12"/>
                      </a:moveTo>
                      <a:cubicBezTo>
                        <a:pt x="33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1" y="12"/>
                      </a:cubicBezTo>
                      <a:cubicBezTo>
                        <a:pt x="3" y="19"/>
                        <a:pt x="12" y="24"/>
                        <a:pt x="22" y="24"/>
                      </a:cubicBezTo>
                      <a:cubicBezTo>
                        <a:pt x="31" y="24"/>
                        <a:pt x="37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7" name="ïṩľîḋé">
                  <a:extLst>
                    <a:ext uri="{FF2B5EF4-FFF2-40B4-BE49-F238E27FC236}">
                      <a16:creationId xmlns:a16="http://schemas.microsoft.com/office/drawing/2014/main" id="{1542243F-732E-E9EB-8B2F-07BF2CB1B174}"/>
                    </a:ext>
                  </a:extLst>
                </p:cNvPr>
                <p:cNvSpPr/>
                <p:nvPr/>
              </p:nvSpPr>
              <p:spPr bwMode="auto">
                <a:xfrm>
                  <a:off x="8017453" y="3222158"/>
                  <a:ext cx="138865" cy="87948"/>
                </a:xfrm>
                <a:custGeom>
                  <a:avLst/>
                  <a:gdLst>
                    <a:gd name="T0" fmla="*/ 36 w 38"/>
                    <a:gd name="T1" fmla="*/ 12 h 24"/>
                    <a:gd name="T2" fmla="*/ 15 w 38"/>
                    <a:gd name="T3" fmla="*/ 0 h 24"/>
                    <a:gd name="T4" fmla="*/ 2 w 38"/>
                    <a:gd name="T5" fmla="*/ 12 h 24"/>
                    <a:gd name="T6" fmla="*/ 22 w 38"/>
                    <a:gd name="T7" fmla="*/ 24 h 24"/>
                    <a:gd name="T8" fmla="*/ 36 w 38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4">
                      <a:moveTo>
                        <a:pt x="36" y="12"/>
                      </a:moveTo>
                      <a:cubicBezTo>
                        <a:pt x="34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2" y="12"/>
                      </a:cubicBezTo>
                      <a:cubicBezTo>
                        <a:pt x="4" y="19"/>
                        <a:pt x="13" y="24"/>
                        <a:pt x="22" y="24"/>
                      </a:cubicBezTo>
                      <a:cubicBezTo>
                        <a:pt x="32" y="24"/>
                        <a:pt x="38" y="19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8" name="îSḻîḓè">
                  <a:extLst>
                    <a:ext uri="{FF2B5EF4-FFF2-40B4-BE49-F238E27FC236}">
                      <a16:creationId xmlns:a16="http://schemas.microsoft.com/office/drawing/2014/main" id="{23D38734-AA8E-5701-5E4B-E49663C382F5}"/>
                    </a:ext>
                  </a:extLst>
                </p:cNvPr>
                <p:cNvSpPr/>
                <p:nvPr/>
              </p:nvSpPr>
              <p:spPr bwMode="auto">
                <a:xfrm>
                  <a:off x="8619202" y="3222158"/>
                  <a:ext cx="143495" cy="87948"/>
                </a:xfrm>
                <a:custGeom>
                  <a:avLst/>
                  <a:gdLst>
                    <a:gd name="T0" fmla="*/ 36 w 39"/>
                    <a:gd name="T1" fmla="*/ 12 h 24"/>
                    <a:gd name="T2" fmla="*/ 15 w 39"/>
                    <a:gd name="T3" fmla="*/ 0 h 24"/>
                    <a:gd name="T4" fmla="*/ 2 w 39"/>
                    <a:gd name="T5" fmla="*/ 12 h 24"/>
                    <a:gd name="T6" fmla="*/ 24 w 39"/>
                    <a:gd name="T7" fmla="*/ 24 h 24"/>
                    <a:gd name="T8" fmla="*/ 36 w 39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4">
                      <a:moveTo>
                        <a:pt x="36" y="12"/>
                      </a:moveTo>
                      <a:cubicBezTo>
                        <a:pt x="34" y="5"/>
                        <a:pt x="24" y="0"/>
                        <a:pt x="15" y="0"/>
                      </a:cubicBezTo>
                      <a:cubicBezTo>
                        <a:pt x="5" y="0"/>
                        <a:pt x="0" y="5"/>
                        <a:pt x="2" y="12"/>
                      </a:cubicBezTo>
                      <a:cubicBezTo>
                        <a:pt x="5" y="19"/>
                        <a:pt x="14" y="24"/>
                        <a:pt x="24" y="24"/>
                      </a:cubicBezTo>
                      <a:cubicBezTo>
                        <a:pt x="33" y="24"/>
                        <a:pt x="39" y="19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9" name="íSḷíḋè">
                  <a:extLst>
                    <a:ext uri="{FF2B5EF4-FFF2-40B4-BE49-F238E27FC236}">
                      <a16:creationId xmlns:a16="http://schemas.microsoft.com/office/drawing/2014/main" id="{76EC8A17-6997-3F2F-EC0A-671C00C586B4}"/>
                    </a:ext>
                  </a:extLst>
                </p:cNvPr>
                <p:cNvSpPr/>
                <p:nvPr/>
              </p:nvSpPr>
              <p:spPr bwMode="auto">
                <a:xfrm>
                  <a:off x="8768867" y="3222158"/>
                  <a:ext cx="143495" cy="87948"/>
                </a:xfrm>
                <a:custGeom>
                  <a:avLst/>
                  <a:gdLst>
                    <a:gd name="T0" fmla="*/ 37 w 39"/>
                    <a:gd name="T1" fmla="*/ 12 h 24"/>
                    <a:gd name="T2" fmla="*/ 15 w 39"/>
                    <a:gd name="T3" fmla="*/ 0 h 24"/>
                    <a:gd name="T4" fmla="*/ 3 w 39"/>
                    <a:gd name="T5" fmla="*/ 12 h 24"/>
                    <a:gd name="T6" fmla="*/ 24 w 39"/>
                    <a:gd name="T7" fmla="*/ 24 h 24"/>
                    <a:gd name="T8" fmla="*/ 37 w 39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4">
                      <a:moveTo>
                        <a:pt x="37" y="12"/>
                      </a:moveTo>
                      <a:cubicBezTo>
                        <a:pt x="34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3" y="12"/>
                      </a:cubicBezTo>
                      <a:cubicBezTo>
                        <a:pt x="5" y="19"/>
                        <a:pt x="15" y="24"/>
                        <a:pt x="24" y="24"/>
                      </a:cubicBezTo>
                      <a:cubicBezTo>
                        <a:pt x="34" y="24"/>
                        <a:pt x="39" y="19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0" name="işľiḋé">
                  <a:extLst>
                    <a:ext uri="{FF2B5EF4-FFF2-40B4-BE49-F238E27FC236}">
                      <a16:creationId xmlns:a16="http://schemas.microsoft.com/office/drawing/2014/main" id="{B7D91365-3C4A-7620-6C5F-7C4AD9FA9323}"/>
                    </a:ext>
                  </a:extLst>
                </p:cNvPr>
                <p:cNvSpPr/>
                <p:nvPr/>
              </p:nvSpPr>
              <p:spPr bwMode="auto">
                <a:xfrm>
                  <a:off x="8918534" y="3222158"/>
                  <a:ext cx="146580" cy="87948"/>
                </a:xfrm>
                <a:custGeom>
                  <a:avLst/>
                  <a:gdLst>
                    <a:gd name="T0" fmla="*/ 37 w 40"/>
                    <a:gd name="T1" fmla="*/ 12 h 24"/>
                    <a:gd name="T2" fmla="*/ 15 w 40"/>
                    <a:gd name="T3" fmla="*/ 0 h 24"/>
                    <a:gd name="T4" fmla="*/ 3 w 40"/>
                    <a:gd name="T5" fmla="*/ 12 h 24"/>
                    <a:gd name="T6" fmla="*/ 25 w 40"/>
                    <a:gd name="T7" fmla="*/ 24 h 24"/>
                    <a:gd name="T8" fmla="*/ 37 w 40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4">
                      <a:moveTo>
                        <a:pt x="37" y="12"/>
                      </a:moveTo>
                      <a:cubicBezTo>
                        <a:pt x="34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3" y="12"/>
                      </a:cubicBezTo>
                      <a:cubicBezTo>
                        <a:pt x="6" y="19"/>
                        <a:pt x="16" y="24"/>
                        <a:pt x="25" y="24"/>
                      </a:cubicBezTo>
                      <a:cubicBezTo>
                        <a:pt x="35" y="24"/>
                        <a:pt x="40" y="19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1" name="ïšľïdè">
                  <a:extLst>
                    <a:ext uri="{FF2B5EF4-FFF2-40B4-BE49-F238E27FC236}">
                      <a16:creationId xmlns:a16="http://schemas.microsoft.com/office/drawing/2014/main" id="{24F0F10F-4775-13B8-5B20-68BD4BC7485E}"/>
                    </a:ext>
                  </a:extLst>
                </p:cNvPr>
                <p:cNvSpPr/>
                <p:nvPr/>
              </p:nvSpPr>
              <p:spPr bwMode="auto">
                <a:xfrm>
                  <a:off x="7897103" y="3331707"/>
                  <a:ext cx="138865" cy="91034"/>
                </a:xfrm>
                <a:custGeom>
                  <a:avLst/>
                  <a:gdLst>
                    <a:gd name="T0" fmla="*/ 36 w 38"/>
                    <a:gd name="T1" fmla="*/ 12 h 25"/>
                    <a:gd name="T2" fmla="*/ 15 w 38"/>
                    <a:gd name="T3" fmla="*/ 0 h 25"/>
                    <a:gd name="T4" fmla="*/ 1 w 38"/>
                    <a:gd name="T5" fmla="*/ 12 h 25"/>
                    <a:gd name="T6" fmla="*/ 22 w 38"/>
                    <a:gd name="T7" fmla="*/ 25 h 25"/>
                    <a:gd name="T8" fmla="*/ 36 w 38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5">
                      <a:moveTo>
                        <a:pt x="36" y="12"/>
                      </a:moveTo>
                      <a:cubicBezTo>
                        <a:pt x="34" y="5"/>
                        <a:pt x="25" y="0"/>
                        <a:pt x="15" y="0"/>
                      </a:cubicBezTo>
                      <a:cubicBezTo>
                        <a:pt x="6" y="0"/>
                        <a:pt x="0" y="5"/>
                        <a:pt x="1" y="12"/>
                      </a:cubicBezTo>
                      <a:cubicBezTo>
                        <a:pt x="3" y="19"/>
                        <a:pt x="12" y="25"/>
                        <a:pt x="22" y="25"/>
                      </a:cubicBezTo>
                      <a:cubicBezTo>
                        <a:pt x="32" y="25"/>
                        <a:pt x="38" y="19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2" name="íṥḷidè">
                  <a:extLst>
                    <a:ext uri="{FF2B5EF4-FFF2-40B4-BE49-F238E27FC236}">
                      <a16:creationId xmlns:a16="http://schemas.microsoft.com/office/drawing/2014/main" id="{804D64D4-F291-7A4B-CF49-8ED5E360110F}"/>
                    </a:ext>
                  </a:extLst>
                </p:cNvPr>
                <p:cNvSpPr/>
                <p:nvPr/>
              </p:nvSpPr>
              <p:spPr bwMode="auto">
                <a:xfrm>
                  <a:off x="8659319" y="3331707"/>
                  <a:ext cx="143495" cy="91034"/>
                </a:xfrm>
                <a:custGeom>
                  <a:avLst/>
                  <a:gdLst>
                    <a:gd name="T0" fmla="*/ 37 w 39"/>
                    <a:gd name="T1" fmla="*/ 12 h 25"/>
                    <a:gd name="T2" fmla="*/ 15 w 39"/>
                    <a:gd name="T3" fmla="*/ 0 h 25"/>
                    <a:gd name="T4" fmla="*/ 2 w 39"/>
                    <a:gd name="T5" fmla="*/ 12 h 25"/>
                    <a:gd name="T6" fmla="*/ 24 w 39"/>
                    <a:gd name="T7" fmla="*/ 25 h 25"/>
                    <a:gd name="T8" fmla="*/ 37 w 39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5">
                      <a:moveTo>
                        <a:pt x="37" y="12"/>
                      </a:moveTo>
                      <a:cubicBezTo>
                        <a:pt x="34" y="5"/>
                        <a:pt x="24" y="0"/>
                        <a:pt x="15" y="0"/>
                      </a:cubicBezTo>
                      <a:cubicBezTo>
                        <a:pt x="5" y="0"/>
                        <a:pt x="0" y="5"/>
                        <a:pt x="2" y="12"/>
                      </a:cubicBezTo>
                      <a:cubicBezTo>
                        <a:pt x="5" y="19"/>
                        <a:pt x="15" y="25"/>
                        <a:pt x="24" y="25"/>
                      </a:cubicBezTo>
                      <a:cubicBezTo>
                        <a:pt x="34" y="25"/>
                        <a:pt x="39" y="19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3" name="íṡlídê">
                  <a:extLst>
                    <a:ext uri="{FF2B5EF4-FFF2-40B4-BE49-F238E27FC236}">
                      <a16:creationId xmlns:a16="http://schemas.microsoft.com/office/drawing/2014/main" id="{506121DA-0CCA-CDEF-CDBE-930CF468C88F}"/>
                    </a:ext>
                  </a:extLst>
                </p:cNvPr>
                <p:cNvSpPr/>
                <p:nvPr/>
              </p:nvSpPr>
              <p:spPr bwMode="auto">
                <a:xfrm>
                  <a:off x="8856816" y="3445885"/>
                  <a:ext cx="146580" cy="94120"/>
                </a:xfrm>
                <a:custGeom>
                  <a:avLst/>
                  <a:gdLst>
                    <a:gd name="T0" fmla="*/ 37 w 40"/>
                    <a:gd name="T1" fmla="*/ 12 h 26"/>
                    <a:gd name="T2" fmla="*/ 15 w 40"/>
                    <a:gd name="T3" fmla="*/ 0 h 26"/>
                    <a:gd name="T4" fmla="*/ 2 w 40"/>
                    <a:gd name="T5" fmla="*/ 12 h 26"/>
                    <a:gd name="T6" fmla="*/ 25 w 40"/>
                    <a:gd name="T7" fmla="*/ 26 h 26"/>
                    <a:gd name="T8" fmla="*/ 37 w 40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6">
                      <a:moveTo>
                        <a:pt x="37" y="12"/>
                      </a:moveTo>
                      <a:cubicBezTo>
                        <a:pt x="34" y="5"/>
                        <a:pt x="24" y="0"/>
                        <a:pt x="15" y="0"/>
                      </a:cubicBezTo>
                      <a:cubicBezTo>
                        <a:pt x="5" y="0"/>
                        <a:pt x="0" y="5"/>
                        <a:pt x="2" y="12"/>
                      </a:cubicBezTo>
                      <a:cubicBezTo>
                        <a:pt x="5" y="20"/>
                        <a:pt x="15" y="26"/>
                        <a:pt x="25" y="26"/>
                      </a:cubicBezTo>
                      <a:cubicBezTo>
                        <a:pt x="34" y="26"/>
                        <a:pt x="40" y="20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4" name="ï$lîḑe">
                  <a:extLst>
                    <a:ext uri="{FF2B5EF4-FFF2-40B4-BE49-F238E27FC236}">
                      <a16:creationId xmlns:a16="http://schemas.microsoft.com/office/drawing/2014/main" id="{9F0B7FE4-BE56-8980-BE37-7EC057ADB2A7}"/>
                    </a:ext>
                  </a:extLst>
                </p:cNvPr>
                <p:cNvSpPr/>
                <p:nvPr/>
              </p:nvSpPr>
              <p:spPr bwMode="auto">
                <a:xfrm>
                  <a:off x="5905159" y="2714528"/>
                  <a:ext cx="112636" cy="80233"/>
                </a:xfrm>
                <a:custGeom>
                  <a:avLst/>
                  <a:gdLst>
                    <a:gd name="T0" fmla="*/ 31 w 31"/>
                    <a:gd name="T1" fmla="*/ 11 h 22"/>
                    <a:gd name="T2" fmla="*/ 15 w 31"/>
                    <a:gd name="T3" fmla="*/ 0 h 22"/>
                    <a:gd name="T4" fmla="*/ 0 w 31"/>
                    <a:gd name="T5" fmla="*/ 11 h 22"/>
                    <a:gd name="T6" fmla="*/ 16 w 31"/>
                    <a:gd name="T7" fmla="*/ 22 h 22"/>
                    <a:gd name="T8" fmla="*/ 31 w 31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2">
                      <a:moveTo>
                        <a:pt x="31" y="11"/>
                      </a:moveTo>
                      <a:cubicBezTo>
                        <a:pt x="31" y="5"/>
                        <a:pt x="24" y="0"/>
                        <a:pt x="15" y="0"/>
                      </a:cubicBezTo>
                      <a:cubicBezTo>
                        <a:pt x="7" y="0"/>
                        <a:pt x="0" y="5"/>
                        <a:pt x="0" y="11"/>
                      </a:cubicBezTo>
                      <a:cubicBezTo>
                        <a:pt x="0" y="17"/>
                        <a:pt x="7" y="22"/>
                        <a:pt x="16" y="22"/>
                      </a:cubicBezTo>
                      <a:cubicBezTo>
                        <a:pt x="24" y="22"/>
                        <a:pt x="31" y="17"/>
                        <a:pt x="3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5" name="iŝļiḋé">
                  <a:extLst>
                    <a:ext uri="{FF2B5EF4-FFF2-40B4-BE49-F238E27FC236}">
                      <a16:creationId xmlns:a16="http://schemas.microsoft.com/office/drawing/2014/main" id="{5B65A450-2DFD-5E32-2869-8B0296E204D0}"/>
                    </a:ext>
                  </a:extLst>
                </p:cNvPr>
                <p:cNvSpPr/>
                <p:nvPr/>
              </p:nvSpPr>
              <p:spPr bwMode="auto">
                <a:xfrm>
                  <a:off x="6044024" y="2714528"/>
                  <a:ext cx="115721" cy="80233"/>
                </a:xfrm>
                <a:custGeom>
                  <a:avLst/>
                  <a:gdLst>
                    <a:gd name="T0" fmla="*/ 32 w 32"/>
                    <a:gd name="T1" fmla="*/ 11 h 22"/>
                    <a:gd name="T2" fmla="*/ 16 w 32"/>
                    <a:gd name="T3" fmla="*/ 0 h 22"/>
                    <a:gd name="T4" fmla="*/ 0 w 32"/>
                    <a:gd name="T5" fmla="*/ 11 h 22"/>
                    <a:gd name="T6" fmla="*/ 17 w 32"/>
                    <a:gd name="T7" fmla="*/ 22 h 22"/>
                    <a:gd name="T8" fmla="*/ 32 w 32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2">
                      <a:moveTo>
                        <a:pt x="32" y="11"/>
                      </a:moveTo>
                      <a:cubicBezTo>
                        <a:pt x="32" y="5"/>
                        <a:pt x="24" y="0"/>
                        <a:pt x="16" y="0"/>
                      </a:cubicBezTo>
                      <a:cubicBezTo>
                        <a:pt x="7" y="0"/>
                        <a:pt x="0" y="5"/>
                        <a:pt x="0" y="11"/>
                      </a:cubicBezTo>
                      <a:cubicBezTo>
                        <a:pt x="1" y="17"/>
                        <a:pt x="8" y="22"/>
                        <a:pt x="17" y="22"/>
                      </a:cubicBezTo>
                      <a:cubicBezTo>
                        <a:pt x="25" y="22"/>
                        <a:pt x="32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6" name="íŝlïďè">
                  <a:extLst>
                    <a:ext uri="{FF2B5EF4-FFF2-40B4-BE49-F238E27FC236}">
                      <a16:creationId xmlns:a16="http://schemas.microsoft.com/office/drawing/2014/main" id="{7834C53D-0D3E-74D9-2483-2E35D638FDCD}"/>
                    </a:ext>
                  </a:extLst>
                </p:cNvPr>
                <p:cNvSpPr/>
                <p:nvPr/>
              </p:nvSpPr>
              <p:spPr bwMode="auto">
                <a:xfrm>
                  <a:off x="6185975" y="2714528"/>
                  <a:ext cx="117264" cy="80233"/>
                </a:xfrm>
                <a:custGeom>
                  <a:avLst/>
                  <a:gdLst>
                    <a:gd name="T0" fmla="*/ 32 w 32"/>
                    <a:gd name="T1" fmla="*/ 11 h 22"/>
                    <a:gd name="T2" fmla="*/ 15 w 32"/>
                    <a:gd name="T3" fmla="*/ 0 h 22"/>
                    <a:gd name="T4" fmla="*/ 0 w 32"/>
                    <a:gd name="T5" fmla="*/ 11 h 22"/>
                    <a:gd name="T6" fmla="*/ 16 w 32"/>
                    <a:gd name="T7" fmla="*/ 22 h 22"/>
                    <a:gd name="T8" fmla="*/ 32 w 32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2">
                      <a:moveTo>
                        <a:pt x="32" y="11"/>
                      </a:moveTo>
                      <a:cubicBezTo>
                        <a:pt x="31" y="5"/>
                        <a:pt x="24" y="0"/>
                        <a:pt x="15" y="0"/>
                      </a:cubicBezTo>
                      <a:cubicBezTo>
                        <a:pt x="7" y="0"/>
                        <a:pt x="0" y="5"/>
                        <a:pt x="0" y="11"/>
                      </a:cubicBezTo>
                      <a:cubicBezTo>
                        <a:pt x="0" y="17"/>
                        <a:pt x="8" y="22"/>
                        <a:pt x="16" y="22"/>
                      </a:cubicBezTo>
                      <a:cubicBezTo>
                        <a:pt x="25" y="22"/>
                        <a:pt x="32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7" name="iṧḻîḋè">
                  <a:extLst>
                    <a:ext uri="{FF2B5EF4-FFF2-40B4-BE49-F238E27FC236}">
                      <a16:creationId xmlns:a16="http://schemas.microsoft.com/office/drawing/2014/main" id="{7BC9FE47-DD82-F075-8D1B-70B5661E39F4}"/>
                    </a:ext>
                  </a:extLst>
                </p:cNvPr>
                <p:cNvSpPr/>
                <p:nvPr/>
              </p:nvSpPr>
              <p:spPr bwMode="auto">
                <a:xfrm>
                  <a:off x="6324840" y="2714528"/>
                  <a:ext cx="120350" cy="80233"/>
                </a:xfrm>
                <a:custGeom>
                  <a:avLst/>
                  <a:gdLst>
                    <a:gd name="T0" fmla="*/ 32 w 33"/>
                    <a:gd name="T1" fmla="*/ 11 h 22"/>
                    <a:gd name="T2" fmla="*/ 16 w 33"/>
                    <a:gd name="T3" fmla="*/ 0 h 22"/>
                    <a:gd name="T4" fmla="*/ 1 w 33"/>
                    <a:gd name="T5" fmla="*/ 11 h 22"/>
                    <a:gd name="T6" fmla="*/ 17 w 33"/>
                    <a:gd name="T7" fmla="*/ 22 h 22"/>
                    <a:gd name="T8" fmla="*/ 32 w 33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2">
                      <a:moveTo>
                        <a:pt x="32" y="11"/>
                      </a:moveTo>
                      <a:cubicBezTo>
                        <a:pt x="32" y="5"/>
                        <a:pt x="24" y="0"/>
                        <a:pt x="16" y="0"/>
                      </a:cubicBezTo>
                      <a:cubicBezTo>
                        <a:pt x="7" y="0"/>
                        <a:pt x="0" y="5"/>
                        <a:pt x="1" y="11"/>
                      </a:cubicBezTo>
                      <a:cubicBezTo>
                        <a:pt x="1" y="17"/>
                        <a:pt x="9" y="22"/>
                        <a:pt x="17" y="22"/>
                      </a:cubicBezTo>
                      <a:cubicBezTo>
                        <a:pt x="26" y="22"/>
                        <a:pt x="33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8" name="îsḻídê">
                  <a:extLst>
                    <a:ext uri="{FF2B5EF4-FFF2-40B4-BE49-F238E27FC236}">
                      <a16:creationId xmlns:a16="http://schemas.microsoft.com/office/drawing/2014/main" id="{F2E1BE0D-E162-C878-9307-C266A7A80CA2}"/>
                    </a:ext>
                  </a:extLst>
                </p:cNvPr>
                <p:cNvSpPr/>
                <p:nvPr/>
              </p:nvSpPr>
              <p:spPr bwMode="auto">
                <a:xfrm>
                  <a:off x="7087056" y="4063064"/>
                  <a:ext cx="146580" cy="109550"/>
                </a:xfrm>
                <a:custGeom>
                  <a:avLst/>
                  <a:gdLst>
                    <a:gd name="T0" fmla="*/ 39 w 40"/>
                    <a:gd name="T1" fmla="*/ 15 h 30"/>
                    <a:gd name="T2" fmla="*/ 18 w 40"/>
                    <a:gd name="T3" fmla="*/ 0 h 30"/>
                    <a:gd name="T4" fmla="*/ 1 w 40"/>
                    <a:gd name="T5" fmla="*/ 15 h 30"/>
                    <a:gd name="T6" fmla="*/ 22 w 40"/>
                    <a:gd name="T7" fmla="*/ 30 h 30"/>
                    <a:gd name="T8" fmla="*/ 39 w 40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30">
                      <a:moveTo>
                        <a:pt x="39" y="15"/>
                      </a:moveTo>
                      <a:cubicBezTo>
                        <a:pt x="37" y="6"/>
                        <a:pt x="28" y="0"/>
                        <a:pt x="18" y="0"/>
                      </a:cubicBezTo>
                      <a:cubicBezTo>
                        <a:pt x="7" y="0"/>
                        <a:pt x="0" y="6"/>
                        <a:pt x="1" y="15"/>
                      </a:cubicBezTo>
                      <a:cubicBezTo>
                        <a:pt x="2" y="23"/>
                        <a:pt x="12" y="30"/>
                        <a:pt x="22" y="30"/>
                      </a:cubicBezTo>
                      <a:cubicBezTo>
                        <a:pt x="33" y="30"/>
                        <a:pt x="40" y="23"/>
                        <a:pt x="3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9" name="iṧḷîde">
                  <a:extLst>
                    <a:ext uri="{FF2B5EF4-FFF2-40B4-BE49-F238E27FC236}">
                      <a16:creationId xmlns:a16="http://schemas.microsoft.com/office/drawing/2014/main" id="{DA72316C-4A80-F7D8-E068-0458AA42FB96}"/>
                    </a:ext>
                  </a:extLst>
                </p:cNvPr>
                <p:cNvSpPr/>
                <p:nvPr/>
              </p:nvSpPr>
              <p:spPr bwMode="auto">
                <a:xfrm>
                  <a:off x="6937390" y="4198843"/>
                  <a:ext cx="146580" cy="112636"/>
                </a:xfrm>
                <a:custGeom>
                  <a:avLst/>
                  <a:gdLst>
                    <a:gd name="T0" fmla="*/ 39 w 40"/>
                    <a:gd name="T1" fmla="*/ 15 h 31"/>
                    <a:gd name="T2" fmla="*/ 18 w 40"/>
                    <a:gd name="T3" fmla="*/ 0 h 31"/>
                    <a:gd name="T4" fmla="*/ 1 w 40"/>
                    <a:gd name="T5" fmla="*/ 15 h 31"/>
                    <a:gd name="T6" fmla="*/ 22 w 40"/>
                    <a:gd name="T7" fmla="*/ 31 h 31"/>
                    <a:gd name="T8" fmla="*/ 39 w 40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31">
                      <a:moveTo>
                        <a:pt x="39" y="15"/>
                      </a:moveTo>
                      <a:cubicBezTo>
                        <a:pt x="38" y="7"/>
                        <a:pt x="28" y="0"/>
                        <a:pt x="18" y="0"/>
                      </a:cubicBezTo>
                      <a:cubicBezTo>
                        <a:pt x="8" y="0"/>
                        <a:pt x="0" y="7"/>
                        <a:pt x="1" y="15"/>
                      </a:cubicBezTo>
                      <a:cubicBezTo>
                        <a:pt x="2" y="24"/>
                        <a:pt x="12" y="31"/>
                        <a:pt x="22" y="31"/>
                      </a:cubicBezTo>
                      <a:cubicBezTo>
                        <a:pt x="33" y="31"/>
                        <a:pt x="40" y="24"/>
                        <a:pt x="3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0" name="í$líḓè">
                  <a:extLst>
                    <a:ext uri="{FF2B5EF4-FFF2-40B4-BE49-F238E27FC236}">
                      <a16:creationId xmlns:a16="http://schemas.microsoft.com/office/drawing/2014/main" id="{2D53C4AC-60E4-BC01-EEDE-BA0B1BCED1EF}"/>
                    </a:ext>
                  </a:extLst>
                </p:cNvPr>
                <p:cNvSpPr/>
                <p:nvPr/>
              </p:nvSpPr>
              <p:spPr bwMode="auto">
                <a:xfrm>
                  <a:off x="7105571" y="4198843"/>
                  <a:ext cx="149666" cy="112636"/>
                </a:xfrm>
                <a:custGeom>
                  <a:avLst/>
                  <a:gdLst>
                    <a:gd name="T0" fmla="*/ 40 w 41"/>
                    <a:gd name="T1" fmla="*/ 15 h 31"/>
                    <a:gd name="T2" fmla="*/ 18 w 41"/>
                    <a:gd name="T3" fmla="*/ 0 h 31"/>
                    <a:gd name="T4" fmla="*/ 2 w 41"/>
                    <a:gd name="T5" fmla="*/ 15 h 31"/>
                    <a:gd name="T6" fmla="*/ 23 w 41"/>
                    <a:gd name="T7" fmla="*/ 31 h 31"/>
                    <a:gd name="T8" fmla="*/ 40 w 41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31">
                      <a:moveTo>
                        <a:pt x="40" y="15"/>
                      </a:moveTo>
                      <a:cubicBezTo>
                        <a:pt x="38" y="7"/>
                        <a:pt x="29" y="0"/>
                        <a:pt x="18" y="0"/>
                      </a:cubicBezTo>
                      <a:cubicBezTo>
                        <a:pt x="8" y="0"/>
                        <a:pt x="0" y="7"/>
                        <a:pt x="2" y="15"/>
                      </a:cubicBezTo>
                      <a:cubicBezTo>
                        <a:pt x="3" y="24"/>
                        <a:pt x="13" y="31"/>
                        <a:pt x="23" y="31"/>
                      </a:cubicBezTo>
                      <a:cubicBezTo>
                        <a:pt x="34" y="31"/>
                        <a:pt x="41" y="24"/>
                        <a:pt x="4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1" name="ïsliḓè">
                  <a:extLst>
                    <a:ext uri="{FF2B5EF4-FFF2-40B4-BE49-F238E27FC236}">
                      <a16:creationId xmlns:a16="http://schemas.microsoft.com/office/drawing/2014/main" id="{3836F318-8FED-45BB-77AE-937F763A8F75}"/>
                    </a:ext>
                  </a:extLst>
                </p:cNvPr>
                <p:cNvSpPr/>
                <p:nvPr/>
              </p:nvSpPr>
              <p:spPr bwMode="auto">
                <a:xfrm>
                  <a:off x="6955906" y="4337708"/>
                  <a:ext cx="149666" cy="115721"/>
                </a:xfrm>
                <a:custGeom>
                  <a:avLst/>
                  <a:gdLst>
                    <a:gd name="T0" fmla="*/ 40 w 41"/>
                    <a:gd name="T1" fmla="*/ 16 h 32"/>
                    <a:gd name="T2" fmla="*/ 18 w 41"/>
                    <a:gd name="T3" fmla="*/ 0 h 32"/>
                    <a:gd name="T4" fmla="*/ 1 w 41"/>
                    <a:gd name="T5" fmla="*/ 16 h 32"/>
                    <a:gd name="T6" fmla="*/ 23 w 41"/>
                    <a:gd name="T7" fmla="*/ 32 h 32"/>
                    <a:gd name="T8" fmla="*/ 40 w 41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32">
                      <a:moveTo>
                        <a:pt x="40" y="16"/>
                      </a:moveTo>
                      <a:cubicBezTo>
                        <a:pt x="38" y="7"/>
                        <a:pt x="29" y="0"/>
                        <a:pt x="18" y="0"/>
                      </a:cubicBezTo>
                      <a:cubicBezTo>
                        <a:pt x="8" y="0"/>
                        <a:pt x="0" y="7"/>
                        <a:pt x="1" y="16"/>
                      </a:cubicBezTo>
                      <a:cubicBezTo>
                        <a:pt x="2" y="25"/>
                        <a:pt x="12" y="32"/>
                        <a:pt x="23" y="32"/>
                      </a:cubicBezTo>
                      <a:cubicBezTo>
                        <a:pt x="33" y="32"/>
                        <a:pt x="41" y="25"/>
                        <a:pt x="40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2" name="iṩļïḋè">
                  <a:extLst>
                    <a:ext uri="{FF2B5EF4-FFF2-40B4-BE49-F238E27FC236}">
                      <a16:creationId xmlns:a16="http://schemas.microsoft.com/office/drawing/2014/main" id="{E9AF9C37-9022-0F65-CDA1-973CA705BEBE}"/>
                    </a:ext>
                  </a:extLst>
                </p:cNvPr>
                <p:cNvSpPr/>
                <p:nvPr/>
              </p:nvSpPr>
              <p:spPr bwMode="auto">
                <a:xfrm>
                  <a:off x="6963620" y="3222158"/>
                  <a:ext cx="131151" cy="87948"/>
                </a:xfrm>
                <a:custGeom>
                  <a:avLst/>
                  <a:gdLst>
                    <a:gd name="T0" fmla="*/ 35 w 36"/>
                    <a:gd name="T1" fmla="*/ 12 h 24"/>
                    <a:gd name="T2" fmla="*/ 16 w 36"/>
                    <a:gd name="T3" fmla="*/ 0 h 24"/>
                    <a:gd name="T4" fmla="*/ 1 w 36"/>
                    <a:gd name="T5" fmla="*/ 12 h 24"/>
                    <a:gd name="T6" fmla="*/ 20 w 36"/>
                    <a:gd name="T7" fmla="*/ 24 h 24"/>
                    <a:gd name="T8" fmla="*/ 35 w 36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4">
                      <a:moveTo>
                        <a:pt x="35" y="12"/>
                      </a:moveTo>
                      <a:cubicBezTo>
                        <a:pt x="34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1" y="12"/>
                      </a:cubicBezTo>
                      <a:cubicBezTo>
                        <a:pt x="2" y="19"/>
                        <a:pt x="10" y="24"/>
                        <a:pt x="20" y="24"/>
                      </a:cubicBezTo>
                      <a:cubicBezTo>
                        <a:pt x="29" y="24"/>
                        <a:pt x="36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3" name="ïṩḻidé">
                  <a:extLst>
                    <a:ext uri="{FF2B5EF4-FFF2-40B4-BE49-F238E27FC236}">
                      <a16:creationId xmlns:a16="http://schemas.microsoft.com/office/drawing/2014/main" id="{5F8FB88F-AA1C-A4CE-1E98-F551F48E5AD0}"/>
                    </a:ext>
                  </a:extLst>
                </p:cNvPr>
                <p:cNvSpPr/>
                <p:nvPr/>
              </p:nvSpPr>
              <p:spPr bwMode="auto">
                <a:xfrm>
                  <a:off x="5343526" y="2623495"/>
                  <a:ext cx="115721" cy="72519"/>
                </a:xfrm>
                <a:custGeom>
                  <a:avLst/>
                  <a:gdLst>
                    <a:gd name="T0" fmla="*/ 32 w 32"/>
                    <a:gd name="T1" fmla="*/ 10 h 20"/>
                    <a:gd name="T2" fmla="*/ 17 w 32"/>
                    <a:gd name="T3" fmla="*/ 0 h 20"/>
                    <a:gd name="T4" fmla="*/ 1 w 32"/>
                    <a:gd name="T5" fmla="*/ 10 h 20"/>
                    <a:gd name="T6" fmla="*/ 16 w 32"/>
                    <a:gd name="T7" fmla="*/ 20 h 20"/>
                    <a:gd name="T8" fmla="*/ 32 w 32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0">
                      <a:moveTo>
                        <a:pt x="32" y="10"/>
                      </a:moveTo>
                      <a:cubicBezTo>
                        <a:pt x="32" y="4"/>
                        <a:pt x="26" y="0"/>
                        <a:pt x="17" y="0"/>
                      </a:cubicBezTo>
                      <a:cubicBezTo>
                        <a:pt x="8" y="0"/>
                        <a:pt x="1" y="4"/>
                        <a:pt x="1" y="10"/>
                      </a:cubicBezTo>
                      <a:cubicBezTo>
                        <a:pt x="0" y="16"/>
                        <a:pt x="7" y="20"/>
                        <a:pt x="16" y="20"/>
                      </a:cubicBezTo>
                      <a:cubicBezTo>
                        <a:pt x="24" y="20"/>
                        <a:pt x="32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4" name="iṧļîdé">
                  <a:extLst>
                    <a:ext uri="{FF2B5EF4-FFF2-40B4-BE49-F238E27FC236}">
                      <a16:creationId xmlns:a16="http://schemas.microsoft.com/office/drawing/2014/main" id="{AF347725-797B-43F8-29C0-B53D9E4548A2}"/>
                    </a:ext>
                  </a:extLst>
                </p:cNvPr>
                <p:cNvSpPr/>
                <p:nvPr/>
              </p:nvSpPr>
              <p:spPr bwMode="auto">
                <a:xfrm>
                  <a:off x="5485477" y="2623495"/>
                  <a:ext cx="112636" cy="72519"/>
                </a:xfrm>
                <a:custGeom>
                  <a:avLst/>
                  <a:gdLst>
                    <a:gd name="T0" fmla="*/ 31 w 31"/>
                    <a:gd name="T1" fmla="*/ 10 h 20"/>
                    <a:gd name="T2" fmla="*/ 16 w 31"/>
                    <a:gd name="T3" fmla="*/ 0 h 20"/>
                    <a:gd name="T4" fmla="*/ 0 w 31"/>
                    <a:gd name="T5" fmla="*/ 10 h 20"/>
                    <a:gd name="T6" fmla="*/ 15 w 31"/>
                    <a:gd name="T7" fmla="*/ 20 h 20"/>
                    <a:gd name="T8" fmla="*/ 31 w 31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0">
                      <a:moveTo>
                        <a:pt x="31" y="10"/>
                      </a:moveTo>
                      <a:cubicBezTo>
                        <a:pt x="31" y="4"/>
                        <a:pt x="24" y="0"/>
                        <a:pt x="16" y="0"/>
                      </a:cubicBezTo>
                      <a:cubicBezTo>
                        <a:pt x="7" y="0"/>
                        <a:pt x="0" y="4"/>
                        <a:pt x="0" y="10"/>
                      </a:cubicBezTo>
                      <a:cubicBezTo>
                        <a:pt x="0" y="16"/>
                        <a:pt x="6" y="20"/>
                        <a:pt x="15" y="20"/>
                      </a:cubicBezTo>
                      <a:cubicBezTo>
                        <a:pt x="24" y="20"/>
                        <a:pt x="31" y="16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5" name="ïšļiḑé">
                  <a:extLst>
                    <a:ext uri="{FF2B5EF4-FFF2-40B4-BE49-F238E27FC236}">
                      <a16:creationId xmlns:a16="http://schemas.microsoft.com/office/drawing/2014/main" id="{47FC18E4-9450-B678-545E-6A3C288E74B8}"/>
                    </a:ext>
                  </a:extLst>
                </p:cNvPr>
                <p:cNvSpPr/>
                <p:nvPr/>
              </p:nvSpPr>
              <p:spPr bwMode="auto">
                <a:xfrm>
                  <a:off x="5624342" y="2623495"/>
                  <a:ext cx="112636" cy="72519"/>
                </a:xfrm>
                <a:custGeom>
                  <a:avLst/>
                  <a:gdLst>
                    <a:gd name="T0" fmla="*/ 31 w 31"/>
                    <a:gd name="T1" fmla="*/ 10 h 20"/>
                    <a:gd name="T2" fmla="*/ 16 w 31"/>
                    <a:gd name="T3" fmla="*/ 0 h 20"/>
                    <a:gd name="T4" fmla="*/ 0 w 31"/>
                    <a:gd name="T5" fmla="*/ 10 h 20"/>
                    <a:gd name="T6" fmla="*/ 15 w 31"/>
                    <a:gd name="T7" fmla="*/ 20 h 20"/>
                    <a:gd name="T8" fmla="*/ 31 w 31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0">
                      <a:moveTo>
                        <a:pt x="31" y="10"/>
                      </a:moveTo>
                      <a:cubicBezTo>
                        <a:pt x="31" y="4"/>
                        <a:pt x="24" y="0"/>
                        <a:pt x="16" y="0"/>
                      </a:cubicBezTo>
                      <a:cubicBezTo>
                        <a:pt x="7" y="0"/>
                        <a:pt x="0" y="4"/>
                        <a:pt x="0" y="10"/>
                      </a:cubicBezTo>
                      <a:cubicBezTo>
                        <a:pt x="0" y="16"/>
                        <a:pt x="7" y="20"/>
                        <a:pt x="15" y="20"/>
                      </a:cubicBezTo>
                      <a:cubicBezTo>
                        <a:pt x="24" y="20"/>
                        <a:pt x="31" y="16"/>
                        <a:pt x="3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6" name="iŝ1îḓe">
                  <a:extLst>
                    <a:ext uri="{FF2B5EF4-FFF2-40B4-BE49-F238E27FC236}">
                      <a16:creationId xmlns:a16="http://schemas.microsoft.com/office/drawing/2014/main" id="{5EA71EF2-C78F-4921-AD3D-E7EBB0C40864}"/>
                    </a:ext>
                  </a:extLst>
                </p:cNvPr>
                <p:cNvSpPr/>
                <p:nvPr/>
              </p:nvSpPr>
              <p:spPr bwMode="auto">
                <a:xfrm>
                  <a:off x="5196947" y="2714528"/>
                  <a:ext cx="117264" cy="80233"/>
                </a:xfrm>
                <a:custGeom>
                  <a:avLst/>
                  <a:gdLst>
                    <a:gd name="T0" fmla="*/ 32 w 32"/>
                    <a:gd name="T1" fmla="*/ 11 h 22"/>
                    <a:gd name="T2" fmla="*/ 17 w 32"/>
                    <a:gd name="T3" fmla="*/ 0 h 22"/>
                    <a:gd name="T4" fmla="*/ 0 w 32"/>
                    <a:gd name="T5" fmla="*/ 11 h 22"/>
                    <a:gd name="T6" fmla="*/ 15 w 32"/>
                    <a:gd name="T7" fmla="*/ 22 h 22"/>
                    <a:gd name="T8" fmla="*/ 32 w 32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2">
                      <a:moveTo>
                        <a:pt x="32" y="11"/>
                      </a:moveTo>
                      <a:cubicBezTo>
                        <a:pt x="32" y="5"/>
                        <a:pt x="26" y="0"/>
                        <a:pt x="17" y="0"/>
                      </a:cubicBezTo>
                      <a:cubicBezTo>
                        <a:pt x="8" y="0"/>
                        <a:pt x="1" y="5"/>
                        <a:pt x="0" y="11"/>
                      </a:cubicBezTo>
                      <a:cubicBezTo>
                        <a:pt x="0" y="17"/>
                        <a:pt x="6" y="22"/>
                        <a:pt x="15" y="22"/>
                      </a:cubicBezTo>
                      <a:cubicBezTo>
                        <a:pt x="24" y="22"/>
                        <a:pt x="31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7" name="iṥľîdé">
                  <a:extLst>
                    <a:ext uri="{FF2B5EF4-FFF2-40B4-BE49-F238E27FC236}">
                      <a16:creationId xmlns:a16="http://schemas.microsoft.com/office/drawing/2014/main" id="{8DF28B62-0C7A-6C14-0895-DECEC2E4F5E8}"/>
                    </a:ext>
                  </a:extLst>
                </p:cNvPr>
                <p:cNvSpPr/>
                <p:nvPr/>
              </p:nvSpPr>
              <p:spPr bwMode="auto">
                <a:xfrm>
                  <a:off x="5338898" y="2714528"/>
                  <a:ext cx="117264" cy="80233"/>
                </a:xfrm>
                <a:custGeom>
                  <a:avLst/>
                  <a:gdLst>
                    <a:gd name="T0" fmla="*/ 32 w 32"/>
                    <a:gd name="T1" fmla="*/ 11 h 22"/>
                    <a:gd name="T2" fmla="*/ 16 w 32"/>
                    <a:gd name="T3" fmla="*/ 0 h 22"/>
                    <a:gd name="T4" fmla="*/ 0 w 32"/>
                    <a:gd name="T5" fmla="*/ 11 h 22"/>
                    <a:gd name="T6" fmla="*/ 15 w 32"/>
                    <a:gd name="T7" fmla="*/ 22 h 22"/>
                    <a:gd name="T8" fmla="*/ 32 w 32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2">
                      <a:moveTo>
                        <a:pt x="32" y="11"/>
                      </a:moveTo>
                      <a:cubicBezTo>
                        <a:pt x="32" y="5"/>
                        <a:pt x="25" y="0"/>
                        <a:pt x="16" y="0"/>
                      </a:cubicBezTo>
                      <a:cubicBezTo>
                        <a:pt x="8" y="0"/>
                        <a:pt x="0" y="5"/>
                        <a:pt x="0" y="11"/>
                      </a:cubicBezTo>
                      <a:cubicBezTo>
                        <a:pt x="0" y="17"/>
                        <a:pt x="6" y="22"/>
                        <a:pt x="15" y="22"/>
                      </a:cubicBezTo>
                      <a:cubicBezTo>
                        <a:pt x="24" y="22"/>
                        <a:pt x="31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8" name="íśļíḑé">
                  <a:extLst>
                    <a:ext uri="{FF2B5EF4-FFF2-40B4-BE49-F238E27FC236}">
                      <a16:creationId xmlns:a16="http://schemas.microsoft.com/office/drawing/2014/main" id="{F69429D6-2CF4-0A1D-4949-CD6F46CB0C5A}"/>
                    </a:ext>
                  </a:extLst>
                </p:cNvPr>
                <p:cNvSpPr/>
                <p:nvPr/>
              </p:nvSpPr>
              <p:spPr bwMode="auto">
                <a:xfrm>
                  <a:off x="5477763" y="2714528"/>
                  <a:ext cx="117264" cy="80233"/>
                </a:xfrm>
                <a:custGeom>
                  <a:avLst/>
                  <a:gdLst>
                    <a:gd name="T0" fmla="*/ 32 w 32"/>
                    <a:gd name="T1" fmla="*/ 11 h 22"/>
                    <a:gd name="T2" fmla="*/ 17 w 32"/>
                    <a:gd name="T3" fmla="*/ 0 h 22"/>
                    <a:gd name="T4" fmla="*/ 1 w 32"/>
                    <a:gd name="T5" fmla="*/ 11 h 22"/>
                    <a:gd name="T6" fmla="*/ 16 w 32"/>
                    <a:gd name="T7" fmla="*/ 22 h 22"/>
                    <a:gd name="T8" fmla="*/ 32 w 32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2">
                      <a:moveTo>
                        <a:pt x="32" y="11"/>
                      </a:moveTo>
                      <a:cubicBezTo>
                        <a:pt x="32" y="5"/>
                        <a:pt x="26" y="0"/>
                        <a:pt x="17" y="0"/>
                      </a:cubicBezTo>
                      <a:cubicBezTo>
                        <a:pt x="8" y="0"/>
                        <a:pt x="1" y="5"/>
                        <a:pt x="1" y="11"/>
                      </a:cubicBezTo>
                      <a:cubicBezTo>
                        <a:pt x="0" y="17"/>
                        <a:pt x="7" y="22"/>
                        <a:pt x="16" y="22"/>
                      </a:cubicBezTo>
                      <a:cubicBezTo>
                        <a:pt x="25" y="22"/>
                        <a:pt x="32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9" name="iś1îḍe">
                  <a:extLst>
                    <a:ext uri="{FF2B5EF4-FFF2-40B4-BE49-F238E27FC236}">
                      <a16:creationId xmlns:a16="http://schemas.microsoft.com/office/drawing/2014/main" id="{D68D48B0-520F-9893-7E43-68214A49FDFE}"/>
                    </a:ext>
                  </a:extLst>
                </p:cNvPr>
                <p:cNvSpPr/>
                <p:nvPr/>
              </p:nvSpPr>
              <p:spPr bwMode="auto">
                <a:xfrm>
                  <a:off x="5619714" y="2714528"/>
                  <a:ext cx="117264" cy="80233"/>
                </a:xfrm>
                <a:custGeom>
                  <a:avLst/>
                  <a:gdLst>
                    <a:gd name="T0" fmla="*/ 32 w 32"/>
                    <a:gd name="T1" fmla="*/ 11 h 22"/>
                    <a:gd name="T2" fmla="*/ 16 w 32"/>
                    <a:gd name="T3" fmla="*/ 0 h 22"/>
                    <a:gd name="T4" fmla="*/ 0 w 32"/>
                    <a:gd name="T5" fmla="*/ 11 h 22"/>
                    <a:gd name="T6" fmla="*/ 16 w 32"/>
                    <a:gd name="T7" fmla="*/ 22 h 22"/>
                    <a:gd name="T8" fmla="*/ 32 w 32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2">
                      <a:moveTo>
                        <a:pt x="32" y="11"/>
                      </a:moveTo>
                      <a:cubicBezTo>
                        <a:pt x="32" y="5"/>
                        <a:pt x="25" y="0"/>
                        <a:pt x="16" y="0"/>
                      </a:cubicBezTo>
                      <a:cubicBezTo>
                        <a:pt x="8" y="0"/>
                        <a:pt x="1" y="5"/>
                        <a:pt x="0" y="11"/>
                      </a:cubicBezTo>
                      <a:cubicBezTo>
                        <a:pt x="0" y="17"/>
                        <a:pt x="7" y="22"/>
                        <a:pt x="16" y="22"/>
                      </a:cubicBezTo>
                      <a:cubicBezTo>
                        <a:pt x="25" y="22"/>
                        <a:pt x="32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0" name="îS1îḋê">
                  <a:extLst>
                    <a:ext uri="{FF2B5EF4-FFF2-40B4-BE49-F238E27FC236}">
                      <a16:creationId xmlns:a16="http://schemas.microsoft.com/office/drawing/2014/main" id="{FF53D5CA-DA72-EAF3-5809-D2F6AFCAD2DB}"/>
                    </a:ext>
                  </a:extLst>
                </p:cNvPr>
                <p:cNvSpPr/>
                <p:nvPr/>
              </p:nvSpPr>
              <p:spPr bwMode="auto">
                <a:xfrm>
                  <a:off x="5763207" y="2714528"/>
                  <a:ext cx="115721" cy="80233"/>
                </a:xfrm>
                <a:custGeom>
                  <a:avLst/>
                  <a:gdLst>
                    <a:gd name="T0" fmla="*/ 32 w 32"/>
                    <a:gd name="T1" fmla="*/ 11 h 22"/>
                    <a:gd name="T2" fmla="*/ 16 w 32"/>
                    <a:gd name="T3" fmla="*/ 0 h 22"/>
                    <a:gd name="T4" fmla="*/ 0 w 32"/>
                    <a:gd name="T5" fmla="*/ 11 h 22"/>
                    <a:gd name="T6" fmla="*/ 16 w 32"/>
                    <a:gd name="T7" fmla="*/ 22 h 22"/>
                    <a:gd name="T8" fmla="*/ 32 w 32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2">
                      <a:moveTo>
                        <a:pt x="32" y="11"/>
                      </a:moveTo>
                      <a:cubicBezTo>
                        <a:pt x="32" y="5"/>
                        <a:pt x="24" y="0"/>
                        <a:pt x="16" y="0"/>
                      </a:cubicBezTo>
                      <a:cubicBezTo>
                        <a:pt x="7" y="0"/>
                        <a:pt x="0" y="5"/>
                        <a:pt x="0" y="11"/>
                      </a:cubicBezTo>
                      <a:cubicBezTo>
                        <a:pt x="0" y="17"/>
                        <a:pt x="7" y="22"/>
                        <a:pt x="16" y="22"/>
                      </a:cubicBezTo>
                      <a:cubicBezTo>
                        <a:pt x="25" y="22"/>
                        <a:pt x="32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1" name="îSḻïḓé">
                  <a:extLst>
                    <a:ext uri="{FF2B5EF4-FFF2-40B4-BE49-F238E27FC236}">
                      <a16:creationId xmlns:a16="http://schemas.microsoft.com/office/drawing/2014/main" id="{3B165F9A-E7B3-3883-61DD-6C42F9CBA95F}"/>
                    </a:ext>
                  </a:extLst>
                </p:cNvPr>
                <p:cNvSpPr/>
                <p:nvPr/>
              </p:nvSpPr>
              <p:spPr bwMode="auto">
                <a:xfrm>
                  <a:off x="5044194" y="2810191"/>
                  <a:ext cx="120350" cy="80233"/>
                </a:xfrm>
                <a:custGeom>
                  <a:avLst/>
                  <a:gdLst>
                    <a:gd name="T0" fmla="*/ 33 w 33"/>
                    <a:gd name="T1" fmla="*/ 11 h 22"/>
                    <a:gd name="T2" fmla="*/ 18 w 33"/>
                    <a:gd name="T3" fmla="*/ 0 h 22"/>
                    <a:gd name="T4" fmla="*/ 1 w 33"/>
                    <a:gd name="T5" fmla="*/ 11 h 22"/>
                    <a:gd name="T6" fmla="*/ 16 w 33"/>
                    <a:gd name="T7" fmla="*/ 22 h 22"/>
                    <a:gd name="T8" fmla="*/ 33 w 33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2">
                      <a:moveTo>
                        <a:pt x="33" y="11"/>
                      </a:moveTo>
                      <a:cubicBezTo>
                        <a:pt x="33" y="5"/>
                        <a:pt x="27" y="0"/>
                        <a:pt x="18" y="0"/>
                      </a:cubicBezTo>
                      <a:cubicBezTo>
                        <a:pt x="9" y="0"/>
                        <a:pt x="2" y="5"/>
                        <a:pt x="1" y="11"/>
                      </a:cubicBezTo>
                      <a:cubicBezTo>
                        <a:pt x="0" y="17"/>
                        <a:pt x="7" y="22"/>
                        <a:pt x="16" y="22"/>
                      </a:cubicBezTo>
                      <a:cubicBezTo>
                        <a:pt x="25" y="22"/>
                        <a:pt x="32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2" name="íśḷïďè">
                  <a:extLst>
                    <a:ext uri="{FF2B5EF4-FFF2-40B4-BE49-F238E27FC236}">
                      <a16:creationId xmlns:a16="http://schemas.microsoft.com/office/drawing/2014/main" id="{E2D3A6EE-FAE2-73AF-A39F-B7B5C2ED0E88}"/>
                    </a:ext>
                  </a:extLst>
                </p:cNvPr>
                <p:cNvSpPr/>
                <p:nvPr/>
              </p:nvSpPr>
              <p:spPr bwMode="auto">
                <a:xfrm>
                  <a:off x="5186145" y="2810191"/>
                  <a:ext cx="120350" cy="80233"/>
                </a:xfrm>
                <a:custGeom>
                  <a:avLst/>
                  <a:gdLst>
                    <a:gd name="T0" fmla="*/ 33 w 33"/>
                    <a:gd name="T1" fmla="*/ 11 h 22"/>
                    <a:gd name="T2" fmla="*/ 18 w 33"/>
                    <a:gd name="T3" fmla="*/ 0 h 22"/>
                    <a:gd name="T4" fmla="*/ 1 w 33"/>
                    <a:gd name="T5" fmla="*/ 11 h 22"/>
                    <a:gd name="T6" fmla="*/ 16 w 33"/>
                    <a:gd name="T7" fmla="*/ 22 h 22"/>
                    <a:gd name="T8" fmla="*/ 33 w 33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2">
                      <a:moveTo>
                        <a:pt x="33" y="11"/>
                      </a:moveTo>
                      <a:cubicBezTo>
                        <a:pt x="33" y="5"/>
                        <a:pt x="27" y="0"/>
                        <a:pt x="18" y="0"/>
                      </a:cubicBezTo>
                      <a:cubicBezTo>
                        <a:pt x="9" y="0"/>
                        <a:pt x="2" y="5"/>
                        <a:pt x="1" y="11"/>
                      </a:cubicBezTo>
                      <a:cubicBezTo>
                        <a:pt x="0" y="17"/>
                        <a:pt x="7" y="22"/>
                        <a:pt x="16" y="22"/>
                      </a:cubicBezTo>
                      <a:cubicBezTo>
                        <a:pt x="25" y="22"/>
                        <a:pt x="33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3" name="iṥļiḍê">
                  <a:extLst>
                    <a:ext uri="{FF2B5EF4-FFF2-40B4-BE49-F238E27FC236}">
                      <a16:creationId xmlns:a16="http://schemas.microsoft.com/office/drawing/2014/main" id="{BF06CA3E-18D0-EB99-7E56-2D84E1D00F32}"/>
                    </a:ext>
                  </a:extLst>
                </p:cNvPr>
                <p:cNvSpPr/>
                <p:nvPr/>
              </p:nvSpPr>
              <p:spPr bwMode="auto">
                <a:xfrm>
                  <a:off x="5332726" y="2810191"/>
                  <a:ext cx="120350" cy="80233"/>
                </a:xfrm>
                <a:custGeom>
                  <a:avLst/>
                  <a:gdLst>
                    <a:gd name="T0" fmla="*/ 32 w 33"/>
                    <a:gd name="T1" fmla="*/ 11 h 22"/>
                    <a:gd name="T2" fmla="*/ 17 w 33"/>
                    <a:gd name="T3" fmla="*/ 0 h 22"/>
                    <a:gd name="T4" fmla="*/ 0 w 33"/>
                    <a:gd name="T5" fmla="*/ 11 h 22"/>
                    <a:gd name="T6" fmla="*/ 16 w 33"/>
                    <a:gd name="T7" fmla="*/ 22 h 22"/>
                    <a:gd name="T8" fmla="*/ 32 w 33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2">
                      <a:moveTo>
                        <a:pt x="32" y="11"/>
                      </a:moveTo>
                      <a:cubicBezTo>
                        <a:pt x="33" y="5"/>
                        <a:pt x="26" y="0"/>
                        <a:pt x="17" y="0"/>
                      </a:cubicBezTo>
                      <a:cubicBezTo>
                        <a:pt x="8" y="0"/>
                        <a:pt x="1" y="5"/>
                        <a:pt x="0" y="11"/>
                      </a:cubicBezTo>
                      <a:cubicBezTo>
                        <a:pt x="0" y="17"/>
                        <a:pt x="7" y="22"/>
                        <a:pt x="16" y="22"/>
                      </a:cubicBezTo>
                      <a:cubicBezTo>
                        <a:pt x="24" y="22"/>
                        <a:pt x="32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4" name="ïṩlïdè">
                  <a:extLst>
                    <a:ext uri="{FF2B5EF4-FFF2-40B4-BE49-F238E27FC236}">
                      <a16:creationId xmlns:a16="http://schemas.microsoft.com/office/drawing/2014/main" id="{79FB69AF-4A4F-C05F-389F-18B672F487F7}"/>
                    </a:ext>
                  </a:extLst>
                </p:cNvPr>
                <p:cNvSpPr/>
                <p:nvPr/>
              </p:nvSpPr>
              <p:spPr bwMode="auto">
                <a:xfrm>
                  <a:off x="5474677" y="2810191"/>
                  <a:ext cx="120350" cy="80233"/>
                </a:xfrm>
                <a:custGeom>
                  <a:avLst/>
                  <a:gdLst>
                    <a:gd name="T0" fmla="*/ 32 w 33"/>
                    <a:gd name="T1" fmla="*/ 11 h 22"/>
                    <a:gd name="T2" fmla="*/ 17 w 33"/>
                    <a:gd name="T3" fmla="*/ 0 h 22"/>
                    <a:gd name="T4" fmla="*/ 0 w 33"/>
                    <a:gd name="T5" fmla="*/ 11 h 22"/>
                    <a:gd name="T6" fmla="*/ 16 w 33"/>
                    <a:gd name="T7" fmla="*/ 22 h 22"/>
                    <a:gd name="T8" fmla="*/ 32 w 33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2">
                      <a:moveTo>
                        <a:pt x="32" y="11"/>
                      </a:moveTo>
                      <a:cubicBezTo>
                        <a:pt x="33" y="5"/>
                        <a:pt x="26" y="0"/>
                        <a:pt x="17" y="0"/>
                      </a:cubicBezTo>
                      <a:cubicBezTo>
                        <a:pt x="8" y="0"/>
                        <a:pt x="1" y="5"/>
                        <a:pt x="0" y="11"/>
                      </a:cubicBezTo>
                      <a:cubicBezTo>
                        <a:pt x="0" y="17"/>
                        <a:pt x="7" y="22"/>
                        <a:pt x="16" y="22"/>
                      </a:cubicBezTo>
                      <a:cubicBezTo>
                        <a:pt x="25" y="22"/>
                        <a:pt x="32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5" name="îṩliďé">
                  <a:extLst>
                    <a:ext uri="{FF2B5EF4-FFF2-40B4-BE49-F238E27FC236}">
                      <a16:creationId xmlns:a16="http://schemas.microsoft.com/office/drawing/2014/main" id="{641035D8-BA07-32C7-A5AF-30D512B96D78}"/>
                    </a:ext>
                  </a:extLst>
                </p:cNvPr>
                <p:cNvSpPr/>
                <p:nvPr/>
              </p:nvSpPr>
              <p:spPr bwMode="auto">
                <a:xfrm>
                  <a:off x="5616628" y="2810191"/>
                  <a:ext cx="120350" cy="80233"/>
                </a:xfrm>
                <a:custGeom>
                  <a:avLst/>
                  <a:gdLst>
                    <a:gd name="T0" fmla="*/ 33 w 33"/>
                    <a:gd name="T1" fmla="*/ 11 h 22"/>
                    <a:gd name="T2" fmla="*/ 17 w 33"/>
                    <a:gd name="T3" fmla="*/ 0 h 22"/>
                    <a:gd name="T4" fmla="*/ 1 w 33"/>
                    <a:gd name="T5" fmla="*/ 11 h 22"/>
                    <a:gd name="T6" fmla="*/ 16 w 33"/>
                    <a:gd name="T7" fmla="*/ 22 h 22"/>
                    <a:gd name="T8" fmla="*/ 33 w 33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2">
                      <a:moveTo>
                        <a:pt x="33" y="11"/>
                      </a:moveTo>
                      <a:cubicBezTo>
                        <a:pt x="33" y="5"/>
                        <a:pt x="26" y="0"/>
                        <a:pt x="17" y="0"/>
                      </a:cubicBezTo>
                      <a:cubicBezTo>
                        <a:pt x="8" y="0"/>
                        <a:pt x="1" y="5"/>
                        <a:pt x="1" y="11"/>
                      </a:cubicBezTo>
                      <a:cubicBezTo>
                        <a:pt x="0" y="17"/>
                        <a:pt x="7" y="22"/>
                        <a:pt x="16" y="22"/>
                      </a:cubicBezTo>
                      <a:cubicBezTo>
                        <a:pt x="25" y="22"/>
                        <a:pt x="32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6" name="iṩlíḓe">
                  <a:extLst>
                    <a:ext uri="{FF2B5EF4-FFF2-40B4-BE49-F238E27FC236}">
                      <a16:creationId xmlns:a16="http://schemas.microsoft.com/office/drawing/2014/main" id="{1A6CA3D5-A739-CC19-3842-6556BC04B4D9}"/>
                    </a:ext>
                  </a:extLst>
                </p:cNvPr>
                <p:cNvSpPr/>
                <p:nvPr/>
              </p:nvSpPr>
              <p:spPr bwMode="auto">
                <a:xfrm>
                  <a:off x="5763207" y="2810191"/>
                  <a:ext cx="115721" cy="8023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7" name="ïṩľidè">
                  <a:extLst>
                    <a:ext uri="{FF2B5EF4-FFF2-40B4-BE49-F238E27FC236}">
                      <a16:creationId xmlns:a16="http://schemas.microsoft.com/office/drawing/2014/main" id="{F24969D5-D2C2-B796-2C66-5C01A2C69C45}"/>
                    </a:ext>
                  </a:extLst>
                </p:cNvPr>
                <p:cNvSpPr/>
                <p:nvPr/>
              </p:nvSpPr>
              <p:spPr bwMode="auto">
                <a:xfrm>
                  <a:off x="5905159" y="2810191"/>
                  <a:ext cx="115721" cy="8023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8" name="ïśľîḑê">
                  <a:extLst>
                    <a:ext uri="{FF2B5EF4-FFF2-40B4-BE49-F238E27FC236}">
                      <a16:creationId xmlns:a16="http://schemas.microsoft.com/office/drawing/2014/main" id="{4B187F19-7608-5F60-C057-5D3264831C6D}"/>
                    </a:ext>
                  </a:extLst>
                </p:cNvPr>
                <p:cNvSpPr/>
                <p:nvPr/>
              </p:nvSpPr>
              <p:spPr bwMode="auto">
                <a:xfrm>
                  <a:off x="6047110" y="2810191"/>
                  <a:ext cx="117264" cy="80233"/>
                </a:xfrm>
                <a:custGeom>
                  <a:avLst/>
                  <a:gdLst>
                    <a:gd name="T0" fmla="*/ 32 w 32"/>
                    <a:gd name="T1" fmla="*/ 11 h 22"/>
                    <a:gd name="T2" fmla="*/ 16 w 32"/>
                    <a:gd name="T3" fmla="*/ 0 h 22"/>
                    <a:gd name="T4" fmla="*/ 0 w 32"/>
                    <a:gd name="T5" fmla="*/ 11 h 22"/>
                    <a:gd name="T6" fmla="*/ 17 w 32"/>
                    <a:gd name="T7" fmla="*/ 22 h 22"/>
                    <a:gd name="T8" fmla="*/ 32 w 32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2">
                      <a:moveTo>
                        <a:pt x="32" y="11"/>
                      </a:moveTo>
                      <a:cubicBezTo>
                        <a:pt x="32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0" y="11"/>
                      </a:cubicBezTo>
                      <a:cubicBezTo>
                        <a:pt x="0" y="17"/>
                        <a:pt x="8" y="22"/>
                        <a:pt x="17" y="22"/>
                      </a:cubicBezTo>
                      <a:cubicBezTo>
                        <a:pt x="25" y="22"/>
                        <a:pt x="32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9" name="íŝļiḓê">
                  <a:extLst>
                    <a:ext uri="{FF2B5EF4-FFF2-40B4-BE49-F238E27FC236}">
                      <a16:creationId xmlns:a16="http://schemas.microsoft.com/office/drawing/2014/main" id="{C33CA493-BBE1-7E90-FAA9-1C8D94730566}"/>
                    </a:ext>
                  </a:extLst>
                </p:cNvPr>
                <p:cNvSpPr/>
                <p:nvPr/>
              </p:nvSpPr>
              <p:spPr bwMode="auto">
                <a:xfrm>
                  <a:off x="6189061" y="2810191"/>
                  <a:ext cx="120350" cy="80233"/>
                </a:xfrm>
                <a:custGeom>
                  <a:avLst/>
                  <a:gdLst>
                    <a:gd name="T0" fmla="*/ 32 w 33"/>
                    <a:gd name="T1" fmla="*/ 11 h 22"/>
                    <a:gd name="T2" fmla="*/ 16 w 33"/>
                    <a:gd name="T3" fmla="*/ 0 h 22"/>
                    <a:gd name="T4" fmla="*/ 0 w 33"/>
                    <a:gd name="T5" fmla="*/ 11 h 22"/>
                    <a:gd name="T6" fmla="*/ 17 w 33"/>
                    <a:gd name="T7" fmla="*/ 22 h 22"/>
                    <a:gd name="T8" fmla="*/ 32 w 33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2">
                      <a:moveTo>
                        <a:pt x="32" y="11"/>
                      </a:moveTo>
                      <a:cubicBezTo>
                        <a:pt x="32" y="5"/>
                        <a:pt x="24" y="0"/>
                        <a:pt x="16" y="0"/>
                      </a:cubicBezTo>
                      <a:cubicBezTo>
                        <a:pt x="7" y="0"/>
                        <a:pt x="0" y="5"/>
                        <a:pt x="0" y="11"/>
                      </a:cubicBezTo>
                      <a:cubicBezTo>
                        <a:pt x="1" y="17"/>
                        <a:pt x="8" y="22"/>
                        <a:pt x="17" y="22"/>
                      </a:cubicBezTo>
                      <a:cubicBezTo>
                        <a:pt x="26" y="22"/>
                        <a:pt x="33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0" name="îṧḻîḍè">
                  <a:extLst>
                    <a:ext uri="{FF2B5EF4-FFF2-40B4-BE49-F238E27FC236}">
                      <a16:creationId xmlns:a16="http://schemas.microsoft.com/office/drawing/2014/main" id="{25A87EBF-E6CB-D3C6-5EBD-C797A8750D68}"/>
                    </a:ext>
                  </a:extLst>
                </p:cNvPr>
                <p:cNvSpPr/>
                <p:nvPr/>
              </p:nvSpPr>
              <p:spPr bwMode="auto">
                <a:xfrm>
                  <a:off x="6332555" y="2810191"/>
                  <a:ext cx="120350" cy="80233"/>
                </a:xfrm>
                <a:custGeom>
                  <a:avLst/>
                  <a:gdLst>
                    <a:gd name="T0" fmla="*/ 32 w 33"/>
                    <a:gd name="T1" fmla="*/ 11 h 22"/>
                    <a:gd name="T2" fmla="*/ 16 w 33"/>
                    <a:gd name="T3" fmla="*/ 0 h 22"/>
                    <a:gd name="T4" fmla="*/ 0 w 33"/>
                    <a:gd name="T5" fmla="*/ 11 h 22"/>
                    <a:gd name="T6" fmla="*/ 17 w 33"/>
                    <a:gd name="T7" fmla="*/ 22 h 22"/>
                    <a:gd name="T8" fmla="*/ 32 w 33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2">
                      <a:moveTo>
                        <a:pt x="32" y="11"/>
                      </a:moveTo>
                      <a:cubicBezTo>
                        <a:pt x="32" y="5"/>
                        <a:pt x="24" y="0"/>
                        <a:pt x="16" y="0"/>
                      </a:cubicBezTo>
                      <a:cubicBezTo>
                        <a:pt x="7" y="0"/>
                        <a:pt x="0" y="5"/>
                        <a:pt x="0" y="11"/>
                      </a:cubicBezTo>
                      <a:cubicBezTo>
                        <a:pt x="1" y="17"/>
                        <a:pt x="8" y="22"/>
                        <a:pt x="17" y="22"/>
                      </a:cubicBezTo>
                      <a:cubicBezTo>
                        <a:pt x="26" y="22"/>
                        <a:pt x="33" y="17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1" name="iśľiḓè">
                  <a:extLst>
                    <a:ext uri="{FF2B5EF4-FFF2-40B4-BE49-F238E27FC236}">
                      <a16:creationId xmlns:a16="http://schemas.microsoft.com/office/drawing/2014/main" id="{C2CC71FF-A3DF-46B2-2A40-6313AD992C71}"/>
                    </a:ext>
                  </a:extLst>
                </p:cNvPr>
                <p:cNvSpPr/>
                <p:nvPr/>
              </p:nvSpPr>
              <p:spPr bwMode="auto">
                <a:xfrm>
                  <a:off x="6474506" y="2810191"/>
                  <a:ext cx="120350" cy="80233"/>
                </a:xfrm>
                <a:custGeom>
                  <a:avLst/>
                  <a:gdLst>
                    <a:gd name="T0" fmla="*/ 33 w 33"/>
                    <a:gd name="T1" fmla="*/ 11 h 22"/>
                    <a:gd name="T2" fmla="*/ 16 w 33"/>
                    <a:gd name="T3" fmla="*/ 0 h 22"/>
                    <a:gd name="T4" fmla="*/ 1 w 33"/>
                    <a:gd name="T5" fmla="*/ 11 h 22"/>
                    <a:gd name="T6" fmla="*/ 18 w 33"/>
                    <a:gd name="T7" fmla="*/ 22 h 22"/>
                    <a:gd name="T8" fmla="*/ 33 w 33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2">
                      <a:moveTo>
                        <a:pt x="33" y="11"/>
                      </a:moveTo>
                      <a:cubicBezTo>
                        <a:pt x="32" y="5"/>
                        <a:pt x="24" y="0"/>
                        <a:pt x="16" y="0"/>
                      </a:cubicBezTo>
                      <a:cubicBezTo>
                        <a:pt x="7" y="0"/>
                        <a:pt x="0" y="5"/>
                        <a:pt x="1" y="11"/>
                      </a:cubicBezTo>
                      <a:cubicBezTo>
                        <a:pt x="1" y="17"/>
                        <a:pt x="9" y="22"/>
                        <a:pt x="18" y="22"/>
                      </a:cubicBezTo>
                      <a:cubicBezTo>
                        <a:pt x="27" y="22"/>
                        <a:pt x="33" y="17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2" name="iŝḷîḋe">
                  <a:extLst>
                    <a:ext uri="{FF2B5EF4-FFF2-40B4-BE49-F238E27FC236}">
                      <a16:creationId xmlns:a16="http://schemas.microsoft.com/office/drawing/2014/main" id="{9BDD938F-1219-BC35-8C2C-16B13AE22608}"/>
                    </a:ext>
                  </a:extLst>
                </p:cNvPr>
                <p:cNvSpPr/>
                <p:nvPr/>
              </p:nvSpPr>
              <p:spPr bwMode="auto">
                <a:xfrm>
                  <a:off x="4886814" y="2907397"/>
                  <a:ext cx="123436" cy="84863"/>
                </a:xfrm>
                <a:custGeom>
                  <a:avLst/>
                  <a:gdLst>
                    <a:gd name="T0" fmla="*/ 34 w 34"/>
                    <a:gd name="T1" fmla="*/ 11 h 23"/>
                    <a:gd name="T2" fmla="*/ 19 w 34"/>
                    <a:gd name="T3" fmla="*/ 0 h 23"/>
                    <a:gd name="T4" fmla="*/ 1 w 34"/>
                    <a:gd name="T5" fmla="*/ 11 h 23"/>
                    <a:gd name="T6" fmla="*/ 16 w 34"/>
                    <a:gd name="T7" fmla="*/ 23 h 23"/>
                    <a:gd name="T8" fmla="*/ 34 w 34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3">
                      <a:moveTo>
                        <a:pt x="34" y="11"/>
                      </a:moveTo>
                      <a:cubicBezTo>
                        <a:pt x="34" y="5"/>
                        <a:pt x="28" y="0"/>
                        <a:pt x="19" y="0"/>
                      </a:cubicBezTo>
                      <a:cubicBezTo>
                        <a:pt x="10" y="0"/>
                        <a:pt x="2" y="5"/>
                        <a:pt x="1" y="11"/>
                      </a:cubicBezTo>
                      <a:cubicBezTo>
                        <a:pt x="0" y="18"/>
                        <a:pt x="7" y="23"/>
                        <a:pt x="16" y="23"/>
                      </a:cubicBezTo>
                      <a:cubicBezTo>
                        <a:pt x="25" y="23"/>
                        <a:pt x="33" y="18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3" name="íšľïdê">
                  <a:extLst>
                    <a:ext uri="{FF2B5EF4-FFF2-40B4-BE49-F238E27FC236}">
                      <a16:creationId xmlns:a16="http://schemas.microsoft.com/office/drawing/2014/main" id="{2DFC10F9-6703-D85D-B3E6-A671A9991D5C}"/>
                    </a:ext>
                  </a:extLst>
                </p:cNvPr>
                <p:cNvSpPr/>
                <p:nvPr/>
              </p:nvSpPr>
              <p:spPr bwMode="auto">
                <a:xfrm>
                  <a:off x="5033394" y="2907397"/>
                  <a:ext cx="123436" cy="84863"/>
                </a:xfrm>
                <a:custGeom>
                  <a:avLst/>
                  <a:gdLst>
                    <a:gd name="T0" fmla="*/ 33 w 34"/>
                    <a:gd name="T1" fmla="*/ 11 h 23"/>
                    <a:gd name="T2" fmla="*/ 18 w 34"/>
                    <a:gd name="T3" fmla="*/ 0 h 23"/>
                    <a:gd name="T4" fmla="*/ 1 w 34"/>
                    <a:gd name="T5" fmla="*/ 11 h 23"/>
                    <a:gd name="T6" fmla="*/ 16 w 34"/>
                    <a:gd name="T7" fmla="*/ 23 h 23"/>
                    <a:gd name="T8" fmla="*/ 33 w 34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3">
                      <a:moveTo>
                        <a:pt x="33" y="11"/>
                      </a:moveTo>
                      <a:cubicBezTo>
                        <a:pt x="34" y="5"/>
                        <a:pt x="27" y="0"/>
                        <a:pt x="18" y="0"/>
                      </a:cubicBezTo>
                      <a:cubicBezTo>
                        <a:pt x="9" y="0"/>
                        <a:pt x="2" y="5"/>
                        <a:pt x="1" y="11"/>
                      </a:cubicBezTo>
                      <a:cubicBezTo>
                        <a:pt x="0" y="18"/>
                        <a:pt x="7" y="23"/>
                        <a:pt x="16" y="23"/>
                      </a:cubicBezTo>
                      <a:cubicBezTo>
                        <a:pt x="25" y="23"/>
                        <a:pt x="33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4" name="ïṧḻîḑe">
                  <a:extLst>
                    <a:ext uri="{FF2B5EF4-FFF2-40B4-BE49-F238E27FC236}">
                      <a16:creationId xmlns:a16="http://schemas.microsoft.com/office/drawing/2014/main" id="{D8783123-039A-66A3-CD10-86BA7882CB43}"/>
                    </a:ext>
                  </a:extLst>
                </p:cNvPr>
                <p:cNvSpPr/>
                <p:nvPr/>
              </p:nvSpPr>
              <p:spPr bwMode="auto">
                <a:xfrm>
                  <a:off x="5178431" y="2907397"/>
                  <a:ext cx="124979" cy="84863"/>
                </a:xfrm>
                <a:custGeom>
                  <a:avLst/>
                  <a:gdLst>
                    <a:gd name="T0" fmla="*/ 33 w 34"/>
                    <a:gd name="T1" fmla="*/ 11 h 23"/>
                    <a:gd name="T2" fmla="*/ 18 w 34"/>
                    <a:gd name="T3" fmla="*/ 0 h 23"/>
                    <a:gd name="T4" fmla="*/ 1 w 34"/>
                    <a:gd name="T5" fmla="*/ 11 h 23"/>
                    <a:gd name="T6" fmla="*/ 16 w 34"/>
                    <a:gd name="T7" fmla="*/ 23 h 23"/>
                    <a:gd name="T8" fmla="*/ 33 w 34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3">
                      <a:moveTo>
                        <a:pt x="33" y="11"/>
                      </a:moveTo>
                      <a:cubicBezTo>
                        <a:pt x="34" y="5"/>
                        <a:pt x="27" y="0"/>
                        <a:pt x="18" y="0"/>
                      </a:cubicBezTo>
                      <a:cubicBezTo>
                        <a:pt x="9" y="0"/>
                        <a:pt x="1" y="5"/>
                        <a:pt x="1" y="11"/>
                      </a:cubicBezTo>
                      <a:cubicBezTo>
                        <a:pt x="0" y="18"/>
                        <a:pt x="7" y="23"/>
                        <a:pt x="16" y="23"/>
                      </a:cubicBezTo>
                      <a:cubicBezTo>
                        <a:pt x="25" y="23"/>
                        <a:pt x="33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5" name="işḷíďe">
                  <a:extLst>
                    <a:ext uri="{FF2B5EF4-FFF2-40B4-BE49-F238E27FC236}">
                      <a16:creationId xmlns:a16="http://schemas.microsoft.com/office/drawing/2014/main" id="{7211A980-03EC-20C8-1C90-2DB96F5B229F}"/>
                    </a:ext>
                  </a:extLst>
                </p:cNvPr>
                <p:cNvSpPr/>
                <p:nvPr/>
              </p:nvSpPr>
              <p:spPr bwMode="auto">
                <a:xfrm>
                  <a:off x="5325011" y="2907397"/>
                  <a:ext cx="120350" cy="84863"/>
                </a:xfrm>
                <a:custGeom>
                  <a:avLst/>
                  <a:gdLst>
                    <a:gd name="T0" fmla="*/ 33 w 33"/>
                    <a:gd name="T1" fmla="*/ 11 h 23"/>
                    <a:gd name="T2" fmla="*/ 17 w 33"/>
                    <a:gd name="T3" fmla="*/ 0 h 23"/>
                    <a:gd name="T4" fmla="*/ 0 w 33"/>
                    <a:gd name="T5" fmla="*/ 11 h 23"/>
                    <a:gd name="T6" fmla="*/ 16 w 33"/>
                    <a:gd name="T7" fmla="*/ 23 h 23"/>
                    <a:gd name="T8" fmla="*/ 33 w 33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3">
                      <a:moveTo>
                        <a:pt x="33" y="11"/>
                      </a:moveTo>
                      <a:cubicBezTo>
                        <a:pt x="33" y="5"/>
                        <a:pt x="26" y="0"/>
                        <a:pt x="17" y="0"/>
                      </a:cubicBezTo>
                      <a:cubicBezTo>
                        <a:pt x="8" y="0"/>
                        <a:pt x="1" y="5"/>
                        <a:pt x="0" y="11"/>
                      </a:cubicBezTo>
                      <a:cubicBezTo>
                        <a:pt x="0" y="18"/>
                        <a:pt x="7" y="23"/>
                        <a:pt x="16" y="23"/>
                      </a:cubicBezTo>
                      <a:cubicBezTo>
                        <a:pt x="25" y="23"/>
                        <a:pt x="32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6" name="i$1iďê">
                  <a:extLst>
                    <a:ext uri="{FF2B5EF4-FFF2-40B4-BE49-F238E27FC236}">
                      <a16:creationId xmlns:a16="http://schemas.microsoft.com/office/drawing/2014/main" id="{A81C15D6-F85F-16FA-3E74-D12B09F599E0}"/>
                    </a:ext>
                  </a:extLst>
                </p:cNvPr>
                <p:cNvSpPr/>
                <p:nvPr/>
              </p:nvSpPr>
              <p:spPr bwMode="auto">
                <a:xfrm>
                  <a:off x="5470048" y="2907397"/>
                  <a:ext cx="120350" cy="84863"/>
                </a:xfrm>
                <a:custGeom>
                  <a:avLst/>
                  <a:gdLst>
                    <a:gd name="T0" fmla="*/ 33 w 33"/>
                    <a:gd name="T1" fmla="*/ 11 h 23"/>
                    <a:gd name="T2" fmla="*/ 17 w 33"/>
                    <a:gd name="T3" fmla="*/ 0 h 23"/>
                    <a:gd name="T4" fmla="*/ 0 w 33"/>
                    <a:gd name="T5" fmla="*/ 11 h 23"/>
                    <a:gd name="T6" fmla="*/ 16 w 33"/>
                    <a:gd name="T7" fmla="*/ 23 h 23"/>
                    <a:gd name="T8" fmla="*/ 33 w 33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3">
                      <a:moveTo>
                        <a:pt x="33" y="11"/>
                      </a:moveTo>
                      <a:cubicBezTo>
                        <a:pt x="33" y="5"/>
                        <a:pt x="26" y="0"/>
                        <a:pt x="17" y="0"/>
                      </a:cubicBezTo>
                      <a:cubicBezTo>
                        <a:pt x="8" y="0"/>
                        <a:pt x="0" y="5"/>
                        <a:pt x="0" y="11"/>
                      </a:cubicBezTo>
                      <a:cubicBezTo>
                        <a:pt x="0" y="18"/>
                        <a:pt x="7" y="23"/>
                        <a:pt x="16" y="23"/>
                      </a:cubicBezTo>
                      <a:cubicBezTo>
                        <a:pt x="25" y="23"/>
                        <a:pt x="32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7" name="ïşļïḑê">
                  <a:extLst>
                    <a:ext uri="{FF2B5EF4-FFF2-40B4-BE49-F238E27FC236}">
                      <a16:creationId xmlns:a16="http://schemas.microsoft.com/office/drawing/2014/main" id="{7BABD5F0-6E3A-0DA9-AE2F-E0705513E76B}"/>
                    </a:ext>
                  </a:extLst>
                </p:cNvPr>
                <p:cNvSpPr/>
                <p:nvPr/>
              </p:nvSpPr>
              <p:spPr bwMode="auto">
                <a:xfrm>
                  <a:off x="5616628" y="2907397"/>
                  <a:ext cx="117264" cy="8486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8" name="iṧľîďê">
                  <a:extLst>
                    <a:ext uri="{FF2B5EF4-FFF2-40B4-BE49-F238E27FC236}">
                      <a16:creationId xmlns:a16="http://schemas.microsoft.com/office/drawing/2014/main" id="{EAE0E215-EAB5-C190-4261-A5DF7CFC3C68}"/>
                    </a:ext>
                  </a:extLst>
                </p:cNvPr>
                <p:cNvSpPr/>
                <p:nvPr/>
              </p:nvSpPr>
              <p:spPr bwMode="auto">
                <a:xfrm>
                  <a:off x="5758579" y="2907397"/>
                  <a:ext cx="120350" cy="84863"/>
                </a:xfrm>
                <a:custGeom>
                  <a:avLst/>
                  <a:gdLst>
                    <a:gd name="T0" fmla="*/ 33 w 33"/>
                    <a:gd name="T1" fmla="*/ 11 h 23"/>
                    <a:gd name="T2" fmla="*/ 17 w 33"/>
                    <a:gd name="T3" fmla="*/ 0 h 23"/>
                    <a:gd name="T4" fmla="*/ 1 w 33"/>
                    <a:gd name="T5" fmla="*/ 11 h 23"/>
                    <a:gd name="T6" fmla="*/ 17 w 33"/>
                    <a:gd name="T7" fmla="*/ 23 h 23"/>
                    <a:gd name="T8" fmla="*/ 33 w 33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3">
                      <a:moveTo>
                        <a:pt x="33" y="11"/>
                      </a:moveTo>
                      <a:cubicBezTo>
                        <a:pt x="33" y="5"/>
                        <a:pt x="26" y="0"/>
                        <a:pt x="17" y="0"/>
                      </a:cubicBezTo>
                      <a:cubicBezTo>
                        <a:pt x="8" y="0"/>
                        <a:pt x="1" y="5"/>
                        <a:pt x="1" y="11"/>
                      </a:cubicBezTo>
                      <a:cubicBezTo>
                        <a:pt x="0" y="18"/>
                        <a:pt x="8" y="23"/>
                        <a:pt x="17" y="23"/>
                      </a:cubicBezTo>
                      <a:cubicBezTo>
                        <a:pt x="26" y="23"/>
                        <a:pt x="33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9" name="îṧḷiḑé">
                  <a:extLst>
                    <a:ext uri="{FF2B5EF4-FFF2-40B4-BE49-F238E27FC236}">
                      <a16:creationId xmlns:a16="http://schemas.microsoft.com/office/drawing/2014/main" id="{EF5200D1-B5B3-EF80-9B86-8A131A5D7BA3}"/>
                    </a:ext>
                  </a:extLst>
                </p:cNvPr>
                <p:cNvSpPr/>
                <p:nvPr/>
              </p:nvSpPr>
              <p:spPr bwMode="auto">
                <a:xfrm>
                  <a:off x="5905159" y="2907397"/>
                  <a:ext cx="120350" cy="84863"/>
                </a:xfrm>
                <a:custGeom>
                  <a:avLst/>
                  <a:gdLst>
                    <a:gd name="T0" fmla="*/ 33 w 33"/>
                    <a:gd name="T1" fmla="*/ 11 h 23"/>
                    <a:gd name="T2" fmla="*/ 16 w 33"/>
                    <a:gd name="T3" fmla="*/ 0 h 23"/>
                    <a:gd name="T4" fmla="*/ 0 w 33"/>
                    <a:gd name="T5" fmla="*/ 11 h 23"/>
                    <a:gd name="T6" fmla="*/ 17 w 33"/>
                    <a:gd name="T7" fmla="*/ 23 h 23"/>
                    <a:gd name="T8" fmla="*/ 33 w 33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3">
                      <a:moveTo>
                        <a:pt x="33" y="11"/>
                      </a:moveTo>
                      <a:cubicBezTo>
                        <a:pt x="32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0" y="11"/>
                      </a:cubicBezTo>
                      <a:cubicBezTo>
                        <a:pt x="0" y="18"/>
                        <a:pt x="8" y="23"/>
                        <a:pt x="17" y="23"/>
                      </a:cubicBezTo>
                      <a:cubicBezTo>
                        <a:pt x="26" y="23"/>
                        <a:pt x="33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0" name="íŝḷíďê">
                  <a:extLst>
                    <a:ext uri="{FF2B5EF4-FFF2-40B4-BE49-F238E27FC236}">
                      <a16:creationId xmlns:a16="http://schemas.microsoft.com/office/drawing/2014/main" id="{A8E54BC4-8ACE-16ED-3123-CBC4BA15A035}"/>
                    </a:ext>
                  </a:extLst>
                </p:cNvPr>
                <p:cNvSpPr/>
                <p:nvPr/>
              </p:nvSpPr>
              <p:spPr bwMode="auto">
                <a:xfrm>
                  <a:off x="6050195" y="2907397"/>
                  <a:ext cx="120350" cy="84863"/>
                </a:xfrm>
                <a:custGeom>
                  <a:avLst/>
                  <a:gdLst>
                    <a:gd name="T0" fmla="*/ 32 w 33"/>
                    <a:gd name="T1" fmla="*/ 11 h 23"/>
                    <a:gd name="T2" fmla="*/ 16 w 33"/>
                    <a:gd name="T3" fmla="*/ 0 h 23"/>
                    <a:gd name="T4" fmla="*/ 0 w 33"/>
                    <a:gd name="T5" fmla="*/ 11 h 23"/>
                    <a:gd name="T6" fmla="*/ 17 w 33"/>
                    <a:gd name="T7" fmla="*/ 23 h 23"/>
                    <a:gd name="T8" fmla="*/ 32 w 33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3">
                      <a:moveTo>
                        <a:pt x="32" y="11"/>
                      </a:moveTo>
                      <a:cubicBezTo>
                        <a:pt x="32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0" y="11"/>
                      </a:cubicBezTo>
                      <a:cubicBezTo>
                        <a:pt x="0" y="18"/>
                        <a:pt x="8" y="23"/>
                        <a:pt x="17" y="23"/>
                      </a:cubicBezTo>
                      <a:cubicBezTo>
                        <a:pt x="26" y="23"/>
                        <a:pt x="33" y="18"/>
                        <a:pt x="3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1" name="ïŝḻîḋe">
                  <a:extLst>
                    <a:ext uri="{FF2B5EF4-FFF2-40B4-BE49-F238E27FC236}">
                      <a16:creationId xmlns:a16="http://schemas.microsoft.com/office/drawing/2014/main" id="{839E1A4B-DA5B-2B43-F663-B85EFC04C815}"/>
                    </a:ext>
                  </a:extLst>
                </p:cNvPr>
                <p:cNvSpPr/>
                <p:nvPr/>
              </p:nvSpPr>
              <p:spPr bwMode="auto">
                <a:xfrm>
                  <a:off x="6193690" y="2907397"/>
                  <a:ext cx="120350" cy="84863"/>
                </a:xfrm>
                <a:custGeom>
                  <a:avLst/>
                  <a:gdLst>
                    <a:gd name="T0" fmla="*/ 33 w 33"/>
                    <a:gd name="T1" fmla="*/ 11 h 23"/>
                    <a:gd name="T2" fmla="*/ 16 w 33"/>
                    <a:gd name="T3" fmla="*/ 0 h 23"/>
                    <a:gd name="T4" fmla="*/ 1 w 33"/>
                    <a:gd name="T5" fmla="*/ 11 h 23"/>
                    <a:gd name="T6" fmla="*/ 18 w 33"/>
                    <a:gd name="T7" fmla="*/ 23 h 23"/>
                    <a:gd name="T8" fmla="*/ 33 w 33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3">
                      <a:moveTo>
                        <a:pt x="33" y="11"/>
                      </a:moveTo>
                      <a:cubicBezTo>
                        <a:pt x="33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1" y="11"/>
                      </a:cubicBezTo>
                      <a:cubicBezTo>
                        <a:pt x="1" y="18"/>
                        <a:pt x="9" y="23"/>
                        <a:pt x="18" y="23"/>
                      </a:cubicBezTo>
                      <a:cubicBezTo>
                        <a:pt x="27" y="23"/>
                        <a:pt x="33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2" name="ï$ḻîďe">
                  <a:extLst>
                    <a:ext uri="{FF2B5EF4-FFF2-40B4-BE49-F238E27FC236}">
                      <a16:creationId xmlns:a16="http://schemas.microsoft.com/office/drawing/2014/main" id="{FCB4FEEC-5606-4E11-115F-0E39D7B326DD}"/>
                    </a:ext>
                  </a:extLst>
                </p:cNvPr>
                <p:cNvSpPr/>
                <p:nvPr/>
              </p:nvSpPr>
              <p:spPr bwMode="auto">
                <a:xfrm>
                  <a:off x="6338727" y="2907397"/>
                  <a:ext cx="120350" cy="84863"/>
                </a:xfrm>
                <a:custGeom>
                  <a:avLst/>
                  <a:gdLst>
                    <a:gd name="T0" fmla="*/ 33 w 33"/>
                    <a:gd name="T1" fmla="*/ 11 h 23"/>
                    <a:gd name="T2" fmla="*/ 16 w 33"/>
                    <a:gd name="T3" fmla="*/ 0 h 23"/>
                    <a:gd name="T4" fmla="*/ 0 w 33"/>
                    <a:gd name="T5" fmla="*/ 11 h 23"/>
                    <a:gd name="T6" fmla="*/ 17 w 33"/>
                    <a:gd name="T7" fmla="*/ 23 h 23"/>
                    <a:gd name="T8" fmla="*/ 33 w 33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3">
                      <a:moveTo>
                        <a:pt x="33" y="11"/>
                      </a:moveTo>
                      <a:cubicBezTo>
                        <a:pt x="32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0" y="11"/>
                      </a:cubicBezTo>
                      <a:cubicBezTo>
                        <a:pt x="1" y="18"/>
                        <a:pt x="8" y="23"/>
                        <a:pt x="17" y="23"/>
                      </a:cubicBezTo>
                      <a:cubicBezTo>
                        <a:pt x="26" y="23"/>
                        <a:pt x="33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3" name="işliḍê">
                  <a:extLst>
                    <a:ext uri="{FF2B5EF4-FFF2-40B4-BE49-F238E27FC236}">
                      <a16:creationId xmlns:a16="http://schemas.microsoft.com/office/drawing/2014/main" id="{2A8B4CEE-5064-4F7C-6579-33DA030BD678}"/>
                    </a:ext>
                  </a:extLst>
                </p:cNvPr>
                <p:cNvSpPr/>
                <p:nvPr/>
              </p:nvSpPr>
              <p:spPr bwMode="auto">
                <a:xfrm>
                  <a:off x="6485306" y="2907397"/>
                  <a:ext cx="120350" cy="84863"/>
                </a:xfrm>
                <a:custGeom>
                  <a:avLst/>
                  <a:gdLst>
                    <a:gd name="T0" fmla="*/ 33 w 33"/>
                    <a:gd name="T1" fmla="*/ 11 h 23"/>
                    <a:gd name="T2" fmla="*/ 15 w 33"/>
                    <a:gd name="T3" fmla="*/ 0 h 23"/>
                    <a:gd name="T4" fmla="*/ 0 w 33"/>
                    <a:gd name="T5" fmla="*/ 11 h 23"/>
                    <a:gd name="T6" fmla="*/ 17 w 33"/>
                    <a:gd name="T7" fmla="*/ 23 h 23"/>
                    <a:gd name="T8" fmla="*/ 33 w 33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3">
                      <a:moveTo>
                        <a:pt x="33" y="11"/>
                      </a:moveTo>
                      <a:cubicBezTo>
                        <a:pt x="32" y="5"/>
                        <a:pt x="24" y="0"/>
                        <a:pt x="15" y="0"/>
                      </a:cubicBezTo>
                      <a:cubicBezTo>
                        <a:pt x="6" y="0"/>
                        <a:pt x="0" y="5"/>
                        <a:pt x="0" y="11"/>
                      </a:cubicBezTo>
                      <a:cubicBezTo>
                        <a:pt x="1" y="18"/>
                        <a:pt x="8" y="23"/>
                        <a:pt x="17" y="23"/>
                      </a:cubicBezTo>
                      <a:cubicBezTo>
                        <a:pt x="26" y="23"/>
                        <a:pt x="33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4" name="îṥ1îďe">
                  <a:extLst>
                    <a:ext uri="{FF2B5EF4-FFF2-40B4-BE49-F238E27FC236}">
                      <a16:creationId xmlns:a16="http://schemas.microsoft.com/office/drawing/2014/main" id="{0C1FDE29-D421-8146-2831-DA94D47198C7}"/>
                    </a:ext>
                  </a:extLst>
                </p:cNvPr>
                <p:cNvSpPr/>
                <p:nvPr/>
              </p:nvSpPr>
              <p:spPr bwMode="auto">
                <a:xfrm>
                  <a:off x="4876014" y="3010774"/>
                  <a:ext cx="123436" cy="83319"/>
                </a:xfrm>
                <a:custGeom>
                  <a:avLst/>
                  <a:gdLst>
                    <a:gd name="T0" fmla="*/ 34 w 34"/>
                    <a:gd name="T1" fmla="*/ 11 h 23"/>
                    <a:gd name="T2" fmla="*/ 18 w 34"/>
                    <a:gd name="T3" fmla="*/ 0 h 23"/>
                    <a:gd name="T4" fmla="*/ 1 w 34"/>
                    <a:gd name="T5" fmla="*/ 11 h 23"/>
                    <a:gd name="T6" fmla="*/ 16 w 34"/>
                    <a:gd name="T7" fmla="*/ 23 h 23"/>
                    <a:gd name="T8" fmla="*/ 34 w 34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3">
                      <a:moveTo>
                        <a:pt x="34" y="11"/>
                      </a:moveTo>
                      <a:cubicBezTo>
                        <a:pt x="34" y="5"/>
                        <a:pt x="28" y="0"/>
                        <a:pt x="18" y="0"/>
                      </a:cubicBezTo>
                      <a:cubicBezTo>
                        <a:pt x="9" y="0"/>
                        <a:pt x="1" y="5"/>
                        <a:pt x="1" y="11"/>
                      </a:cubicBezTo>
                      <a:cubicBezTo>
                        <a:pt x="0" y="18"/>
                        <a:pt x="7" y="23"/>
                        <a:pt x="16" y="23"/>
                      </a:cubicBezTo>
                      <a:cubicBezTo>
                        <a:pt x="25" y="23"/>
                        <a:pt x="33" y="18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5" name="ísļîḓe">
                  <a:extLst>
                    <a:ext uri="{FF2B5EF4-FFF2-40B4-BE49-F238E27FC236}">
                      <a16:creationId xmlns:a16="http://schemas.microsoft.com/office/drawing/2014/main" id="{39E9A06A-295E-6EAF-1184-299F6EC9B08B}"/>
                    </a:ext>
                  </a:extLst>
                </p:cNvPr>
                <p:cNvSpPr/>
                <p:nvPr/>
              </p:nvSpPr>
              <p:spPr bwMode="auto">
                <a:xfrm>
                  <a:off x="5022593" y="3010774"/>
                  <a:ext cx="123436" cy="83319"/>
                </a:xfrm>
                <a:custGeom>
                  <a:avLst/>
                  <a:gdLst>
                    <a:gd name="T0" fmla="*/ 34 w 34"/>
                    <a:gd name="T1" fmla="*/ 11 h 23"/>
                    <a:gd name="T2" fmla="*/ 19 w 34"/>
                    <a:gd name="T3" fmla="*/ 0 h 23"/>
                    <a:gd name="T4" fmla="*/ 1 w 34"/>
                    <a:gd name="T5" fmla="*/ 11 h 23"/>
                    <a:gd name="T6" fmla="*/ 16 w 34"/>
                    <a:gd name="T7" fmla="*/ 23 h 23"/>
                    <a:gd name="T8" fmla="*/ 34 w 34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3">
                      <a:moveTo>
                        <a:pt x="34" y="11"/>
                      </a:moveTo>
                      <a:cubicBezTo>
                        <a:pt x="34" y="5"/>
                        <a:pt x="28" y="0"/>
                        <a:pt x="19" y="0"/>
                      </a:cubicBezTo>
                      <a:cubicBezTo>
                        <a:pt x="9" y="0"/>
                        <a:pt x="2" y="5"/>
                        <a:pt x="1" y="11"/>
                      </a:cubicBezTo>
                      <a:cubicBezTo>
                        <a:pt x="0" y="18"/>
                        <a:pt x="7" y="23"/>
                        <a:pt x="16" y="23"/>
                      </a:cubicBezTo>
                      <a:cubicBezTo>
                        <a:pt x="25" y="23"/>
                        <a:pt x="33" y="18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6" name="iṣ1ïdê">
                  <a:extLst>
                    <a:ext uri="{FF2B5EF4-FFF2-40B4-BE49-F238E27FC236}">
                      <a16:creationId xmlns:a16="http://schemas.microsoft.com/office/drawing/2014/main" id="{F8A46E1F-D08F-7E21-EA9D-2EBD3E59B139}"/>
                    </a:ext>
                  </a:extLst>
                </p:cNvPr>
                <p:cNvSpPr/>
                <p:nvPr/>
              </p:nvSpPr>
              <p:spPr bwMode="auto">
                <a:xfrm>
                  <a:off x="5170716" y="3010774"/>
                  <a:ext cx="124979" cy="83319"/>
                </a:xfrm>
                <a:custGeom>
                  <a:avLst/>
                  <a:gdLst>
                    <a:gd name="T0" fmla="*/ 33 w 34"/>
                    <a:gd name="T1" fmla="*/ 11 h 23"/>
                    <a:gd name="T2" fmla="*/ 18 w 34"/>
                    <a:gd name="T3" fmla="*/ 0 h 23"/>
                    <a:gd name="T4" fmla="*/ 0 w 34"/>
                    <a:gd name="T5" fmla="*/ 11 h 23"/>
                    <a:gd name="T6" fmla="*/ 16 w 34"/>
                    <a:gd name="T7" fmla="*/ 23 h 23"/>
                    <a:gd name="T8" fmla="*/ 33 w 34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3">
                      <a:moveTo>
                        <a:pt x="33" y="11"/>
                      </a:moveTo>
                      <a:cubicBezTo>
                        <a:pt x="34" y="5"/>
                        <a:pt x="27" y="0"/>
                        <a:pt x="18" y="0"/>
                      </a:cubicBezTo>
                      <a:cubicBezTo>
                        <a:pt x="9" y="0"/>
                        <a:pt x="1" y="5"/>
                        <a:pt x="0" y="11"/>
                      </a:cubicBezTo>
                      <a:cubicBezTo>
                        <a:pt x="0" y="18"/>
                        <a:pt x="7" y="23"/>
                        <a:pt x="16" y="23"/>
                      </a:cubicBezTo>
                      <a:cubicBezTo>
                        <a:pt x="25" y="23"/>
                        <a:pt x="33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7" name="ïṩľíḑé">
                  <a:extLst>
                    <a:ext uri="{FF2B5EF4-FFF2-40B4-BE49-F238E27FC236}">
                      <a16:creationId xmlns:a16="http://schemas.microsoft.com/office/drawing/2014/main" id="{42B7A940-638F-7863-83DB-3771082DC569}"/>
                    </a:ext>
                  </a:extLst>
                </p:cNvPr>
                <p:cNvSpPr/>
                <p:nvPr/>
              </p:nvSpPr>
              <p:spPr bwMode="auto">
                <a:xfrm>
                  <a:off x="5317296" y="3010774"/>
                  <a:ext cx="123436" cy="83319"/>
                </a:xfrm>
                <a:custGeom>
                  <a:avLst/>
                  <a:gdLst>
                    <a:gd name="T0" fmla="*/ 33 w 34"/>
                    <a:gd name="T1" fmla="*/ 11 h 23"/>
                    <a:gd name="T2" fmla="*/ 18 w 34"/>
                    <a:gd name="T3" fmla="*/ 0 h 23"/>
                    <a:gd name="T4" fmla="*/ 0 w 34"/>
                    <a:gd name="T5" fmla="*/ 11 h 23"/>
                    <a:gd name="T6" fmla="*/ 16 w 34"/>
                    <a:gd name="T7" fmla="*/ 23 h 23"/>
                    <a:gd name="T8" fmla="*/ 33 w 34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3">
                      <a:moveTo>
                        <a:pt x="33" y="11"/>
                      </a:moveTo>
                      <a:cubicBezTo>
                        <a:pt x="34" y="5"/>
                        <a:pt x="27" y="0"/>
                        <a:pt x="18" y="0"/>
                      </a:cubicBezTo>
                      <a:cubicBezTo>
                        <a:pt x="9" y="0"/>
                        <a:pt x="1" y="5"/>
                        <a:pt x="0" y="11"/>
                      </a:cubicBezTo>
                      <a:cubicBezTo>
                        <a:pt x="0" y="18"/>
                        <a:pt x="7" y="23"/>
                        <a:pt x="16" y="23"/>
                      </a:cubicBezTo>
                      <a:cubicBezTo>
                        <a:pt x="25" y="23"/>
                        <a:pt x="33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8" name="ïşḷîďé">
                  <a:extLst>
                    <a:ext uri="{FF2B5EF4-FFF2-40B4-BE49-F238E27FC236}">
                      <a16:creationId xmlns:a16="http://schemas.microsoft.com/office/drawing/2014/main" id="{9A5652F4-1559-B3DA-0462-FDC2BD7424F0}"/>
                    </a:ext>
                  </a:extLst>
                </p:cNvPr>
                <p:cNvSpPr/>
                <p:nvPr/>
              </p:nvSpPr>
              <p:spPr bwMode="auto">
                <a:xfrm>
                  <a:off x="5463876" y="3010774"/>
                  <a:ext cx="123436" cy="83319"/>
                </a:xfrm>
                <a:custGeom>
                  <a:avLst/>
                  <a:gdLst>
                    <a:gd name="T0" fmla="*/ 34 w 34"/>
                    <a:gd name="T1" fmla="*/ 11 h 23"/>
                    <a:gd name="T2" fmla="*/ 18 w 34"/>
                    <a:gd name="T3" fmla="*/ 0 h 23"/>
                    <a:gd name="T4" fmla="*/ 1 w 34"/>
                    <a:gd name="T5" fmla="*/ 11 h 23"/>
                    <a:gd name="T6" fmla="*/ 17 w 34"/>
                    <a:gd name="T7" fmla="*/ 23 h 23"/>
                    <a:gd name="T8" fmla="*/ 34 w 34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3">
                      <a:moveTo>
                        <a:pt x="34" y="11"/>
                      </a:moveTo>
                      <a:cubicBezTo>
                        <a:pt x="34" y="5"/>
                        <a:pt x="27" y="0"/>
                        <a:pt x="18" y="0"/>
                      </a:cubicBezTo>
                      <a:cubicBezTo>
                        <a:pt x="9" y="0"/>
                        <a:pt x="1" y="5"/>
                        <a:pt x="1" y="11"/>
                      </a:cubicBezTo>
                      <a:cubicBezTo>
                        <a:pt x="0" y="18"/>
                        <a:pt x="8" y="23"/>
                        <a:pt x="17" y="23"/>
                      </a:cubicBezTo>
                      <a:cubicBezTo>
                        <a:pt x="26" y="23"/>
                        <a:pt x="33" y="18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9" name="íṡlïḑè">
                  <a:extLst>
                    <a:ext uri="{FF2B5EF4-FFF2-40B4-BE49-F238E27FC236}">
                      <a16:creationId xmlns:a16="http://schemas.microsoft.com/office/drawing/2014/main" id="{02E0AD17-6D8B-6DB2-301A-D7977E4178E4}"/>
                    </a:ext>
                  </a:extLst>
                </p:cNvPr>
                <p:cNvSpPr/>
                <p:nvPr/>
              </p:nvSpPr>
              <p:spPr bwMode="auto">
                <a:xfrm>
                  <a:off x="5613542" y="3010774"/>
                  <a:ext cx="120350" cy="83319"/>
                </a:xfrm>
                <a:custGeom>
                  <a:avLst/>
                  <a:gdLst>
                    <a:gd name="T0" fmla="*/ 33 w 33"/>
                    <a:gd name="T1" fmla="*/ 11 h 23"/>
                    <a:gd name="T2" fmla="*/ 17 w 33"/>
                    <a:gd name="T3" fmla="*/ 0 h 23"/>
                    <a:gd name="T4" fmla="*/ 0 w 33"/>
                    <a:gd name="T5" fmla="*/ 11 h 23"/>
                    <a:gd name="T6" fmla="*/ 16 w 33"/>
                    <a:gd name="T7" fmla="*/ 23 h 23"/>
                    <a:gd name="T8" fmla="*/ 33 w 33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3">
                      <a:moveTo>
                        <a:pt x="33" y="11"/>
                      </a:moveTo>
                      <a:cubicBezTo>
                        <a:pt x="33" y="5"/>
                        <a:pt x="26" y="0"/>
                        <a:pt x="17" y="0"/>
                      </a:cubicBezTo>
                      <a:cubicBezTo>
                        <a:pt x="8" y="0"/>
                        <a:pt x="0" y="5"/>
                        <a:pt x="0" y="11"/>
                      </a:cubicBezTo>
                      <a:cubicBezTo>
                        <a:pt x="0" y="18"/>
                        <a:pt x="7" y="23"/>
                        <a:pt x="16" y="23"/>
                      </a:cubicBezTo>
                      <a:cubicBezTo>
                        <a:pt x="25" y="23"/>
                        <a:pt x="33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0" name="îSḷïḋe">
                  <a:extLst>
                    <a:ext uri="{FF2B5EF4-FFF2-40B4-BE49-F238E27FC236}">
                      <a16:creationId xmlns:a16="http://schemas.microsoft.com/office/drawing/2014/main" id="{0CFE5DD8-2710-BCAA-BC10-9841D67AA03C}"/>
                    </a:ext>
                  </a:extLst>
                </p:cNvPr>
                <p:cNvSpPr/>
                <p:nvPr/>
              </p:nvSpPr>
              <p:spPr bwMode="auto">
                <a:xfrm>
                  <a:off x="5758579" y="3010774"/>
                  <a:ext cx="120350" cy="833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1" name="íṩľïḍè">
                  <a:extLst>
                    <a:ext uri="{FF2B5EF4-FFF2-40B4-BE49-F238E27FC236}">
                      <a16:creationId xmlns:a16="http://schemas.microsoft.com/office/drawing/2014/main" id="{7C807538-AA31-B764-C72C-CB0500687D4C}"/>
                    </a:ext>
                  </a:extLst>
                </p:cNvPr>
                <p:cNvSpPr/>
                <p:nvPr/>
              </p:nvSpPr>
              <p:spPr bwMode="auto">
                <a:xfrm>
                  <a:off x="5905159" y="3010774"/>
                  <a:ext cx="123436" cy="83319"/>
                </a:xfrm>
                <a:custGeom>
                  <a:avLst/>
                  <a:gdLst>
                    <a:gd name="T0" fmla="*/ 33 w 34"/>
                    <a:gd name="T1" fmla="*/ 11 h 23"/>
                    <a:gd name="T2" fmla="*/ 17 w 34"/>
                    <a:gd name="T3" fmla="*/ 0 h 23"/>
                    <a:gd name="T4" fmla="*/ 1 w 34"/>
                    <a:gd name="T5" fmla="*/ 11 h 23"/>
                    <a:gd name="T6" fmla="*/ 17 w 34"/>
                    <a:gd name="T7" fmla="*/ 23 h 23"/>
                    <a:gd name="T8" fmla="*/ 33 w 34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3">
                      <a:moveTo>
                        <a:pt x="33" y="11"/>
                      </a:moveTo>
                      <a:cubicBezTo>
                        <a:pt x="33" y="5"/>
                        <a:pt x="26" y="0"/>
                        <a:pt x="17" y="0"/>
                      </a:cubicBezTo>
                      <a:cubicBezTo>
                        <a:pt x="8" y="0"/>
                        <a:pt x="0" y="5"/>
                        <a:pt x="1" y="11"/>
                      </a:cubicBezTo>
                      <a:cubicBezTo>
                        <a:pt x="1" y="18"/>
                        <a:pt x="8" y="23"/>
                        <a:pt x="17" y="23"/>
                      </a:cubicBezTo>
                      <a:cubicBezTo>
                        <a:pt x="26" y="23"/>
                        <a:pt x="34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2" name="iṡḷídê">
                  <a:extLst>
                    <a:ext uri="{FF2B5EF4-FFF2-40B4-BE49-F238E27FC236}">
                      <a16:creationId xmlns:a16="http://schemas.microsoft.com/office/drawing/2014/main" id="{3B8B8AB4-F15F-CAAA-C82C-B1A85B65D303}"/>
                    </a:ext>
                  </a:extLst>
                </p:cNvPr>
                <p:cNvSpPr/>
                <p:nvPr/>
              </p:nvSpPr>
              <p:spPr bwMode="auto">
                <a:xfrm>
                  <a:off x="6054825" y="3010774"/>
                  <a:ext cx="120350" cy="83319"/>
                </a:xfrm>
                <a:custGeom>
                  <a:avLst/>
                  <a:gdLst>
                    <a:gd name="T0" fmla="*/ 33 w 33"/>
                    <a:gd name="T1" fmla="*/ 11 h 23"/>
                    <a:gd name="T2" fmla="*/ 16 w 33"/>
                    <a:gd name="T3" fmla="*/ 0 h 23"/>
                    <a:gd name="T4" fmla="*/ 0 w 33"/>
                    <a:gd name="T5" fmla="*/ 11 h 23"/>
                    <a:gd name="T6" fmla="*/ 17 w 33"/>
                    <a:gd name="T7" fmla="*/ 23 h 23"/>
                    <a:gd name="T8" fmla="*/ 33 w 33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3">
                      <a:moveTo>
                        <a:pt x="33" y="11"/>
                      </a:moveTo>
                      <a:cubicBezTo>
                        <a:pt x="32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0" y="11"/>
                      </a:cubicBezTo>
                      <a:cubicBezTo>
                        <a:pt x="0" y="18"/>
                        <a:pt x="8" y="23"/>
                        <a:pt x="17" y="23"/>
                      </a:cubicBezTo>
                      <a:cubicBezTo>
                        <a:pt x="26" y="23"/>
                        <a:pt x="33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3" name="íśḻíḓe">
                  <a:extLst>
                    <a:ext uri="{FF2B5EF4-FFF2-40B4-BE49-F238E27FC236}">
                      <a16:creationId xmlns:a16="http://schemas.microsoft.com/office/drawing/2014/main" id="{A1F0C37A-DA96-8D9C-54ED-13ED2833E575}"/>
                    </a:ext>
                  </a:extLst>
                </p:cNvPr>
                <p:cNvSpPr/>
                <p:nvPr/>
              </p:nvSpPr>
              <p:spPr bwMode="auto">
                <a:xfrm>
                  <a:off x="6199862" y="3010774"/>
                  <a:ext cx="120350" cy="83319"/>
                </a:xfrm>
                <a:custGeom>
                  <a:avLst/>
                  <a:gdLst>
                    <a:gd name="T0" fmla="*/ 33 w 33"/>
                    <a:gd name="T1" fmla="*/ 11 h 23"/>
                    <a:gd name="T2" fmla="*/ 16 w 33"/>
                    <a:gd name="T3" fmla="*/ 0 h 23"/>
                    <a:gd name="T4" fmla="*/ 0 w 33"/>
                    <a:gd name="T5" fmla="*/ 11 h 23"/>
                    <a:gd name="T6" fmla="*/ 17 w 33"/>
                    <a:gd name="T7" fmla="*/ 23 h 23"/>
                    <a:gd name="T8" fmla="*/ 33 w 33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3">
                      <a:moveTo>
                        <a:pt x="33" y="11"/>
                      </a:moveTo>
                      <a:cubicBezTo>
                        <a:pt x="32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0" y="11"/>
                      </a:cubicBezTo>
                      <a:cubicBezTo>
                        <a:pt x="0" y="18"/>
                        <a:pt x="8" y="23"/>
                        <a:pt x="17" y="23"/>
                      </a:cubicBezTo>
                      <a:cubicBezTo>
                        <a:pt x="26" y="23"/>
                        <a:pt x="33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4" name="íṧlïḋè">
                  <a:extLst>
                    <a:ext uri="{FF2B5EF4-FFF2-40B4-BE49-F238E27FC236}">
                      <a16:creationId xmlns:a16="http://schemas.microsoft.com/office/drawing/2014/main" id="{65EF6F97-6F79-0221-F597-88120236C937}"/>
                    </a:ext>
                  </a:extLst>
                </p:cNvPr>
                <p:cNvSpPr/>
                <p:nvPr/>
              </p:nvSpPr>
              <p:spPr bwMode="auto">
                <a:xfrm>
                  <a:off x="6346441" y="3010774"/>
                  <a:ext cx="123436" cy="83319"/>
                </a:xfrm>
                <a:custGeom>
                  <a:avLst/>
                  <a:gdLst>
                    <a:gd name="T0" fmla="*/ 33 w 34"/>
                    <a:gd name="T1" fmla="*/ 11 h 23"/>
                    <a:gd name="T2" fmla="*/ 16 w 34"/>
                    <a:gd name="T3" fmla="*/ 0 h 23"/>
                    <a:gd name="T4" fmla="*/ 0 w 34"/>
                    <a:gd name="T5" fmla="*/ 11 h 23"/>
                    <a:gd name="T6" fmla="*/ 18 w 34"/>
                    <a:gd name="T7" fmla="*/ 23 h 23"/>
                    <a:gd name="T8" fmla="*/ 33 w 34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3">
                      <a:moveTo>
                        <a:pt x="33" y="11"/>
                      </a:moveTo>
                      <a:cubicBezTo>
                        <a:pt x="33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0" y="11"/>
                      </a:cubicBezTo>
                      <a:cubicBezTo>
                        <a:pt x="1" y="18"/>
                        <a:pt x="9" y="23"/>
                        <a:pt x="18" y="23"/>
                      </a:cubicBezTo>
                      <a:cubicBezTo>
                        <a:pt x="27" y="23"/>
                        <a:pt x="34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5" name="ïśḻîḋe">
                  <a:extLst>
                    <a:ext uri="{FF2B5EF4-FFF2-40B4-BE49-F238E27FC236}">
                      <a16:creationId xmlns:a16="http://schemas.microsoft.com/office/drawing/2014/main" id="{944BBF72-DFB3-F92B-DA1D-BC59B58660B8}"/>
                    </a:ext>
                  </a:extLst>
                </p:cNvPr>
                <p:cNvSpPr/>
                <p:nvPr/>
              </p:nvSpPr>
              <p:spPr bwMode="auto">
                <a:xfrm>
                  <a:off x="6493022" y="3010774"/>
                  <a:ext cx="123436" cy="83319"/>
                </a:xfrm>
                <a:custGeom>
                  <a:avLst/>
                  <a:gdLst>
                    <a:gd name="T0" fmla="*/ 33 w 34"/>
                    <a:gd name="T1" fmla="*/ 11 h 23"/>
                    <a:gd name="T2" fmla="*/ 16 w 34"/>
                    <a:gd name="T3" fmla="*/ 0 h 23"/>
                    <a:gd name="T4" fmla="*/ 1 w 34"/>
                    <a:gd name="T5" fmla="*/ 11 h 23"/>
                    <a:gd name="T6" fmla="*/ 18 w 34"/>
                    <a:gd name="T7" fmla="*/ 23 h 23"/>
                    <a:gd name="T8" fmla="*/ 33 w 34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3">
                      <a:moveTo>
                        <a:pt x="33" y="11"/>
                      </a:moveTo>
                      <a:cubicBezTo>
                        <a:pt x="33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1" y="11"/>
                      </a:cubicBezTo>
                      <a:cubicBezTo>
                        <a:pt x="1" y="18"/>
                        <a:pt x="9" y="23"/>
                        <a:pt x="18" y="23"/>
                      </a:cubicBezTo>
                      <a:cubicBezTo>
                        <a:pt x="27" y="23"/>
                        <a:pt x="34" y="18"/>
                        <a:pt x="3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6" name="i$1íďe">
                  <a:extLst>
                    <a:ext uri="{FF2B5EF4-FFF2-40B4-BE49-F238E27FC236}">
                      <a16:creationId xmlns:a16="http://schemas.microsoft.com/office/drawing/2014/main" id="{2CBBFF43-8B5F-ACA9-3BF3-ECFE83FF4DC4}"/>
                    </a:ext>
                  </a:extLst>
                </p:cNvPr>
                <p:cNvSpPr/>
                <p:nvPr/>
              </p:nvSpPr>
              <p:spPr bwMode="auto">
                <a:xfrm>
                  <a:off x="4860584" y="3112609"/>
                  <a:ext cx="128065" cy="87948"/>
                </a:xfrm>
                <a:custGeom>
                  <a:avLst/>
                  <a:gdLst>
                    <a:gd name="T0" fmla="*/ 34 w 35"/>
                    <a:gd name="T1" fmla="*/ 12 h 24"/>
                    <a:gd name="T2" fmla="*/ 19 w 35"/>
                    <a:gd name="T3" fmla="*/ 0 h 24"/>
                    <a:gd name="T4" fmla="*/ 1 w 35"/>
                    <a:gd name="T5" fmla="*/ 12 h 24"/>
                    <a:gd name="T6" fmla="*/ 16 w 35"/>
                    <a:gd name="T7" fmla="*/ 24 h 24"/>
                    <a:gd name="T8" fmla="*/ 34 w 35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4">
                      <a:moveTo>
                        <a:pt x="34" y="12"/>
                      </a:moveTo>
                      <a:cubicBezTo>
                        <a:pt x="35" y="6"/>
                        <a:pt x="28" y="0"/>
                        <a:pt x="19" y="0"/>
                      </a:cubicBezTo>
                      <a:cubicBezTo>
                        <a:pt x="10" y="0"/>
                        <a:pt x="2" y="6"/>
                        <a:pt x="1" y="12"/>
                      </a:cubicBezTo>
                      <a:cubicBezTo>
                        <a:pt x="0" y="19"/>
                        <a:pt x="7" y="24"/>
                        <a:pt x="16" y="24"/>
                      </a:cubicBezTo>
                      <a:cubicBezTo>
                        <a:pt x="26" y="24"/>
                        <a:pt x="34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7" name="isľíḍé">
                  <a:extLst>
                    <a:ext uri="{FF2B5EF4-FFF2-40B4-BE49-F238E27FC236}">
                      <a16:creationId xmlns:a16="http://schemas.microsoft.com/office/drawing/2014/main" id="{3E000061-C2D5-65AA-4B44-AD1010FBCDB5}"/>
                    </a:ext>
                  </a:extLst>
                </p:cNvPr>
                <p:cNvSpPr/>
                <p:nvPr/>
              </p:nvSpPr>
              <p:spPr bwMode="auto">
                <a:xfrm>
                  <a:off x="5010250" y="3112609"/>
                  <a:ext cx="128065" cy="87948"/>
                </a:xfrm>
                <a:custGeom>
                  <a:avLst/>
                  <a:gdLst>
                    <a:gd name="T0" fmla="*/ 34 w 35"/>
                    <a:gd name="T1" fmla="*/ 12 h 24"/>
                    <a:gd name="T2" fmla="*/ 19 w 35"/>
                    <a:gd name="T3" fmla="*/ 0 h 24"/>
                    <a:gd name="T4" fmla="*/ 1 w 35"/>
                    <a:gd name="T5" fmla="*/ 12 h 24"/>
                    <a:gd name="T6" fmla="*/ 16 w 35"/>
                    <a:gd name="T7" fmla="*/ 24 h 24"/>
                    <a:gd name="T8" fmla="*/ 34 w 35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4">
                      <a:moveTo>
                        <a:pt x="34" y="12"/>
                      </a:moveTo>
                      <a:cubicBezTo>
                        <a:pt x="35" y="6"/>
                        <a:pt x="28" y="0"/>
                        <a:pt x="19" y="0"/>
                      </a:cubicBezTo>
                      <a:cubicBezTo>
                        <a:pt x="10" y="0"/>
                        <a:pt x="2" y="6"/>
                        <a:pt x="1" y="12"/>
                      </a:cubicBezTo>
                      <a:cubicBezTo>
                        <a:pt x="0" y="19"/>
                        <a:pt x="7" y="24"/>
                        <a:pt x="16" y="24"/>
                      </a:cubicBezTo>
                      <a:cubicBezTo>
                        <a:pt x="26" y="24"/>
                        <a:pt x="34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8" name="ïşlíḍè">
                  <a:extLst>
                    <a:ext uri="{FF2B5EF4-FFF2-40B4-BE49-F238E27FC236}">
                      <a16:creationId xmlns:a16="http://schemas.microsoft.com/office/drawing/2014/main" id="{31FC3198-2BBF-5D78-99E7-2538668E39F2}"/>
                    </a:ext>
                  </a:extLst>
                </p:cNvPr>
                <p:cNvSpPr/>
                <p:nvPr/>
              </p:nvSpPr>
              <p:spPr bwMode="auto">
                <a:xfrm>
                  <a:off x="5159916" y="3112609"/>
                  <a:ext cx="124979" cy="87948"/>
                </a:xfrm>
                <a:custGeom>
                  <a:avLst/>
                  <a:gdLst>
                    <a:gd name="T0" fmla="*/ 34 w 34"/>
                    <a:gd name="T1" fmla="*/ 12 h 24"/>
                    <a:gd name="T2" fmla="*/ 18 w 34"/>
                    <a:gd name="T3" fmla="*/ 0 h 24"/>
                    <a:gd name="T4" fmla="*/ 1 w 34"/>
                    <a:gd name="T5" fmla="*/ 12 h 24"/>
                    <a:gd name="T6" fmla="*/ 16 w 34"/>
                    <a:gd name="T7" fmla="*/ 24 h 24"/>
                    <a:gd name="T8" fmla="*/ 34 w 34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4">
                      <a:moveTo>
                        <a:pt x="34" y="12"/>
                      </a:moveTo>
                      <a:cubicBezTo>
                        <a:pt x="34" y="6"/>
                        <a:pt x="27" y="0"/>
                        <a:pt x="18" y="0"/>
                      </a:cubicBezTo>
                      <a:cubicBezTo>
                        <a:pt x="9" y="0"/>
                        <a:pt x="1" y="6"/>
                        <a:pt x="1" y="12"/>
                      </a:cubicBezTo>
                      <a:cubicBezTo>
                        <a:pt x="0" y="19"/>
                        <a:pt x="7" y="24"/>
                        <a:pt x="16" y="24"/>
                      </a:cubicBezTo>
                      <a:cubicBezTo>
                        <a:pt x="26" y="24"/>
                        <a:pt x="34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9" name="í$lîḑé">
                  <a:extLst>
                    <a:ext uri="{FF2B5EF4-FFF2-40B4-BE49-F238E27FC236}">
                      <a16:creationId xmlns:a16="http://schemas.microsoft.com/office/drawing/2014/main" id="{6F99CDB6-006A-02B8-EE05-39C5109CAF4D}"/>
                    </a:ext>
                  </a:extLst>
                </p:cNvPr>
                <p:cNvSpPr/>
                <p:nvPr/>
              </p:nvSpPr>
              <p:spPr bwMode="auto">
                <a:xfrm>
                  <a:off x="5309581" y="3112609"/>
                  <a:ext cx="124979" cy="87948"/>
                </a:xfrm>
                <a:custGeom>
                  <a:avLst/>
                  <a:gdLst>
                    <a:gd name="T0" fmla="*/ 34 w 34"/>
                    <a:gd name="T1" fmla="*/ 12 h 24"/>
                    <a:gd name="T2" fmla="*/ 18 w 34"/>
                    <a:gd name="T3" fmla="*/ 0 h 24"/>
                    <a:gd name="T4" fmla="*/ 1 w 34"/>
                    <a:gd name="T5" fmla="*/ 12 h 24"/>
                    <a:gd name="T6" fmla="*/ 16 w 34"/>
                    <a:gd name="T7" fmla="*/ 24 h 24"/>
                    <a:gd name="T8" fmla="*/ 34 w 34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4">
                      <a:moveTo>
                        <a:pt x="34" y="12"/>
                      </a:moveTo>
                      <a:cubicBezTo>
                        <a:pt x="34" y="6"/>
                        <a:pt x="27" y="0"/>
                        <a:pt x="18" y="0"/>
                      </a:cubicBezTo>
                      <a:cubicBezTo>
                        <a:pt x="9" y="0"/>
                        <a:pt x="1" y="6"/>
                        <a:pt x="1" y="12"/>
                      </a:cubicBezTo>
                      <a:cubicBezTo>
                        <a:pt x="0" y="19"/>
                        <a:pt x="7" y="24"/>
                        <a:pt x="16" y="24"/>
                      </a:cubicBezTo>
                      <a:cubicBezTo>
                        <a:pt x="26" y="24"/>
                        <a:pt x="34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0" name="ïṣliďe">
                  <a:extLst>
                    <a:ext uri="{FF2B5EF4-FFF2-40B4-BE49-F238E27FC236}">
                      <a16:creationId xmlns:a16="http://schemas.microsoft.com/office/drawing/2014/main" id="{0184D177-45CA-3186-1284-E8DBFACC4FF6}"/>
                    </a:ext>
                  </a:extLst>
                </p:cNvPr>
                <p:cNvSpPr/>
                <p:nvPr/>
              </p:nvSpPr>
              <p:spPr bwMode="auto">
                <a:xfrm>
                  <a:off x="5459247" y="3112609"/>
                  <a:ext cx="124979" cy="87948"/>
                </a:xfrm>
                <a:custGeom>
                  <a:avLst/>
                  <a:gdLst>
                    <a:gd name="T0" fmla="*/ 34 w 34"/>
                    <a:gd name="T1" fmla="*/ 12 h 24"/>
                    <a:gd name="T2" fmla="*/ 17 w 34"/>
                    <a:gd name="T3" fmla="*/ 0 h 24"/>
                    <a:gd name="T4" fmla="*/ 0 w 34"/>
                    <a:gd name="T5" fmla="*/ 12 h 24"/>
                    <a:gd name="T6" fmla="*/ 17 w 34"/>
                    <a:gd name="T7" fmla="*/ 24 h 24"/>
                    <a:gd name="T8" fmla="*/ 34 w 34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4">
                      <a:moveTo>
                        <a:pt x="34" y="12"/>
                      </a:moveTo>
                      <a:cubicBezTo>
                        <a:pt x="34" y="6"/>
                        <a:pt x="27" y="0"/>
                        <a:pt x="17" y="0"/>
                      </a:cubicBezTo>
                      <a:cubicBezTo>
                        <a:pt x="8" y="0"/>
                        <a:pt x="1" y="6"/>
                        <a:pt x="0" y="12"/>
                      </a:cubicBezTo>
                      <a:cubicBezTo>
                        <a:pt x="0" y="19"/>
                        <a:pt x="7" y="24"/>
                        <a:pt x="17" y="24"/>
                      </a:cubicBezTo>
                      <a:cubicBezTo>
                        <a:pt x="26" y="24"/>
                        <a:pt x="33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1" name="íṡ1îḋê">
                  <a:extLst>
                    <a:ext uri="{FF2B5EF4-FFF2-40B4-BE49-F238E27FC236}">
                      <a16:creationId xmlns:a16="http://schemas.microsoft.com/office/drawing/2014/main" id="{090B69EB-54E0-A946-008C-D908D335CFF8}"/>
                    </a:ext>
                  </a:extLst>
                </p:cNvPr>
                <p:cNvSpPr/>
                <p:nvPr/>
              </p:nvSpPr>
              <p:spPr bwMode="auto">
                <a:xfrm>
                  <a:off x="5608913" y="3112609"/>
                  <a:ext cx="124979" cy="87948"/>
                </a:xfrm>
                <a:custGeom>
                  <a:avLst/>
                  <a:gdLst>
                    <a:gd name="T0" fmla="*/ 33 w 34"/>
                    <a:gd name="T1" fmla="*/ 12 h 24"/>
                    <a:gd name="T2" fmla="*/ 17 w 34"/>
                    <a:gd name="T3" fmla="*/ 0 h 24"/>
                    <a:gd name="T4" fmla="*/ 0 w 34"/>
                    <a:gd name="T5" fmla="*/ 12 h 24"/>
                    <a:gd name="T6" fmla="*/ 17 w 34"/>
                    <a:gd name="T7" fmla="*/ 24 h 24"/>
                    <a:gd name="T8" fmla="*/ 33 w 34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4">
                      <a:moveTo>
                        <a:pt x="33" y="12"/>
                      </a:moveTo>
                      <a:cubicBezTo>
                        <a:pt x="34" y="6"/>
                        <a:pt x="26" y="0"/>
                        <a:pt x="17" y="0"/>
                      </a:cubicBezTo>
                      <a:cubicBezTo>
                        <a:pt x="8" y="0"/>
                        <a:pt x="0" y="6"/>
                        <a:pt x="0" y="12"/>
                      </a:cubicBezTo>
                      <a:cubicBezTo>
                        <a:pt x="0" y="19"/>
                        <a:pt x="7" y="24"/>
                        <a:pt x="17" y="24"/>
                      </a:cubicBezTo>
                      <a:cubicBezTo>
                        <a:pt x="26" y="24"/>
                        <a:pt x="33" y="19"/>
                        <a:pt x="3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2" name="ïSľïḋé">
                  <a:extLst>
                    <a:ext uri="{FF2B5EF4-FFF2-40B4-BE49-F238E27FC236}">
                      <a16:creationId xmlns:a16="http://schemas.microsoft.com/office/drawing/2014/main" id="{A81914F1-9C60-BD22-5395-1F58E8E89595}"/>
                    </a:ext>
                  </a:extLst>
                </p:cNvPr>
                <p:cNvSpPr/>
                <p:nvPr/>
              </p:nvSpPr>
              <p:spPr bwMode="auto">
                <a:xfrm>
                  <a:off x="5758579" y="3112609"/>
                  <a:ext cx="120350" cy="87948"/>
                </a:xfrm>
                <a:custGeom>
                  <a:avLst/>
                  <a:gdLst>
                    <a:gd name="T0" fmla="*/ 33 w 33"/>
                    <a:gd name="T1" fmla="*/ 12 h 24"/>
                    <a:gd name="T2" fmla="*/ 17 w 33"/>
                    <a:gd name="T3" fmla="*/ 0 h 24"/>
                    <a:gd name="T4" fmla="*/ 0 w 33"/>
                    <a:gd name="T5" fmla="*/ 12 h 24"/>
                    <a:gd name="T6" fmla="*/ 17 w 33"/>
                    <a:gd name="T7" fmla="*/ 24 h 24"/>
                    <a:gd name="T8" fmla="*/ 33 w 33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33" y="12"/>
                      </a:moveTo>
                      <a:cubicBezTo>
                        <a:pt x="33" y="6"/>
                        <a:pt x="26" y="0"/>
                        <a:pt x="17" y="0"/>
                      </a:cubicBezTo>
                      <a:cubicBezTo>
                        <a:pt x="8" y="0"/>
                        <a:pt x="0" y="6"/>
                        <a:pt x="0" y="12"/>
                      </a:cubicBezTo>
                      <a:cubicBezTo>
                        <a:pt x="0" y="19"/>
                        <a:pt x="7" y="24"/>
                        <a:pt x="17" y="24"/>
                      </a:cubicBezTo>
                      <a:cubicBezTo>
                        <a:pt x="26" y="24"/>
                        <a:pt x="33" y="19"/>
                        <a:pt x="3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3" name="îšlîdè">
                  <a:extLst>
                    <a:ext uri="{FF2B5EF4-FFF2-40B4-BE49-F238E27FC236}">
                      <a16:creationId xmlns:a16="http://schemas.microsoft.com/office/drawing/2014/main" id="{A11A0119-0C3D-A500-FBBC-484812C15A9A}"/>
                    </a:ext>
                  </a:extLst>
                </p:cNvPr>
                <p:cNvSpPr/>
                <p:nvPr/>
              </p:nvSpPr>
              <p:spPr bwMode="auto">
                <a:xfrm>
                  <a:off x="5908244" y="3112609"/>
                  <a:ext cx="120350" cy="87948"/>
                </a:xfrm>
                <a:custGeom>
                  <a:avLst/>
                  <a:gdLst>
                    <a:gd name="T0" fmla="*/ 33 w 33"/>
                    <a:gd name="T1" fmla="*/ 12 h 24"/>
                    <a:gd name="T2" fmla="*/ 16 w 33"/>
                    <a:gd name="T3" fmla="*/ 0 h 24"/>
                    <a:gd name="T4" fmla="*/ 0 w 33"/>
                    <a:gd name="T5" fmla="*/ 12 h 24"/>
                    <a:gd name="T6" fmla="*/ 17 w 33"/>
                    <a:gd name="T7" fmla="*/ 24 h 24"/>
                    <a:gd name="T8" fmla="*/ 33 w 33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33" y="12"/>
                      </a:moveTo>
                      <a:cubicBezTo>
                        <a:pt x="33" y="6"/>
                        <a:pt x="25" y="0"/>
                        <a:pt x="16" y="0"/>
                      </a:cubicBezTo>
                      <a:cubicBezTo>
                        <a:pt x="7" y="0"/>
                        <a:pt x="0" y="6"/>
                        <a:pt x="0" y="12"/>
                      </a:cubicBezTo>
                      <a:cubicBezTo>
                        <a:pt x="0" y="19"/>
                        <a:pt x="7" y="24"/>
                        <a:pt x="17" y="24"/>
                      </a:cubicBezTo>
                      <a:cubicBezTo>
                        <a:pt x="26" y="24"/>
                        <a:pt x="33" y="19"/>
                        <a:pt x="3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4" name="iṣḷîḋê">
                  <a:extLst>
                    <a:ext uri="{FF2B5EF4-FFF2-40B4-BE49-F238E27FC236}">
                      <a16:creationId xmlns:a16="http://schemas.microsoft.com/office/drawing/2014/main" id="{9C1676D8-E9B6-D9C4-DA0B-B3A24C817D66}"/>
                    </a:ext>
                  </a:extLst>
                </p:cNvPr>
                <p:cNvSpPr/>
                <p:nvPr/>
              </p:nvSpPr>
              <p:spPr bwMode="auto">
                <a:xfrm>
                  <a:off x="6054825" y="3112609"/>
                  <a:ext cx="123436" cy="87948"/>
                </a:xfrm>
                <a:custGeom>
                  <a:avLst/>
                  <a:gdLst>
                    <a:gd name="T0" fmla="*/ 34 w 34"/>
                    <a:gd name="T1" fmla="*/ 12 h 24"/>
                    <a:gd name="T2" fmla="*/ 17 w 34"/>
                    <a:gd name="T3" fmla="*/ 0 h 24"/>
                    <a:gd name="T4" fmla="*/ 1 w 34"/>
                    <a:gd name="T5" fmla="*/ 12 h 24"/>
                    <a:gd name="T6" fmla="*/ 18 w 34"/>
                    <a:gd name="T7" fmla="*/ 24 h 24"/>
                    <a:gd name="T8" fmla="*/ 34 w 34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4">
                      <a:moveTo>
                        <a:pt x="34" y="12"/>
                      </a:moveTo>
                      <a:cubicBezTo>
                        <a:pt x="34" y="6"/>
                        <a:pt x="26" y="0"/>
                        <a:pt x="17" y="0"/>
                      </a:cubicBezTo>
                      <a:cubicBezTo>
                        <a:pt x="8" y="0"/>
                        <a:pt x="0" y="6"/>
                        <a:pt x="1" y="12"/>
                      </a:cubicBezTo>
                      <a:cubicBezTo>
                        <a:pt x="1" y="19"/>
                        <a:pt x="9" y="24"/>
                        <a:pt x="18" y="24"/>
                      </a:cubicBezTo>
                      <a:cubicBezTo>
                        <a:pt x="27" y="24"/>
                        <a:pt x="34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5" name="ïṡḷîḍè">
                  <a:extLst>
                    <a:ext uri="{FF2B5EF4-FFF2-40B4-BE49-F238E27FC236}">
                      <a16:creationId xmlns:a16="http://schemas.microsoft.com/office/drawing/2014/main" id="{972BB486-B9CA-35F5-A711-983C381EBB66}"/>
                    </a:ext>
                  </a:extLst>
                </p:cNvPr>
                <p:cNvSpPr/>
                <p:nvPr/>
              </p:nvSpPr>
              <p:spPr bwMode="auto">
                <a:xfrm>
                  <a:off x="6204490" y="3112609"/>
                  <a:ext cx="123436" cy="87948"/>
                </a:xfrm>
                <a:custGeom>
                  <a:avLst/>
                  <a:gdLst>
                    <a:gd name="T0" fmla="*/ 34 w 34"/>
                    <a:gd name="T1" fmla="*/ 12 h 24"/>
                    <a:gd name="T2" fmla="*/ 16 w 34"/>
                    <a:gd name="T3" fmla="*/ 0 h 24"/>
                    <a:gd name="T4" fmla="*/ 0 w 34"/>
                    <a:gd name="T5" fmla="*/ 12 h 24"/>
                    <a:gd name="T6" fmla="*/ 18 w 34"/>
                    <a:gd name="T7" fmla="*/ 24 h 24"/>
                    <a:gd name="T8" fmla="*/ 34 w 34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4">
                      <a:moveTo>
                        <a:pt x="34" y="12"/>
                      </a:moveTo>
                      <a:cubicBezTo>
                        <a:pt x="33" y="6"/>
                        <a:pt x="26" y="0"/>
                        <a:pt x="16" y="0"/>
                      </a:cubicBezTo>
                      <a:cubicBezTo>
                        <a:pt x="7" y="0"/>
                        <a:pt x="0" y="6"/>
                        <a:pt x="0" y="12"/>
                      </a:cubicBezTo>
                      <a:cubicBezTo>
                        <a:pt x="1" y="19"/>
                        <a:pt x="9" y="24"/>
                        <a:pt x="18" y="24"/>
                      </a:cubicBezTo>
                      <a:cubicBezTo>
                        <a:pt x="27" y="24"/>
                        <a:pt x="34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6" name="ï$lide">
                  <a:extLst>
                    <a:ext uri="{FF2B5EF4-FFF2-40B4-BE49-F238E27FC236}">
                      <a16:creationId xmlns:a16="http://schemas.microsoft.com/office/drawing/2014/main" id="{FC5C89A8-1A82-B074-4E04-63BE84C35A75}"/>
                    </a:ext>
                  </a:extLst>
                </p:cNvPr>
                <p:cNvSpPr/>
                <p:nvPr/>
              </p:nvSpPr>
              <p:spPr bwMode="auto">
                <a:xfrm>
                  <a:off x="6354156" y="3112609"/>
                  <a:ext cx="123436" cy="87948"/>
                </a:xfrm>
                <a:custGeom>
                  <a:avLst/>
                  <a:gdLst>
                    <a:gd name="T0" fmla="*/ 34 w 34"/>
                    <a:gd name="T1" fmla="*/ 12 h 24"/>
                    <a:gd name="T2" fmla="*/ 16 w 34"/>
                    <a:gd name="T3" fmla="*/ 0 h 24"/>
                    <a:gd name="T4" fmla="*/ 0 w 34"/>
                    <a:gd name="T5" fmla="*/ 12 h 24"/>
                    <a:gd name="T6" fmla="*/ 18 w 34"/>
                    <a:gd name="T7" fmla="*/ 24 h 24"/>
                    <a:gd name="T8" fmla="*/ 34 w 34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4">
                      <a:moveTo>
                        <a:pt x="34" y="12"/>
                      </a:moveTo>
                      <a:cubicBezTo>
                        <a:pt x="33" y="6"/>
                        <a:pt x="25" y="0"/>
                        <a:pt x="16" y="0"/>
                      </a:cubicBezTo>
                      <a:cubicBezTo>
                        <a:pt x="7" y="0"/>
                        <a:pt x="0" y="6"/>
                        <a:pt x="0" y="12"/>
                      </a:cubicBezTo>
                      <a:cubicBezTo>
                        <a:pt x="1" y="19"/>
                        <a:pt x="9" y="24"/>
                        <a:pt x="18" y="24"/>
                      </a:cubicBezTo>
                      <a:cubicBezTo>
                        <a:pt x="27" y="24"/>
                        <a:pt x="34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7" name="ísḷíḍè">
                  <a:extLst>
                    <a:ext uri="{FF2B5EF4-FFF2-40B4-BE49-F238E27FC236}">
                      <a16:creationId xmlns:a16="http://schemas.microsoft.com/office/drawing/2014/main" id="{76C45993-4BFF-63D8-A978-9986AA410433}"/>
                    </a:ext>
                  </a:extLst>
                </p:cNvPr>
                <p:cNvSpPr/>
                <p:nvPr/>
              </p:nvSpPr>
              <p:spPr bwMode="auto">
                <a:xfrm>
                  <a:off x="6503822" y="3112609"/>
                  <a:ext cx="123436" cy="87948"/>
                </a:xfrm>
                <a:custGeom>
                  <a:avLst/>
                  <a:gdLst>
                    <a:gd name="T0" fmla="*/ 33 w 34"/>
                    <a:gd name="T1" fmla="*/ 12 h 24"/>
                    <a:gd name="T2" fmla="*/ 16 w 34"/>
                    <a:gd name="T3" fmla="*/ 0 h 24"/>
                    <a:gd name="T4" fmla="*/ 0 w 34"/>
                    <a:gd name="T5" fmla="*/ 12 h 24"/>
                    <a:gd name="T6" fmla="*/ 18 w 34"/>
                    <a:gd name="T7" fmla="*/ 24 h 24"/>
                    <a:gd name="T8" fmla="*/ 33 w 34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4">
                      <a:moveTo>
                        <a:pt x="33" y="12"/>
                      </a:moveTo>
                      <a:cubicBezTo>
                        <a:pt x="33" y="6"/>
                        <a:pt x="25" y="0"/>
                        <a:pt x="16" y="0"/>
                      </a:cubicBez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1" y="19"/>
                        <a:pt x="9" y="24"/>
                        <a:pt x="18" y="24"/>
                      </a:cubicBezTo>
                      <a:cubicBezTo>
                        <a:pt x="27" y="24"/>
                        <a:pt x="34" y="19"/>
                        <a:pt x="3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8" name="ïṣḻîdé">
                  <a:extLst>
                    <a:ext uri="{FF2B5EF4-FFF2-40B4-BE49-F238E27FC236}">
                      <a16:creationId xmlns:a16="http://schemas.microsoft.com/office/drawing/2014/main" id="{4E11D615-4089-9482-1EB6-CC1788A91415}"/>
                    </a:ext>
                  </a:extLst>
                </p:cNvPr>
                <p:cNvSpPr/>
                <p:nvPr/>
              </p:nvSpPr>
              <p:spPr bwMode="auto">
                <a:xfrm>
                  <a:off x="6648859" y="3112609"/>
                  <a:ext cx="128065" cy="87948"/>
                </a:xfrm>
                <a:custGeom>
                  <a:avLst/>
                  <a:gdLst>
                    <a:gd name="T0" fmla="*/ 34 w 35"/>
                    <a:gd name="T1" fmla="*/ 12 h 24"/>
                    <a:gd name="T2" fmla="*/ 16 w 35"/>
                    <a:gd name="T3" fmla="*/ 0 h 24"/>
                    <a:gd name="T4" fmla="*/ 1 w 35"/>
                    <a:gd name="T5" fmla="*/ 12 h 24"/>
                    <a:gd name="T6" fmla="*/ 19 w 35"/>
                    <a:gd name="T7" fmla="*/ 24 h 24"/>
                    <a:gd name="T8" fmla="*/ 34 w 35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4">
                      <a:moveTo>
                        <a:pt x="34" y="12"/>
                      </a:moveTo>
                      <a:cubicBezTo>
                        <a:pt x="33" y="6"/>
                        <a:pt x="25" y="0"/>
                        <a:pt x="16" y="0"/>
                      </a:cubicBezTo>
                      <a:cubicBezTo>
                        <a:pt x="7" y="0"/>
                        <a:pt x="0" y="6"/>
                        <a:pt x="1" y="12"/>
                      </a:cubicBezTo>
                      <a:cubicBezTo>
                        <a:pt x="2" y="19"/>
                        <a:pt x="10" y="24"/>
                        <a:pt x="19" y="24"/>
                      </a:cubicBezTo>
                      <a:cubicBezTo>
                        <a:pt x="28" y="24"/>
                        <a:pt x="35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9" name="í$ļïďè">
                  <a:extLst>
                    <a:ext uri="{FF2B5EF4-FFF2-40B4-BE49-F238E27FC236}">
                      <a16:creationId xmlns:a16="http://schemas.microsoft.com/office/drawing/2014/main" id="{290FF04A-362F-26A6-7C8A-11BFBB908628}"/>
                    </a:ext>
                  </a:extLst>
                </p:cNvPr>
                <p:cNvSpPr/>
                <p:nvPr/>
              </p:nvSpPr>
              <p:spPr bwMode="auto">
                <a:xfrm>
                  <a:off x="4846697" y="3222158"/>
                  <a:ext cx="131151" cy="87948"/>
                </a:xfrm>
                <a:custGeom>
                  <a:avLst/>
                  <a:gdLst>
                    <a:gd name="T0" fmla="*/ 35 w 36"/>
                    <a:gd name="T1" fmla="*/ 12 h 24"/>
                    <a:gd name="T2" fmla="*/ 20 w 36"/>
                    <a:gd name="T3" fmla="*/ 0 h 24"/>
                    <a:gd name="T4" fmla="*/ 1 w 36"/>
                    <a:gd name="T5" fmla="*/ 12 h 24"/>
                    <a:gd name="T6" fmla="*/ 17 w 36"/>
                    <a:gd name="T7" fmla="*/ 24 h 24"/>
                    <a:gd name="T8" fmla="*/ 35 w 36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4">
                      <a:moveTo>
                        <a:pt x="35" y="12"/>
                      </a:moveTo>
                      <a:cubicBezTo>
                        <a:pt x="36" y="5"/>
                        <a:pt x="29" y="0"/>
                        <a:pt x="20" y="0"/>
                      </a:cubicBezTo>
                      <a:cubicBezTo>
                        <a:pt x="10" y="0"/>
                        <a:pt x="2" y="5"/>
                        <a:pt x="1" y="12"/>
                      </a:cubicBezTo>
                      <a:cubicBezTo>
                        <a:pt x="0" y="19"/>
                        <a:pt x="7" y="24"/>
                        <a:pt x="17" y="24"/>
                      </a:cubicBezTo>
                      <a:cubicBezTo>
                        <a:pt x="26" y="24"/>
                        <a:pt x="34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0" name="íŝ1iďê">
                  <a:extLst>
                    <a:ext uri="{FF2B5EF4-FFF2-40B4-BE49-F238E27FC236}">
                      <a16:creationId xmlns:a16="http://schemas.microsoft.com/office/drawing/2014/main" id="{424AD75E-5639-C402-EAFB-92209B7EC57E}"/>
                    </a:ext>
                  </a:extLst>
                </p:cNvPr>
                <p:cNvSpPr/>
                <p:nvPr/>
              </p:nvSpPr>
              <p:spPr bwMode="auto">
                <a:xfrm>
                  <a:off x="4999449" y="3222158"/>
                  <a:ext cx="128065" cy="87948"/>
                </a:xfrm>
                <a:custGeom>
                  <a:avLst/>
                  <a:gdLst>
                    <a:gd name="T0" fmla="*/ 35 w 35"/>
                    <a:gd name="T1" fmla="*/ 12 h 24"/>
                    <a:gd name="T2" fmla="*/ 19 w 35"/>
                    <a:gd name="T3" fmla="*/ 0 h 24"/>
                    <a:gd name="T4" fmla="*/ 1 w 35"/>
                    <a:gd name="T5" fmla="*/ 12 h 24"/>
                    <a:gd name="T6" fmla="*/ 16 w 35"/>
                    <a:gd name="T7" fmla="*/ 24 h 24"/>
                    <a:gd name="T8" fmla="*/ 35 w 35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4">
                      <a:moveTo>
                        <a:pt x="35" y="12"/>
                      </a:moveTo>
                      <a:cubicBezTo>
                        <a:pt x="35" y="5"/>
                        <a:pt x="28" y="0"/>
                        <a:pt x="19" y="0"/>
                      </a:cubicBezTo>
                      <a:cubicBezTo>
                        <a:pt x="10" y="0"/>
                        <a:pt x="1" y="5"/>
                        <a:pt x="1" y="12"/>
                      </a:cubicBezTo>
                      <a:cubicBezTo>
                        <a:pt x="0" y="19"/>
                        <a:pt x="7" y="24"/>
                        <a:pt x="16" y="24"/>
                      </a:cubicBezTo>
                      <a:cubicBezTo>
                        <a:pt x="26" y="24"/>
                        <a:pt x="34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1" name="iṡļiďe">
                  <a:extLst>
                    <a:ext uri="{FF2B5EF4-FFF2-40B4-BE49-F238E27FC236}">
                      <a16:creationId xmlns:a16="http://schemas.microsoft.com/office/drawing/2014/main" id="{19DD2671-6802-7F7A-9270-6ED9AD1AB449}"/>
                    </a:ext>
                  </a:extLst>
                </p:cNvPr>
                <p:cNvSpPr/>
                <p:nvPr/>
              </p:nvSpPr>
              <p:spPr bwMode="auto">
                <a:xfrm>
                  <a:off x="5153744" y="3222158"/>
                  <a:ext cx="123436" cy="87948"/>
                </a:xfrm>
                <a:custGeom>
                  <a:avLst/>
                  <a:gdLst>
                    <a:gd name="T0" fmla="*/ 34 w 34"/>
                    <a:gd name="T1" fmla="*/ 12 h 24"/>
                    <a:gd name="T2" fmla="*/ 18 w 34"/>
                    <a:gd name="T3" fmla="*/ 0 h 24"/>
                    <a:gd name="T4" fmla="*/ 0 w 34"/>
                    <a:gd name="T5" fmla="*/ 12 h 24"/>
                    <a:gd name="T6" fmla="*/ 16 w 34"/>
                    <a:gd name="T7" fmla="*/ 24 h 24"/>
                    <a:gd name="T8" fmla="*/ 34 w 34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4">
                      <a:moveTo>
                        <a:pt x="34" y="12"/>
                      </a:moveTo>
                      <a:cubicBezTo>
                        <a:pt x="34" y="5"/>
                        <a:pt x="27" y="0"/>
                        <a:pt x="18" y="0"/>
                      </a:cubicBezTo>
                      <a:cubicBezTo>
                        <a:pt x="9" y="0"/>
                        <a:pt x="1" y="5"/>
                        <a:pt x="0" y="12"/>
                      </a:cubicBezTo>
                      <a:cubicBezTo>
                        <a:pt x="0" y="19"/>
                        <a:pt x="7" y="24"/>
                        <a:pt x="16" y="24"/>
                      </a:cubicBezTo>
                      <a:cubicBezTo>
                        <a:pt x="25" y="24"/>
                        <a:pt x="33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2" name="íṡḻiḍê">
                  <a:extLst>
                    <a:ext uri="{FF2B5EF4-FFF2-40B4-BE49-F238E27FC236}">
                      <a16:creationId xmlns:a16="http://schemas.microsoft.com/office/drawing/2014/main" id="{F0528C4E-A27C-8BBB-E648-707FB7000E4E}"/>
                    </a:ext>
                  </a:extLst>
                </p:cNvPr>
                <p:cNvSpPr/>
                <p:nvPr/>
              </p:nvSpPr>
              <p:spPr bwMode="auto">
                <a:xfrm>
                  <a:off x="5303409" y="3222158"/>
                  <a:ext cx="126522" cy="87948"/>
                </a:xfrm>
                <a:custGeom>
                  <a:avLst/>
                  <a:gdLst>
                    <a:gd name="T0" fmla="*/ 34 w 35"/>
                    <a:gd name="T1" fmla="*/ 12 h 24"/>
                    <a:gd name="T2" fmla="*/ 18 w 35"/>
                    <a:gd name="T3" fmla="*/ 0 h 24"/>
                    <a:gd name="T4" fmla="*/ 1 w 35"/>
                    <a:gd name="T5" fmla="*/ 12 h 24"/>
                    <a:gd name="T6" fmla="*/ 17 w 35"/>
                    <a:gd name="T7" fmla="*/ 24 h 24"/>
                    <a:gd name="T8" fmla="*/ 34 w 35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4">
                      <a:moveTo>
                        <a:pt x="34" y="12"/>
                      </a:moveTo>
                      <a:cubicBezTo>
                        <a:pt x="35" y="5"/>
                        <a:pt x="27" y="0"/>
                        <a:pt x="18" y="0"/>
                      </a:cubicBezTo>
                      <a:cubicBezTo>
                        <a:pt x="9" y="0"/>
                        <a:pt x="1" y="5"/>
                        <a:pt x="1" y="12"/>
                      </a:cubicBezTo>
                      <a:cubicBezTo>
                        <a:pt x="0" y="19"/>
                        <a:pt x="7" y="24"/>
                        <a:pt x="17" y="24"/>
                      </a:cubicBezTo>
                      <a:cubicBezTo>
                        <a:pt x="26" y="24"/>
                        <a:pt x="34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3" name="îṧlíḓé">
                  <a:extLst>
                    <a:ext uri="{FF2B5EF4-FFF2-40B4-BE49-F238E27FC236}">
                      <a16:creationId xmlns:a16="http://schemas.microsoft.com/office/drawing/2014/main" id="{4BA27AB1-F157-2CFE-90C2-8C067FA69794}"/>
                    </a:ext>
                  </a:extLst>
                </p:cNvPr>
                <p:cNvSpPr/>
                <p:nvPr/>
              </p:nvSpPr>
              <p:spPr bwMode="auto">
                <a:xfrm>
                  <a:off x="5456162" y="3222158"/>
                  <a:ext cx="123436" cy="87948"/>
                </a:xfrm>
                <a:custGeom>
                  <a:avLst/>
                  <a:gdLst>
                    <a:gd name="T0" fmla="*/ 34 w 34"/>
                    <a:gd name="T1" fmla="*/ 12 h 24"/>
                    <a:gd name="T2" fmla="*/ 17 w 34"/>
                    <a:gd name="T3" fmla="*/ 0 h 24"/>
                    <a:gd name="T4" fmla="*/ 0 w 34"/>
                    <a:gd name="T5" fmla="*/ 12 h 24"/>
                    <a:gd name="T6" fmla="*/ 16 w 34"/>
                    <a:gd name="T7" fmla="*/ 24 h 24"/>
                    <a:gd name="T8" fmla="*/ 34 w 34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4">
                      <a:moveTo>
                        <a:pt x="34" y="12"/>
                      </a:moveTo>
                      <a:cubicBezTo>
                        <a:pt x="34" y="5"/>
                        <a:pt x="27" y="0"/>
                        <a:pt x="17" y="0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9"/>
                        <a:pt x="7" y="24"/>
                        <a:pt x="16" y="24"/>
                      </a:cubicBezTo>
                      <a:cubicBezTo>
                        <a:pt x="26" y="24"/>
                        <a:pt x="33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4" name="i$liḋe">
                  <a:extLst>
                    <a:ext uri="{FF2B5EF4-FFF2-40B4-BE49-F238E27FC236}">
                      <a16:creationId xmlns:a16="http://schemas.microsoft.com/office/drawing/2014/main" id="{A7635D34-5D6B-67FF-3BF3-796C65822A5C}"/>
                    </a:ext>
                  </a:extLst>
                </p:cNvPr>
                <p:cNvSpPr/>
                <p:nvPr/>
              </p:nvSpPr>
              <p:spPr bwMode="auto">
                <a:xfrm>
                  <a:off x="5605827" y="3222158"/>
                  <a:ext cx="123436" cy="87948"/>
                </a:xfrm>
                <a:custGeom>
                  <a:avLst/>
                  <a:gdLst>
                    <a:gd name="T0" fmla="*/ 34 w 34"/>
                    <a:gd name="T1" fmla="*/ 12 h 24"/>
                    <a:gd name="T2" fmla="*/ 17 w 34"/>
                    <a:gd name="T3" fmla="*/ 0 h 24"/>
                    <a:gd name="T4" fmla="*/ 0 w 34"/>
                    <a:gd name="T5" fmla="*/ 12 h 24"/>
                    <a:gd name="T6" fmla="*/ 17 w 34"/>
                    <a:gd name="T7" fmla="*/ 24 h 24"/>
                    <a:gd name="T8" fmla="*/ 34 w 34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4">
                      <a:moveTo>
                        <a:pt x="34" y="12"/>
                      </a:moveTo>
                      <a:cubicBezTo>
                        <a:pt x="34" y="5"/>
                        <a:pt x="27" y="0"/>
                        <a:pt x="17" y="0"/>
                      </a:cubicBezTo>
                      <a:cubicBezTo>
                        <a:pt x="8" y="0"/>
                        <a:pt x="1" y="5"/>
                        <a:pt x="0" y="12"/>
                      </a:cubicBezTo>
                      <a:cubicBezTo>
                        <a:pt x="0" y="19"/>
                        <a:pt x="8" y="24"/>
                        <a:pt x="17" y="24"/>
                      </a:cubicBezTo>
                      <a:cubicBezTo>
                        <a:pt x="26" y="24"/>
                        <a:pt x="34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5" name="îşlïḓè">
                  <a:extLst>
                    <a:ext uri="{FF2B5EF4-FFF2-40B4-BE49-F238E27FC236}">
                      <a16:creationId xmlns:a16="http://schemas.microsoft.com/office/drawing/2014/main" id="{2CD38811-90A1-04FF-C954-B1824CB3A802}"/>
                    </a:ext>
                  </a:extLst>
                </p:cNvPr>
                <p:cNvSpPr/>
                <p:nvPr/>
              </p:nvSpPr>
              <p:spPr bwMode="auto">
                <a:xfrm>
                  <a:off x="5758579" y="3222158"/>
                  <a:ext cx="124979" cy="87948"/>
                </a:xfrm>
                <a:custGeom>
                  <a:avLst/>
                  <a:gdLst>
                    <a:gd name="T0" fmla="*/ 34 w 34"/>
                    <a:gd name="T1" fmla="*/ 12 h 24"/>
                    <a:gd name="T2" fmla="*/ 17 w 34"/>
                    <a:gd name="T3" fmla="*/ 0 h 24"/>
                    <a:gd name="T4" fmla="*/ 0 w 34"/>
                    <a:gd name="T5" fmla="*/ 12 h 24"/>
                    <a:gd name="T6" fmla="*/ 17 w 34"/>
                    <a:gd name="T7" fmla="*/ 24 h 24"/>
                    <a:gd name="T8" fmla="*/ 34 w 34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4">
                      <a:moveTo>
                        <a:pt x="34" y="12"/>
                      </a:moveTo>
                      <a:cubicBezTo>
                        <a:pt x="33" y="5"/>
                        <a:pt x="26" y="0"/>
                        <a:pt x="17" y="0"/>
                      </a:cubicBezTo>
                      <a:cubicBezTo>
                        <a:pt x="7" y="0"/>
                        <a:pt x="0" y="5"/>
                        <a:pt x="0" y="12"/>
                      </a:cubicBezTo>
                      <a:cubicBezTo>
                        <a:pt x="0" y="19"/>
                        <a:pt x="7" y="24"/>
                        <a:pt x="17" y="24"/>
                      </a:cubicBezTo>
                      <a:cubicBezTo>
                        <a:pt x="26" y="24"/>
                        <a:pt x="34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6" name="ï$lïḋe">
                  <a:extLst>
                    <a:ext uri="{FF2B5EF4-FFF2-40B4-BE49-F238E27FC236}">
                      <a16:creationId xmlns:a16="http://schemas.microsoft.com/office/drawing/2014/main" id="{4C3181B1-242C-FCCA-D164-93C8557B7A3C}"/>
                    </a:ext>
                  </a:extLst>
                </p:cNvPr>
                <p:cNvSpPr/>
                <p:nvPr/>
              </p:nvSpPr>
              <p:spPr bwMode="auto">
                <a:xfrm>
                  <a:off x="5908244" y="3222158"/>
                  <a:ext cx="124979" cy="87948"/>
                </a:xfrm>
                <a:custGeom>
                  <a:avLst/>
                  <a:gdLst>
                    <a:gd name="T0" fmla="*/ 34 w 34"/>
                    <a:gd name="T1" fmla="*/ 12 h 24"/>
                    <a:gd name="T2" fmla="*/ 17 w 34"/>
                    <a:gd name="T3" fmla="*/ 0 h 24"/>
                    <a:gd name="T4" fmla="*/ 0 w 34"/>
                    <a:gd name="T5" fmla="*/ 12 h 24"/>
                    <a:gd name="T6" fmla="*/ 17 w 34"/>
                    <a:gd name="T7" fmla="*/ 24 h 24"/>
                    <a:gd name="T8" fmla="*/ 34 w 34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4">
                      <a:moveTo>
                        <a:pt x="34" y="12"/>
                      </a:moveTo>
                      <a:cubicBezTo>
                        <a:pt x="34" y="5"/>
                        <a:pt x="26" y="0"/>
                        <a:pt x="17" y="0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9"/>
                        <a:pt x="8" y="24"/>
                        <a:pt x="17" y="24"/>
                      </a:cubicBezTo>
                      <a:cubicBezTo>
                        <a:pt x="27" y="24"/>
                        <a:pt x="34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7" name="ïšḷïḋé">
                  <a:extLst>
                    <a:ext uri="{FF2B5EF4-FFF2-40B4-BE49-F238E27FC236}">
                      <a16:creationId xmlns:a16="http://schemas.microsoft.com/office/drawing/2014/main" id="{EA2F5E76-96AF-3DB4-F8CA-D3601FE54761}"/>
                    </a:ext>
                  </a:extLst>
                </p:cNvPr>
                <p:cNvSpPr/>
                <p:nvPr/>
              </p:nvSpPr>
              <p:spPr bwMode="auto">
                <a:xfrm>
                  <a:off x="6057911" y="3222158"/>
                  <a:ext cx="128065" cy="87948"/>
                </a:xfrm>
                <a:custGeom>
                  <a:avLst/>
                  <a:gdLst>
                    <a:gd name="T0" fmla="*/ 34 w 35"/>
                    <a:gd name="T1" fmla="*/ 12 h 24"/>
                    <a:gd name="T2" fmla="*/ 17 w 35"/>
                    <a:gd name="T3" fmla="*/ 0 h 24"/>
                    <a:gd name="T4" fmla="*/ 1 w 35"/>
                    <a:gd name="T5" fmla="*/ 12 h 24"/>
                    <a:gd name="T6" fmla="*/ 18 w 35"/>
                    <a:gd name="T7" fmla="*/ 24 h 24"/>
                    <a:gd name="T8" fmla="*/ 34 w 35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4">
                      <a:moveTo>
                        <a:pt x="34" y="12"/>
                      </a:moveTo>
                      <a:cubicBezTo>
                        <a:pt x="34" y="5"/>
                        <a:pt x="26" y="0"/>
                        <a:pt x="17" y="0"/>
                      </a:cubicBezTo>
                      <a:cubicBezTo>
                        <a:pt x="8" y="0"/>
                        <a:pt x="0" y="5"/>
                        <a:pt x="1" y="12"/>
                      </a:cubicBezTo>
                      <a:cubicBezTo>
                        <a:pt x="1" y="19"/>
                        <a:pt x="9" y="24"/>
                        <a:pt x="18" y="24"/>
                      </a:cubicBezTo>
                      <a:cubicBezTo>
                        <a:pt x="27" y="24"/>
                        <a:pt x="35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8" name="ïsḷîḍe">
                  <a:extLst>
                    <a:ext uri="{FF2B5EF4-FFF2-40B4-BE49-F238E27FC236}">
                      <a16:creationId xmlns:a16="http://schemas.microsoft.com/office/drawing/2014/main" id="{AF5AD6DA-574D-8DDE-0BBA-D0691D4608E8}"/>
                    </a:ext>
                  </a:extLst>
                </p:cNvPr>
                <p:cNvSpPr/>
                <p:nvPr/>
              </p:nvSpPr>
              <p:spPr bwMode="auto">
                <a:xfrm>
                  <a:off x="6210662" y="3222158"/>
                  <a:ext cx="124979" cy="87948"/>
                </a:xfrm>
                <a:custGeom>
                  <a:avLst/>
                  <a:gdLst>
                    <a:gd name="T0" fmla="*/ 34 w 34"/>
                    <a:gd name="T1" fmla="*/ 12 h 24"/>
                    <a:gd name="T2" fmla="*/ 16 w 34"/>
                    <a:gd name="T3" fmla="*/ 0 h 24"/>
                    <a:gd name="T4" fmla="*/ 0 w 34"/>
                    <a:gd name="T5" fmla="*/ 12 h 24"/>
                    <a:gd name="T6" fmla="*/ 18 w 34"/>
                    <a:gd name="T7" fmla="*/ 24 h 24"/>
                    <a:gd name="T8" fmla="*/ 34 w 34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4">
                      <a:moveTo>
                        <a:pt x="34" y="12"/>
                      </a:moveTo>
                      <a:cubicBezTo>
                        <a:pt x="33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0" y="12"/>
                      </a:cubicBezTo>
                      <a:cubicBezTo>
                        <a:pt x="0" y="19"/>
                        <a:pt x="8" y="24"/>
                        <a:pt x="18" y="24"/>
                      </a:cubicBezTo>
                      <a:cubicBezTo>
                        <a:pt x="27" y="24"/>
                        <a:pt x="34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9" name="isḻídé">
                  <a:extLst>
                    <a:ext uri="{FF2B5EF4-FFF2-40B4-BE49-F238E27FC236}">
                      <a16:creationId xmlns:a16="http://schemas.microsoft.com/office/drawing/2014/main" id="{77E5CFB9-175E-7A77-1C50-E40CDB6530A7}"/>
                    </a:ext>
                  </a:extLst>
                </p:cNvPr>
                <p:cNvSpPr/>
                <p:nvPr/>
              </p:nvSpPr>
              <p:spPr bwMode="auto">
                <a:xfrm>
                  <a:off x="6360328" y="3222158"/>
                  <a:ext cx="128065" cy="87948"/>
                </a:xfrm>
                <a:custGeom>
                  <a:avLst/>
                  <a:gdLst>
                    <a:gd name="T0" fmla="*/ 34 w 35"/>
                    <a:gd name="T1" fmla="*/ 12 h 24"/>
                    <a:gd name="T2" fmla="*/ 16 w 35"/>
                    <a:gd name="T3" fmla="*/ 0 h 24"/>
                    <a:gd name="T4" fmla="*/ 0 w 35"/>
                    <a:gd name="T5" fmla="*/ 12 h 24"/>
                    <a:gd name="T6" fmla="*/ 18 w 35"/>
                    <a:gd name="T7" fmla="*/ 24 h 24"/>
                    <a:gd name="T8" fmla="*/ 34 w 35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4">
                      <a:moveTo>
                        <a:pt x="34" y="12"/>
                      </a:moveTo>
                      <a:cubicBezTo>
                        <a:pt x="34" y="5"/>
                        <a:pt x="26" y="0"/>
                        <a:pt x="16" y="0"/>
                      </a:cubicBezTo>
                      <a:cubicBezTo>
                        <a:pt x="7" y="0"/>
                        <a:pt x="0" y="5"/>
                        <a:pt x="0" y="12"/>
                      </a:cubicBezTo>
                      <a:cubicBezTo>
                        <a:pt x="1" y="19"/>
                        <a:pt x="9" y="24"/>
                        <a:pt x="18" y="24"/>
                      </a:cubicBezTo>
                      <a:cubicBezTo>
                        <a:pt x="28" y="24"/>
                        <a:pt x="35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0" name="îs1íḋê">
                  <a:extLst>
                    <a:ext uri="{FF2B5EF4-FFF2-40B4-BE49-F238E27FC236}">
                      <a16:creationId xmlns:a16="http://schemas.microsoft.com/office/drawing/2014/main" id="{77E21161-C364-7000-80D7-2CB0D3B22FB2}"/>
                    </a:ext>
                  </a:extLst>
                </p:cNvPr>
                <p:cNvSpPr/>
                <p:nvPr/>
              </p:nvSpPr>
              <p:spPr bwMode="auto">
                <a:xfrm>
                  <a:off x="6509994" y="3222158"/>
                  <a:ext cx="128065" cy="87948"/>
                </a:xfrm>
                <a:custGeom>
                  <a:avLst/>
                  <a:gdLst>
                    <a:gd name="T0" fmla="*/ 35 w 35"/>
                    <a:gd name="T1" fmla="*/ 12 h 24"/>
                    <a:gd name="T2" fmla="*/ 16 w 35"/>
                    <a:gd name="T3" fmla="*/ 0 h 24"/>
                    <a:gd name="T4" fmla="*/ 1 w 35"/>
                    <a:gd name="T5" fmla="*/ 12 h 24"/>
                    <a:gd name="T6" fmla="*/ 19 w 35"/>
                    <a:gd name="T7" fmla="*/ 24 h 24"/>
                    <a:gd name="T8" fmla="*/ 35 w 35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4">
                      <a:moveTo>
                        <a:pt x="35" y="12"/>
                      </a:moveTo>
                      <a:cubicBezTo>
                        <a:pt x="34" y="5"/>
                        <a:pt x="26" y="0"/>
                        <a:pt x="16" y="0"/>
                      </a:cubicBezTo>
                      <a:cubicBezTo>
                        <a:pt x="7" y="0"/>
                        <a:pt x="0" y="5"/>
                        <a:pt x="1" y="12"/>
                      </a:cubicBezTo>
                      <a:cubicBezTo>
                        <a:pt x="1" y="19"/>
                        <a:pt x="9" y="24"/>
                        <a:pt x="19" y="24"/>
                      </a:cubicBezTo>
                      <a:cubicBezTo>
                        <a:pt x="28" y="24"/>
                        <a:pt x="35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1" name="îṡļîḋe">
                  <a:extLst>
                    <a:ext uri="{FF2B5EF4-FFF2-40B4-BE49-F238E27FC236}">
                      <a16:creationId xmlns:a16="http://schemas.microsoft.com/office/drawing/2014/main" id="{6E316B78-091D-6B2C-BDD5-23585B691190}"/>
                    </a:ext>
                  </a:extLst>
                </p:cNvPr>
                <p:cNvSpPr/>
                <p:nvPr/>
              </p:nvSpPr>
              <p:spPr bwMode="auto">
                <a:xfrm>
                  <a:off x="6659660" y="3222158"/>
                  <a:ext cx="131151" cy="87948"/>
                </a:xfrm>
                <a:custGeom>
                  <a:avLst/>
                  <a:gdLst>
                    <a:gd name="T0" fmla="*/ 35 w 36"/>
                    <a:gd name="T1" fmla="*/ 12 h 24"/>
                    <a:gd name="T2" fmla="*/ 17 w 36"/>
                    <a:gd name="T3" fmla="*/ 0 h 24"/>
                    <a:gd name="T4" fmla="*/ 1 w 36"/>
                    <a:gd name="T5" fmla="*/ 12 h 24"/>
                    <a:gd name="T6" fmla="*/ 19 w 36"/>
                    <a:gd name="T7" fmla="*/ 24 h 24"/>
                    <a:gd name="T8" fmla="*/ 35 w 36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4">
                      <a:moveTo>
                        <a:pt x="35" y="12"/>
                      </a:moveTo>
                      <a:cubicBezTo>
                        <a:pt x="34" y="5"/>
                        <a:pt x="26" y="0"/>
                        <a:pt x="17" y="0"/>
                      </a:cubicBezTo>
                      <a:cubicBezTo>
                        <a:pt x="7" y="0"/>
                        <a:pt x="0" y="5"/>
                        <a:pt x="1" y="12"/>
                      </a:cubicBezTo>
                      <a:cubicBezTo>
                        <a:pt x="2" y="19"/>
                        <a:pt x="10" y="24"/>
                        <a:pt x="19" y="24"/>
                      </a:cubicBezTo>
                      <a:cubicBezTo>
                        <a:pt x="29" y="24"/>
                        <a:pt x="36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2" name="îŝļiḑê">
                  <a:extLst>
                    <a:ext uri="{FF2B5EF4-FFF2-40B4-BE49-F238E27FC236}">
                      <a16:creationId xmlns:a16="http://schemas.microsoft.com/office/drawing/2014/main" id="{F718C26E-D276-792C-089D-5B287A5709E8}"/>
                    </a:ext>
                  </a:extLst>
                </p:cNvPr>
                <p:cNvSpPr/>
                <p:nvPr/>
              </p:nvSpPr>
              <p:spPr bwMode="auto">
                <a:xfrm>
                  <a:off x="6813955" y="3222158"/>
                  <a:ext cx="126522" cy="87948"/>
                </a:xfrm>
                <a:custGeom>
                  <a:avLst/>
                  <a:gdLst>
                    <a:gd name="T0" fmla="*/ 34 w 35"/>
                    <a:gd name="T1" fmla="*/ 12 h 24"/>
                    <a:gd name="T2" fmla="*/ 16 w 35"/>
                    <a:gd name="T3" fmla="*/ 0 h 24"/>
                    <a:gd name="T4" fmla="*/ 1 w 35"/>
                    <a:gd name="T5" fmla="*/ 12 h 24"/>
                    <a:gd name="T6" fmla="*/ 19 w 35"/>
                    <a:gd name="T7" fmla="*/ 24 h 24"/>
                    <a:gd name="T8" fmla="*/ 34 w 35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4">
                      <a:moveTo>
                        <a:pt x="34" y="12"/>
                      </a:moveTo>
                      <a:cubicBezTo>
                        <a:pt x="33" y="5"/>
                        <a:pt x="25" y="0"/>
                        <a:pt x="16" y="0"/>
                      </a:cubicBezTo>
                      <a:cubicBezTo>
                        <a:pt x="7" y="0"/>
                        <a:pt x="0" y="5"/>
                        <a:pt x="1" y="12"/>
                      </a:cubicBezTo>
                      <a:cubicBezTo>
                        <a:pt x="1" y="19"/>
                        <a:pt x="10" y="24"/>
                        <a:pt x="19" y="24"/>
                      </a:cubicBezTo>
                      <a:cubicBezTo>
                        <a:pt x="28" y="24"/>
                        <a:pt x="35" y="19"/>
                        <a:pt x="3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3" name="ïSḻîḋe">
                  <a:extLst>
                    <a:ext uri="{FF2B5EF4-FFF2-40B4-BE49-F238E27FC236}">
                      <a16:creationId xmlns:a16="http://schemas.microsoft.com/office/drawing/2014/main" id="{6F23BC2F-AAC1-5126-D36E-1B1031B6258F}"/>
                    </a:ext>
                  </a:extLst>
                </p:cNvPr>
                <p:cNvSpPr/>
                <p:nvPr/>
              </p:nvSpPr>
              <p:spPr bwMode="auto">
                <a:xfrm>
                  <a:off x="4988648" y="3331707"/>
                  <a:ext cx="128065" cy="91034"/>
                </a:xfrm>
                <a:custGeom>
                  <a:avLst/>
                  <a:gdLst>
                    <a:gd name="T0" fmla="*/ 35 w 35"/>
                    <a:gd name="T1" fmla="*/ 12 h 25"/>
                    <a:gd name="T2" fmla="*/ 19 w 35"/>
                    <a:gd name="T3" fmla="*/ 0 h 25"/>
                    <a:gd name="T4" fmla="*/ 0 w 35"/>
                    <a:gd name="T5" fmla="*/ 12 h 25"/>
                    <a:gd name="T6" fmla="*/ 16 w 35"/>
                    <a:gd name="T7" fmla="*/ 25 h 25"/>
                    <a:gd name="T8" fmla="*/ 35 w 35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5">
                      <a:moveTo>
                        <a:pt x="35" y="12"/>
                      </a:moveTo>
                      <a:cubicBezTo>
                        <a:pt x="35" y="5"/>
                        <a:pt x="28" y="0"/>
                        <a:pt x="19" y="0"/>
                      </a:cubicBezTo>
                      <a:cubicBezTo>
                        <a:pt x="9" y="0"/>
                        <a:pt x="1" y="5"/>
                        <a:pt x="0" y="12"/>
                      </a:cubicBezTo>
                      <a:cubicBezTo>
                        <a:pt x="0" y="19"/>
                        <a:pt x="7" y="25"/>
                        <a:pt x="16" y="25"/>
                      </a:cubicBezTo>
                      <a:cubicBezTo>
                        <a:pt x="26" y="25"/>
                        <a:pt x="34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4" name="íSļiďé">
                  <a:extLst>
                    <a:ext uri="{FF2B5EF4-FFF2-40B4-BE49-F238E27FC236}">
                      <a16:creationId xmlns:a16="http://schemas.microsoft.com/office/drawing/2014/main" id="{4202EC0E-FB1B-DF72-C79C-40FA88F62478}"/>
                    </a:ext>
                  </a:extLst>
                </p:cNvPr>
                <p:cNvSpPr/>
                <p:nvPr/>
              </p:nvSpPr>
              <p:spPr bwMode="auto">
                <a:xfrm>
                  <a:off x="5142943" y="3331707"/>
                  <a:ext cx="126522" cy="91034"/>
                </a:xfrm>
                <a:custGeom>
                  <a:avLst/>
                  <a:gdLst>
                    <a:gd name="T0" fmla="*/ 35 w 35"/>
                    <a:gd name="T1" fmla="*/ 12 h 25"/>
                    <a:gd name="T2" fmla="*/ 19 w 35"/>
                    <a:gd name="T3" fmla="*/ 0 h 25"/>
                    <a:gd name="T4" fmla="*/ 0 w 35"/>
                    <a:gd name="T5" fmla="*/ 12 h 25"/>
                    <a:gd name="T6" fmla="*/ 17 w 35"/>
                    <a:gd name="T7" fmla="*/ 25 h 25"/>
                    <a:gd name="T8" fmla="*/ 35 w 35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5">
                      <a:moveTo>
                        <a:pt x="35" y="12"/>
                      </a:moveTo>
                      <a:cubicBezTo>
                        <a:pt x="35" y="5"/>
                        <a:pt x="28" y="0"/>
                        <a:pt x="19" y="0"/>
                      </a:cubicBezTo>
                      <a:cubicBezTo>
                        <a:pt x="9" y="0"/>
                        <a:pt x="1" y="5"/>
                        <a:pt x="0" y="12"/>
                      </a:cubicBezTo>
                      <a:cubicBezTo>
                        <a:pt x="0" y="19"/>
                        <a:pt x="7" y="25"/>
                        <a:pt x="17" y="25"/>
                      </a:cubicBezTo>
                      <a:cubicBezTo>
                        <a:pt x="26" y="25"/>
                        <a:pt x="34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5" name="íṥ1îḋe">
                  <a:extLst>
                    <a:ext uri="{FF2B5EF4-FFF2-40B4-BE49-F238E27FC236}">
                      <a16:creationId xmlns:a16="http://schemas.microsoft.com/office/drawing/2014/main" id="{79602947-8B65-4D1C-C206-5FC5AF5E022A}"/>
                    </a:ext>
                  </a:extLst>
                </p:cNvPr>
                <p:cNvSpPr/>
                <p:nvPr/>
              </p:nvSpPr>
              <p:spPr bwMode="auto">
                <a:xfrm>
                  <a:off x="5295695" y="3331707"/>
                  <a:ext cx="128065" cy="91034"/>
                </a:xfrm>
                <a:custGeom>
                  <a:avLst/>
                  <a:gdLst>
                    <a:gd name="T0" fmla="*/ 35 w 35"/>
                    <a:gd name="T1" fmla="*/ 12 h 25"/>
                    <a:gd name="T2" fmla="*/ 18 w 35"/>
                    <a:gd name="T3" fmla="*/ 0 h 25"/>
                    <a:gd name="T4" fmla="*/ 0 w 35"/>
                    <a:gd name="T5" fmla="*/ 12 h 25"/>
                    <a:gd name="T6" fmla="*/ 17 w 35"/>
                    <a:gd name="T7" fmla="*/ 25 h 25"/>
                    <a:gd name="T8" fmla="*/ 35 w 35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5">
                      <a:moveTo>
                        <a:pt x="35" y="12"/>
                      </a:moveTo>
                      <a:cubicBezTo>
                        <a:pt x="35" y="5"/>
                        <a:pt x="28" y="0"/>
                        <a:pt x="18" y="0"/>
                      </a:cubicBezTo>
                      <a:cubicBezTo>
                        <a:pt x="9" y="0"/>
                        <a:pt x="1" y="5"/>
                        <a:pt x="0" y="12"/>
                      </a:cubicBezTo>
                      <a:cubicBezTo>
                        <a:pt x="0" y="19"/>
                        <a:pt x="7" y="25"/>
                        <a:pt x="17" y="25"/>
                      </a:cubicBezTo>
                      <a:cubicBezTo>
                        <a:pt x="26" y="25"/>
                        <a:pt x="34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6" name="ïṡļïḋê">
                  <a:extLst>
                    <a:ext uri="{FF2B5EF4-FFF2-40B4-BE49-F238E27FC236}">
                      <a16:creationId xmlns:a16="http://schemas.microsoft.com/office/drawing/2014/main" id="{460E5003-9281-2974-1E0D-168D34A6CFE0}"/>
                    </a:ext>
                  </a:extLst>
                </p:cNvPr>
                <p:cNvSpPr/>
                <p:nvPr/>
              </p:nvSpPr>
              <p:spPr bwMode="auto">
                <a:xfrm>
                  <a:off x="5448446" y="3331707"/>
                  <a:ext cx="128065" cy="91034"/>
                </a:xfrm>
                <a:custGeom>
                  <a:avLst/>
                  <a:gdLst>
                    <a:gd name="T0" fmla="*/ 35 w 35"/>
                    <a:gd name="T1" fmla="*/ 12 h 25"/>
                    <a:gd name="T2" fmla="*/ 18 w 35"/>
                    <a:gd name="T3" fmla="*/ 0 h 25"/>
                    <a:gd name="T4" fmla="*/ 0 w 35"/>
                    <a:gd name="T5" fmla="*/ 12 h 25"/>
                    <a:gd name="T6" fmla="*/ 17 w 35"/>
                    <a:gd name="T7" fmla="*/ 25 h 25"/>
                    <a:gd name="T8" fmla="*/ 35 w 35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5">
                      <a:moveTo>
                        <a:pt x="35" y="12"/>
                      </a:moveTo>
                      <a:cubicBezTo>
                        <a:pt x="35" y="5"/>
                        <a:pt x="28" y="0"/>
                        <a:pt x="18" y="0"/>
                      </a:cubicBezTo>
                      <a:cubicBezTo>
                        <a:pt x="9" y="0"/>
                        <a:pt x="1" y="5"/>
                        <a:pt x="0" y="12"/>
                      </a:cubicBezTo>
                      <a:cubicBezTo>
                        <a:pt x="0" y="19"/>
                        <a:pt x="8" y="25"/>
                        <a:pt x="17" y="25"/>
                      </a:cubicBezTo>
                      <a:cubicBezTo>
                        <a:pt x="27" y="25"/>
                        <a:pt x="35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7" name="iśḻîdé">
                  <a:extLst>
                    <a:ext uri="{FF2B5EF4-FFF2-40B4-BE49-F238E27FC236}">
                      <a16:creationId xmlns:a16="http://schemas.microsoft.com/office/drawing/2014/main" id="{6C6455EB-F1B2-115B-F6B0-3BE5EB51EF3D}"/>
                    </a:ext>
                  </a:extLst>
                </p:cNvPr>
                <p:cNvSpPr/>
                <p:nvPr/>
              </p:nvSpPr>
              <p:spPr bwMode="auto">
                <a:xfrm>
                  <a:off x="5602741" y="3331707"/>
                  <a:ext cx="126522" cy="91034"/>
                </a:xfrm>
                <a:custGeom>
                  <a:avLst/>
                  <a:gdLst>
                    <a:gd name="T0" fmla="*/ 35 w 35"/>
                    <a:gd name="T1" fmla="*/ 12 h 25"/>
                    <a:gd name="T2" fmla="*/ 18 w 35"/>
                    <a:gd name="T3" fmla="*/ 0 h 25"/>
                    <a:gd name="T4" fmla="*/ 0 w 35"/>
                    <a:gd name="T5" fmla="*/ 12 h 25"/>
                    <a:gd name="T6" fmla="*/ 17 w 35"/>
                    <a:gd name="T7" fmla="*/ 25 h 25"/>
                    <a:gd name="T8" fmla="*/ 35 w 35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5">
                      <a:moveTo>
                        <a:pt x="35" y="12"/>
                      </a:moveTo>
                      <a:cubicBezTo>
                        <a:pt x="35" y="5"/>
                        <a:pt x="27" y="0"/>
                        <a:pt x="18" y="0"/>
                      </a:cubicBezTo>
                      <a:cubicBezTo>
                        <a:pt x="8" y="0"/>
                        <a:pt x="1" y="5"/>
                        <a:pt x="0" y="12"/>
                      </a:cubicBezTo>
                      <a:cubicBezTo>
                        <a:pt x="0" y="19"/>
                        <a:pt x="8" y="25"/>
                        <a:pt x="17" y="25"/>
                      </a:cubicBezTo>
                      <a:cubicBezTo>
                        <a:pt x="27" y="25"/>
                        <a:pt x="35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8" name="íşļiḍe">
                  <a:extLst>
                    <a:ext uri="{FF2B5EF4-FFF2-40B4-BE49-F238E27FC236}">
                      <a16:creationId xmlns:a16="http://schemas.microsoft.com/office/drawing/2014/main" id="{57F2B095-3631-DCCB-72B2-EAE73CA8F5AB}"/>
                    </a:ext>
                  </a:extLst>
                </p:cNvPr>
                <p:cNvSpPr/>
                <p:nvPr/>
              </p:nvSpPr>
              <p:spPr bwMode="auto">
                <a:xfrm>
                  <a:off x="5755493" y="3331707"/>
                  <a:ext cx="128065" cy="91034"/>
                </a:xfrm>
                <a:custGeom>
                  <a:avLst/>
                  <a:gdLst>
                    <a:gd name="T0" fmla="*/ 35 w 35"/>
                    <a:gd name="T1" fmla="*/ 12 h 25"/>
                    <a:gd name="T2" fmla="*/ 18 w 35"/>
                    <a:gd name="T3" fmla="*/ 0 h 25"/>
                    <a:gd name="T4" fmla="*/ 0 w 35"/>
                    <a:gd name="T5" fmla="*/ 12 h 25"/>
                    <a:gd name="T6" fmla="*/ 18 w 35"/>
                    <a:gd name="T7" fmla="*/ 25 h 25"/>
                    <a:gd name="T8" fmla="*/ 35 w 35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5">
                      <a:moveTo>
                        <a:pt x="35" y="12"/>
                      </a:moveTo>
                      <a:cubicBezTo>
                        <a:pt x="35" y="5"/>
                        <a:pt x="27" y="0"/>
                        <a:pt x="18" y="0"/>
                      </a:cubicBezTo>
                      <a:cubicBezTo>
                        <a:pt x="8" y="0"/>
                        <a:pt x="1" y="5"/>
                        <a:pt x="0" y="12"/>
                      </a:cubicBezTo>
                      <a:cubicBezTo>
                        <a:pt x="0" y="19"/>
                        <a:pt x="8" y="25"/>
                        <a:pt x="18" y="25"/>
                      </a:cubicBezTo>
                      <a:cubicBezTo>
                        <a:pt x="27" y="25"/>
                        <a:pt x="35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9" name="îSḻidè">
                  <a:extLst>
                    <a:ext uri="{FF2B5EF4-FFF2-40B4-BE49-F238E27FC236}">
                      <a16:creationId xmlns:a16="http://schemas.microsoft.com/office/drawing/2014/main" id="{080C8AE5-A984-941A-44C3-F3847F8CDDCA}"/>
                    </a:ext>
                  </a:extLst>
                </p:cNvPr>
                <p:cNvSpPr/>
                <p:nvPr/>
              </p:nvSpPr>
              <p:spPr bwMode="auto">
                <a:xfrm>
                  <a:off x="5908244" y="3331707"/>
                  <a:ext cx="128065" cy="91034"/>
                </a:xfrm>
                <a:custGeom>
                  <a:avLst/>
                  <a:gdLst>
                    <a:gd name="T0" fmla="*/ 35 w 35"/>
                    <a:gd name="T1" fmla="*/ 12 h 25"/>
                    <a:gd name="T2" fmla="*/ 17 w 35"/>
                    <a:gd name="T3" fmla="*/ 0 h 25"/>
                    <a:gd name="T4" fmla="*/ 0 w 35"/>
                    <a:gd name="T5" fmla="*/ 12 h 25"/>
                    <a:gd name="T6" fmla="*/ 18 w 35"/>
                    <a:gd name="T7" fmla="*/ 25 h 25"/>
                    <a:gd name="T8" fmla="*/ 35 w 35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5">
                      <a:moveTo>
                        <a:pt x="35" y="12"/>
                      </a:moveTo>
                      <a:cubicBezTo>
                        <a:pt x="35" y="5"/>
                        <a:pt x="27" y="0"/>
                        <a:pt x="17" y="0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1" y="19"/>
                        <a:pt x="8" y="25"/>
                        <a:pt x="18" y="25"/>
                      </a:cubicBezTo>
                      <a:cubicBezTo>
                        <a:pt x="27" y="25"/>
                        <a:pt x="35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0" name="íṥľidé">
                  <a:extLst>
                    <a:ext uri="{FF2B5EF4-FFF2-40B4-BE49-F238E27FC236}">
                      <a16:creationId xmlns:a16="http://schemas.microsoft.com/office/drawing/2014/main" id="{F53EA76C-7553-BE4A-8DA6-588CDD55E18E}"/>
                    </a:ext>
                  </a:extLst>
                </p:cNvPr>
                <p:cNvSpPr/>
                <p:nvPr/>
              </p:nvSpPr>
              <p:spPr bwMode="auto">
                <a:xfrm>
                  <a:off x="6062539" y="3331707"/>
                  <a:ext cx="126522" cy="91034"/>
                </a:xfrm>
                <a:custGeom>
                  <a:avLst/>
                  <a:gdLst>
                    <a:gd name="T0" fmla="*/ 35 w 35"/>
                    <a:gd name="T1" fmla="*/ 12 h 25"/>
                    <a:gd name="T2" fmla="*/ 17 w 35"/>
                    <a:gd name="T3" fmla="*/ 0 h 25"/>
                    <a:gd name="T4" fmla="*/ 0 w 35"/>
                    <a:gd name="T5" fmla="*/ 12 h 25"/>
                    <a:gd name="T6" fmla="*/ 18 w 35"/>
                    <a:gd name="T7" fmla="*/ 25 h 25"/>
                    <a:gd name="T8" fmla="*/ 35 w 35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5">
                      <a:moveTo>
                        <a:pt x="35" y="12"/>
                      </a:moveTo>
                      <a:cubicBezTo>
                        <a:pt x="34" y="5"/>
                        <a:pt x="27" y="0"/>
                        <a:pt x="17" y="0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1" y="19"/>
                        <a:pt x="9" y="25"/>
                        <a:pt x="18" y="25"/>
                      </a:cubicBezTo>
                      <a:cubicBezTo>
                        <a:pt x="28" y="25"/>
                        <a:pt x="35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1" name="išľîde">
                  <a:extLst>
                    <a:ext uri="{FF2B5EF4-FFF2-40B4-BE49-F238E27FC236}">
                      <a16:creationId xmlns:a16="http://schemas.microsoft.com/office/drawing/2014/main" id="{5F59C9A0-9F75-B1EC-4FC9-2BA4CCEDF2F3}"/>
                    </a:ext>
                  </a:extLst>
                </p:cNvPr>
                <p:cNvSpPr/>
                <p:nvPr/>
              </p:nvSpPr>
              <p:spPr bwMode="auto">
                <a:xfrm>
                  <a:off x="6215291" y="3331707"/>
                  <a:ext cx="128065" cy="91034"/>
                </a:xfrm>
                <a:custGeom>
                  <a:avLst/>
                  <a:gdLst>
                    <a:gd name="T0" fmla="*/ 35 w 35"/>
                    <a:gd name="T1" fmla="*/ 12 h 25"/>
                    <a:gd name="T2" fmla="*/ 17 w 35"/>
                    <a:gd name="T3" fmla="*/ 0 h 25"/>
                    <a:gd name="T4" fmla="*/ 0 w 35"/>
                    <a:gd name="T5" fmla="*/ 12 h 25"/>
                    <a:gd name="T6" fmla="*/ 18 w 35"/>
                    <a:gd name="T7" fmla="*/ 25 h 25"/>
                    <a:gd name="T8" fmla="*/ 35 w 35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5">
                      <a:moveTo>
                        <a:pt x="35" y="12"/>
                      </a:moveTo>
                      <a:cubicBezTo>
                        <a:pt x="34" y="5"/>
                        <a:pt x="26" y="0"/>
                        <a:pt x="17" y="0"/>
                      </a:cubicBezTo>
                      <a:cubicBezTo>
                        <a:pt x="7" y="0"/>
                        <a:pt x="0" y="5"/>
                        <a:pt x="0" y="12"/>
                      </a:cubicBezTo>
                      <a:cubicBezTo>
                        <a:pt x="1" y="19"/>
                        <a:pt x="9" y="25"/>
                        <a:pt x="18" y="25"/>
                      </a:cubicBezTo>
                      <a:cubicBezTo>
                        <a:pt x="28" y="25"/>
                        <a:pt x="35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2" name="í$ḻïḍê">
                  <a:extLst>
                    <a:ext uri="{FF2B5EF4-FFF2-40B4-BE49-F238E27FC236}">
                      <a16:creationId xmlns:a16="http://schemas.microsoft.com/office/drawing/2014/main" id="{F134CE78-D0C4-EF0A-F3F9-7903D5292E88}"/>
                    </a:ext>
                  </a:extLst>
                </p:cNvPr>
                <p:cNvSpPr/>
                <p:nvPr/>
              </p:nvSpPr>
              <p:spPr bwMode="auto">
                <a:xfrm>
                  <a:off x="6368042" y="3331707"/>
                  <a:ext cx="128065" cy="91034"/>
                </a:xfrm>
                <a:custGeom>
                  <a:avLst/>
                  <a:gdLst>
                    <a:gd name="T0" fmla="*/ 35 w 35"/>
                    <a:gd name="T1" fmla="*/ 12 h 25"/>
                    <a:gd name="T2" fmla="*/ 17 w 35"/>
                    <a:gd name="T3" fmla="*/ 0 h 25"/>
                    <a:gd name="T4" fmla="*/ 0 w 35"/>
                    <a:gd name="T5" fmla="*/ 12 h 25"/>
                    <a:gd name="T6" fmla="*/ 19 w 35"/>
                    <a:gd name="T7" fmla="*/ 25 h 25"/>
                    <a:gd name="T8" fmla="*/ 35 w 35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5">
                      <a:moveTo>
                        <a:pt x="35" y="12"/>
                      </a:moveTo>
                      <a:cubicBezTo>
                        <a:pt x="34" y="5"/>
                        <a:pt x="26" y="0"/>
                        <a:pt x="17" y="0"/>
                      </a:cubicBezTo>
                      <a:cubicBezTo>
                        <a:pt x="7" y="0"/>
                        <a:pt x="0" y="5"/>
                        <a:pt x="0" y="12"/>
                      </a:cubicBezTo>
                      <a:cubicBezTo>
                        <a:pt x="1" y="19"/>
                        <a:pt x="9" y="25"/>
                        <a:pt x="19" y="25"/>
                      </a:cubicBezTo>
                      <a:cubicBezTo>
                        <a:pt x="28" y="25"/>
                        <a:pt x="35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3" name="iṧḻïḓê">
                  <a:extLst>
                    <a:ext uri="{FF2B5EF4-FFF2-40B4-BE49-F238E27FC236}">
                      <a16:creationId xmlns:a16="http://schemas.microsoft.com/office/drawing/2014/main" id="{1065E3E9-525F-AFF1-F5C8-259DAF8DAA1A}"/>
                    </a:ext>
                  </a:extLst>
                </p:cNvPr>
                <p:cNvSpPr/>
                <p:nvPr/>
              </p:nvSpPr>
              <p:spPr bwMode="auto">
                <a:xfrm>
                  <a:off x="6520795" y="3331707"/>
                  <a:ext cx="128065" cy="91034"/>
                </a:xfrm>
                <a:custGeom>
                  <a:avLst/>
                  <a:gdLst>
                    <a:gd name="T0" fmla="*/ 35 w 35"/>
                    <a:gd name="T1" fmla="*/ 12 h 25"/>
                    <a:gd name="T2" fmla="*/ 16 w 35"/>
                    <a:gd name="T3" fmla="*/ 0 h 25"/>
                    <a:gd name="T4" fmla="*/ 0 w 35"/>
                    <a:gd name="T5" fmla="*/ 12 h 25"/>
                    <a:gd name="T6" fmla="*/ 19 w 35"/>
                    <a:gd name="T7" fmla="*/ 25 h 25"/>
                    <a:gd name="T8" fmla="*/ 35 w 35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5">
                      <a:moveTo>
                        <a:pt x="35" y="12"/>
                      </a:moveTo>
                      <a:cubicBezTo>
                        <a:pt x="34" y="5"/>
                        <a:pt x="26" y="0"/>
                        <a:pt x="16" y="0"/>
                      </a:cubicBezTo>
                      <a:cubicBezTo>
                        <a:pt x="7" y="0"/>
                        <a:pt x="0" y="5"/>
                        <a:pt x="0" y="12"/>
                      </a:cubicBezTo>
                      <a:cubicBezTo>
                        <a:pt x="1" y="19"/>
                        <a:pt x="9" y="25"/>
                        <a:pt x="19" y="25"/>
                      </a:cubicBezTo>
                      <a:cubicBezTo>
                        <a:pt x="28" y="25"/>
                        <a:pt x="35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4" name="iś1ïďè">
                  <a:extLst>
                    <a:ext uri="{FF2B5EF4-FFF2-40B4-BE49-F238E27FC236}">
                      <a16:creationId xmlns:a16="http://schemas.microsoft.com/office/drawing/2014/main" id="{9B8BA394-FD3A-1F97-6BA5-1029DF172AC9}"/>
                    </a:ext>
                  </a:extLst>
                </p:cNvPr>
                <p:cNvSpPr/>
                <p:nvPr/>
              </p:nvSpPr>
              <p:spPr bwMode="auto">
                <a:xfrm>
                  <a:off x="6675089" y="3331707"/>
                  <a:ext cx="131151" cy="91034"/>
                </a:xfrm>
                <a:custGeom>
                  <a:avLst/>
                  <a:gdLst>
                    <a:gd name="T0" fmla="*/ 35 w 36"/>
                    <a:gd name="T1" fmla="*/ 12 h 25"/>
                    <a:gd name="T2" fmla="*/ 16 w 36"/>
                    <a:gd name="T3" fmla="*/ 0 h 25"/>
                    <a:gd name="T4" fmla="*/ 0 w 36"/>
                    <a:gd name="T5" fmla="*/ 12 h 25"/>
                    <a:gd name="T6" fmla="*/ 19 w 36"/>
                    <a:gd name="T7" fmla="*/ 25 h 25"/>
                    <a:gd name="T8" fmla="*/ 35 w 36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5">
                      <a:moveTo>
                        <a:pt x="35" y="12"/>
                      </a:moveTo>
                      <a:cubicBezTo>
                        <a:pt x="34" y="5"/>
                        <a:pt x="26" y="0"/>
                        <a:pt x="16" y="0"/>
                      </a:cubicBezTo>
                      <a:cubicBezTo>
                        <a:pt x="7" y="0"/>
                        <a:pt x="0" y="5"/>
                        <a:pt x="0" y="12"/>
                      </a:cubicBezTo>
                      <a:cubicBezTo>
                        <a:pt x="1" y="19"/>
                        <a:pt x="10" y="25"/>
                        <a:pt x="19" y="25"/>
                      </a:cubicBezTo>
                      <a:cubicBezTo>
                        <a:pt x="29" y="25"/>
                        <a:pt x="36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5" name="işlíḍé">
                  <a:extLst>
                    <a:ext uri="{FF2B5EF4-FFF2-40B4-BE49-F238E27FC236}">
                      <a16:creationId xmlns:a16="http://schemas.microsoft.com/office/drawing/2014/main" id="{9CB2377C-F68F-86BF-2E55-4BEACDD4337D}"/>
                    </a:ext>
                  </a:extLst>
                </p:cNvPr>
                <p:cNvSpPr/>
                <p:nvPr/>
              </p:nvSpPr>
              <p:spPr bwMode="auto">
                <a:xfrm>
                  <a:off x="6827841" y="3331707"/>
                  <a:ext cx="131151" cy="91034"/>
                </a:xfrm>
                <a:custGeom>
                  <a:avLst/>
                  <a:gdLst>
                    <a:gd name="T0" fmla="*/ 35 w 36"/>
                    <a:gd name="T1" fmla="*/ 12 h 25"/>
                    <a:gd name="T2" fmla="*/ 16 w 36"/>
                    <a:gd name="T3" fmla="*/ 0 h 25"/>
                    <a:gd name="T4" fmla="*/ 0 w 36"/>
                    <a:gd name="T5" fmla="*/ 12 h 25"/>
                    <a:gd name="T6" fmla="*/ 19 w 36"/>
                    <a:gd name="T7" fmla="*/ 25 h 25"/>
                    <a:gd name="T8" fmla="*/ 35 w 36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5">
                      <a:moveTo>
                        <a:pt x="35" y="12"/>
                      </a:moveTo>
                      <a:cubicBezTo>
                        <a:pt x="34" y="5"/>
                        <a:pt x="25" y="0"/>
                        <a:pt x="16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1" y="19"/>
                        <a:pt x="10" y="25"/>
                        <a:pt x="19" y="25"/>
                      </a:cubicBezTo>
                      <a:cubicBezTo>
                        <a:pt x="29" y="25"/>
                        <a:pt x="36" y="19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6" name="íS1iḍè">
                  <a:extLst>
                    <a:ext uri="{FF2B5EF4-FFF2-40B4-BE49-F238E27FC236}">
                      <a16:creationId xmlns:a16="http://schemas.microsoft.com/office/drawing/2014/main" id="{AC8CE789-5A75-362C-B38D-4D7DCB6A5EE8}"/>
                    </a:ext>
                  </a:extLst>
                </p:cNvPr>
                <p:cNvSpPr/>
                <p:nvPr/>
              </p:nvSpPr>
              <p:spPr bwMode="auto">
                <a:xfrm>
                  <a:off x="6977507" y="3331707"/>
                  <a:ext cx="135779" cy="91034"/>
                </a:xfrm>
                <a:custGeom>
                  <a:avLst/>
                  <a:gdLst>
                    <a:gd name="T0" fmla="*/ 36 w 37"/>
                    <a:gd name="T1" fmla="*/ 12 h 25"/>
                    <a:gd name="T2" fmla="*/ 17 w 37"/>
                    <a:gd name="T3" fmla="*/ 0 h 25"/>
                    <a:gd name="T4" fmla="*/ 1 w 37"/>
                    <a:gd name="T5" fmla="*/ 12 h 25"/>
                    <a:gd name="T6" fmla="*/ 21 w 37"/>
                    <a:gd name="T7" fmla="*/ 25 h 25"/>
                    <a:gd name="T8" fmla="*/ 36 w 37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5">
                      <a:moveTo>
                        <a:pt x="36" y="12"/>
                      </a:moveTo>
                      <a:cubicBezTo>
                        <a:pt x="35" y="5"/>
                        <a:pt x="26" y="0"/>
                        <a:pt x="17" y="0"/>
                      </a:cubicBezTo>
                      <a:cubicBezTo>
                        <a:pt x="7" y="0"/>
                        <a:pt x="0" y="5"/>
                        <a:pt x="1" y="12"/>
                      </a:cubicBezTo>
                      <a:cubicBezTo>
                        <a:pt x="2" y="19"/>
                        <a:pt x="11" y="25"/>
                        <a:pt x="21" y="25"/>
                      </a:cubicBezTo>
                      <a:cubicBezTo>
                        <a:pt x="30" y="25"/>
                        <a:pt x="37" y="19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7" name="išḷíḓè">
                  <a:extLst>
                    <a:ext uri="{FF2B5EF4-FFF2-40B4-BE49-F238E27FC236}">
                      <a16:creationId xmlns:a16="http://schemas.microsoft.com/office/drawing/2014/main" id="{59B0D8F2-F3D9-1786-840B-5F45278897E7}"/>
                    </a:ext>
                  </a:extLst>
                </p:cNvPr>
                <p:cNvSpPr/>
                <p:nvPr/>
              </p:nvSpPr>
              <p:spPr bwMode="auto">
                <a:xfrm>
                  <a:off x="5755493" y="3445885"/>
                  <a:ext cx="128065" cy="941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8" name="iŝļiḓe">
                  <a:extLst>
                    <a:ext uri="{FF2B5EF4-FFF2-40B4-BE49-F238E27FC236}">
                      <a16:creationId xmlns:a16="http://schemas.microsoft.com/office/drawing/2014/main" id="{2BCABA0C-F95B-4FFF-D2BB-CED3D2288C0F}"/>
                    </a:ext>
                  </a:extLst>
                </p:cNvPr>
                <p:cNvSpPr/>
                <p:nvPr/>
              </p:nvSpPr>
              <p:spPr bwMode="auto">
                <a:xfrm>
                  <a:off x="5912874" y="3445885"/>
                  <a:ext cx="126522" cy="94120"/>
                </a:xfrm>
                <a:custGeom>
                  <a:avLst/>
                  <a:gdLst>
                    <a:gd name="T0" fmla="*/ 35 w 35"/>
                    <a:gd name="T1" fmla="*/ 12 h 26"/>
                    <a:gd name="T2" fmla="*/ 17 w 35"/>
                    <a:gd name="T3" fmla="*/ 0 h 26"/>
                    <a:gd name="T4" fmla="*/ 0 w 35"/>
                    <a:gd name="T5" fmla="*/ 12 h 26"/>
                    <a:gd name="T6" fmla="*/ 17 w 35"/>
                    <a:gd name="T7" fmla="*/ 26 h 26"/>
                    <a:gd name="T8" fmla="*/ 35 w 35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6">
                      <a:moveTo>
                        <a:pt x="35" y="12"/>
                      </a:moveTo>
                      <a:cubicBezTo>
                        <a:pt x="34" y="5"/>
                        <a:pt x="26" y="0"/>
                        <a:pt x="17" y="0"/>
                      </a:cubicBezTo>
                      <a:cubicBezTo>
                        <a:pt x="7" y="0"/>
                        <a:pt x="0" y="5"/>
                        <a:pt x="0" y="12"/>
                      </a:cubicBezTo>
                      <a:cubicBezTo>
                        <a:pt x="0" y="20"/>
                        <a:pt x="8" y="26"/>
                        <a:pt x="17" y="26"/>
                      </a:cubicBezTo>
                      <a:cubicBezTo>
                        <a:pt x="27" y="26"/>
                        <a:pt x="35" y="20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9" name="íṥḷîďê">
                  <a:extLst>
                    <a:ext uri="{FF2B5EF4-FFF2-40B4-BE49-F238E27FC236}">
                      <a16:creationId xmlns:a16="http://schemas.microsoft.com/office/drawing/2014/main" id="{C6A12F18-2516-4065-5875-0507512655D9}"/>
                    </a:ext>
                  </a:extLst>
                </p:cNvPr>
                <p:cNvSpPr/>
                <p:nvPr/>
              </p:nvSpPr>
              <p:spPr bwMode="auto">
                <a:xfrm>
                  <a:off x="6065625" y="3445885"/>
                  <a:ext cx="128065" cy="94120"/>
                </a:xfrm>
                <a:custGeom>
                  <a:avLst/>
                  <a:gdLst>
                    <a:gd name="T0" fmla="*/ 35 w 35"/>
                    <a:gd name="T1" fmla="*/ 12 h 26"/>
                    <a:gd name="T2" fmla="*/ 17 w 35"/>
                    <a:gd name="T3" fmla="*/ 0 h 26"/>
                    <a:gd name="T4" fmla="*/ 0 w 35"/>
                    <a:gd name="T5" fmla="*/ 12 h 26"/>
                    <a:gd name="T6" fmla="*/ 18 w 35"/>
                    <a:gd name="T7" fmla="*/ 26 h 26"/>
                    <a:gd name="T8" fmla="*/ 35 w 35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6">
                      <a:moveTo>
                        <a:pt x="35" y="12"/>
                      </a:moveTo>
                      <a:cubicBezTo>
                        <a:pt x="35" y="5"/>
                        <a:pt x="27" y="0"/>
                        <a:pt x="17" y="0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1" y="20"/>
                        <a:pt x="9" y="26"/>
                        <a:pt x="18" y="26"/>
                      </a:cubicBezTo>
                      <a:cubicBezTo>
                        <a:pt x="28" y="26"/>
                        <a:pt x="35" y="20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0" name="î$ḻiḍe">
                  <a:extLst>
                    <a:ext uri="{FF2B5EF4-FFF2-40B4-BE49-F238E27FC236}">
                      <a16:creationId xmlns:a16="http://schemas.microsoft.com/office/drawing/2014/main" id="{07307560-5FDB-8DEB-FD8D-99CA127B4A44}"/>
                    </a:ext>
                  </a:extLst>
                </p:cNvPr>
                <p:cNvSpPr/>
                <p:nvPr/>
              </p:nvSpPr>
              <p:spPr bwMode="auto">
                <a:xfrm>
                  <a:off x="6223006" y="3445885"/>
                  <a:ext cx="126522" cy="94120"/>
                </a:xfrm>
                <a:custGeom>
                  <a:avLst/>
                  <a:gdLst>
                    <a:gd name="T0" fmla="*/ 35 w 35"/>
                    <a:gd name="T1" fmla="*/ 12 h 26"/>
                    <a:gd name="T2" fmla="*/ 17 w 35"/>
                    <a:gd name="T3" fmla="*/ 0 h 26"/>
                    <a:gd name="T4" fmla="*/ 0 w 35"/>
                    <a:gd name="T5" fmla="*/ 12 h 26"/>
                    <a:gd name="T6" fmla="*/ 18 w 35"/>
                    <a:gd name="T7" fmla="*/ 26 h 26"/>
                    <a:gd name="T8" fmla="*/ 35 w 35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6">
                      <a:moveTo>
                        <a:pt x="35" y="12"/>
                      </a:moveTo>
                      <a:cubicBezTo>
                        <a:pt x="34" y="5"/>
                        <a:pt x="26" y="0"/>
                        <a:pt x="17" y="0"/>
                      </a:cubicBezTo>
                      <a:cubicBezTo>
                        <a:pt x="7" y="0"/>
                        <a:pt x="0" y="5"/>
                        <a:pt x="0" y="12"/>
                      </a:cubicBezTo>
                      <a:cubicBezTo>
                        <a:pt x="0" y="20"/>
                        <a:pt x="8" y="26"/>
                        <a:pt x="18" y="26"/>
                      </a:cubicBezTo>
                      <a:cubicBezTo>
                        <a:pt x="28" y="26"/>
                        <a:pt x="35" y="20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1" name="ïşḷiḍè">
                  <a:extLst>
                    <a:ext uri="{FF2B5EF4-FFF2-40B4-BE49-F238E27FC236}">
                      <a16:creationId xmlns:a16="http://schemas.microsoft.com/office/drawing/2014/main" id="{F6C58509-83D7-6525-F888-8B3C2E5E4D10}"/>
                    </a:ext>
                  </a:extLst>
                </p:cNvPr>
                <p:cNvSpPr/>
                <p:nvPr/>
              </p:nvSpPr>
              <p:spPr bwMode="auto">
                <a:xfrm>
                  <a:off x="6375758" y="3445885"/>
                  <a:ext cx="131151" cy="94120"/>
                </a:xfrm>
                <a:custGeom>
                  <a:avLst/>
                  <a:gdLst>
                    <a:gd name="T0" fmla="*/ 35 w 36"/>
                    <a:gd name="T1" fmla="*/ 12 h 26"/>
                    <a:gd name="T2" fmla="*/ 17 w 36"/>
                    <a:gd name="T3" fmla="*/ 0 h 26"/>
                    <a:gd name="T4" fmla="*/ 1 w 36"/>
                    <a:gd name="T5" fmla="*/ 12 h 26"/>
                    <a:gd name="T6" fmla="*/ 19 w 36"/>
                    <a:gd name="T7" fmla="*/ 26 h 26"/>
                    <a:gd name="T8" fmla="*/ 35 w 36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6">
                      <a:moveTo>
                        <a:pt x="35" y="12"/>
                      </a:moveTo>
                      <a:cubicBezTo>
                        <a:pt x="35" y="5"/>
                        <a:pt x="27" y="0"/>
                        <a:pt x="17" y="0"/>
                      </a:cubicBezTo>
                      <a:cubicBezTo>
                        <a:pt x="7" y="0"/>
                        <a:pt x="0" y="5"/>
                        <a:pt x="1" y="12"/>
                      </a:cubicBezTo>
                      <a:cubicBezTo>
                        <a:pt x="1" y="20"/>
                        <a:pt x="9" y="26"/>
                        <a:pt x="19" y="26"/>
                      </a:cubicBezTo>
                      <a:cubicBezTo>
                        <a:pt x="29" y="26"/>
                        <a:pt x="36" y="20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2" name="ïSlîḑê">
                  <a:extLst>
                    <a:ext uri="{FF2B5EF4-FFF2-40B4-BE49-F238E27FC236}">
                      <a16:creationId xmlns:a16="http://schemas.microsoft.com/office/drawing/2014/main" id="{A69D89F9-A6A3-8516-61D9-287A74A8E94A}"/>
                    </a:ext>
                  </a:extLst>
                </p:cNvPr>
                <p:cNvSpPr/>
                <p:nvPr/>
              </p:nvSpPr>
              <p:spPr bwMode="auto">
                <a:xfrm>
                  <a:off x="6533138" y="3445885"/>
                  <a:ext cx="131151" cy="94120"/>
                </a:xfrm>
                <a:custGeom>
                  <a:avLst/>
                  <a:gdLst>
                    <a:gd name="T0" fmla="*/ 35 w 36"/>
                    <a:gd name="T1" fmla="*/ 12 h 26"/>
                    <a:gd name="T2" fmla="*/ 16 w 36"/>
                    <a:gd name="T3" fmla="*/ 0 h 26"/>
                    <a:gd name="T4" fmla="*/ 0 w 36"/>
                    <a:gd name="T5" fmla="*/ 12 h 26"/>
                    <a:gd name="T6" fmla="*/ 19 w 36"/>
                    <a:gd name="T7" fmla="*/ 26 h 26"/>
                    <a:gd name="T8" fmla="*/ 35 w 36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6">
                      <a:moveTo>
                        <a:pt x="35" y="12"/>
                      </a:moveTo>
                      <a:cubicBezTo>
                        <a:pt x="34" y="5"/>
                        <a:pt x="26" y="0"/>
                        <a:pt x="16" y="0"/>
                      </a:cubicBezTo>
                      <a:cubicBezTo>
                        <a:pt x="7" y="0"/>
                        <a:pt x="0" y="5"/>
                        <a:pt x="0" y="12"/>
                      </a:cubicBezTo>
                      <a:cubicBezTo>
                        <a:pt x="1" y="20"/>
                        <a:pt x="9" y="26"/>
                        <a:pt x="19" y="26"/>
                      </a:cubicBezTo>
                      <a:cubicBezTo>
                        <a:pt x="29" y="26"/>
                        <a:pt x="36" y="20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3" name="iŝľïḓè">
                  <a:extLst>
                    <a:ext uri="{FF2B5EF4-FFF2-40B4-BE49-F238E27FC236}">
                      <a16:creationId xmlns:a16="http://schemas.microsoft.com/office/drawing/2014/main" id="{4D270290-2BF4-5E87-3C75-3738EF35C6FE}"/>
                    </a:ext>
                  </a:extLst>
                </p:cNvPr>
                <p:cNvSpPr/>
                <p:nvPr/>
              </p:nvSpPr>
              <p:spPr bwMode="auto">
                <a:xfrm>
                  <a:off x="6685889" y="3445885"/>
                  <a:ext cx="131151" cy="94120"/>
                </a:xfrm>
                <a:custGeom>
                  <a:avLst/>
                  <a:gdLst>
                    <a:gd name="T0" fmla="*/ 36 w 36"/>
                    <a:gd name="T1" fmla="*/ 12 h 26"/>
                    <a:gd name="T2" fmla="*/ 17 w 36"/>
                    <a:gd name="T3" fmla="*/ 0 h 26"/>
                    <a:gd name="T4" fmla="*/ 1 w 36"/>
                    <a:gd name="T5" fmla="*/ 12 h 26"/>
                    <a:gd name="T6" fmla="*/ 20 w 36"/>
                    <a:gd name="T7" fmla="*/ 26 h 26"/>
                    <a:gd name="T8" fmla="*/ 36 w 36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6">
                      <a:moveTo>
                        <a:pt x="36" y="12"/>
                      </a:moveTo>
                      <a:cubicBezTo>
                        <a:pt x="35" y="5"/>
                        <a:pt x="26" y="0"/>
                        <a:pt x="17" y="0"/>
                      </a:cubicBezTo>
                      <a:cubicBezTo>
                        <a:pt x="7" y="0"/>
                        <a:pt x="0" y="5"/>
                        <a:pt x="1" y="12"/>
                      </a:cubicBezTo>
                      <a:cubicBezTo>
                        <a:pt x="2" y="20"/>
                        <a:pt x="10" y="26"/>
                        <a:pt x="20" y="26"/>
                      </a:cubicBezTo>
                      <a:cubicBezTo>
                        <a:pt x="29" y="26"/>
                        <a:pt x="36" y="20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4" name="îs1iďê">
                  <a:extLst>
                    <a:ext uri="{FF2B5EF4-FFF2-40B4-BE49-F238E27FC236}">
                      <a16:creationId xmlns:a16="http://schemas.microsoft.com/office/drawing/2014/main" id="{842E583C-3AD0-32D9-81D3-CD16D3FB056A}"/>
                    </a:ext>
                  </a:extLst>
                </p:cNvPr>
                <p:cNvSpPr/>
                <p:nvPr/>
              </p:nvSpPr>
              <p:spPr bwMode="auto">
                <a:xfrm>
                  <a:off x="6843270" y="3445885"/>
                  <a:ext cx="131151" cy="94120"/>
                </a:xfrm>
                <a:custGeom>
                  <a:avLst/>
                  <a:gdLst>
                    <a:gd name="T0" fmla="*/ 35 w 36"/>
                    <a:gd name="T1" fmla="*/ 12 h 26"/>
                    <a:gd name="T2" fmla="*/ 16 w 36"/>
                    <a:gd name="T3" fmla="*/ 0 h 26"/>
                    <a:gd name="T4" fmla="*/ 0 w 36"/>
                    <a:gd name="T5" fmla="*/ 12 h 26"/>
                    <a:gd name="T6" fmla="*/ 20 w 36"/>
                    <a:gd name="T7" fmla="*/ 26 h 26"/>
                    <a:gd name="T8" fmla="*/ 35 w 36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6">
                      <a:moveTo>
                        <a:pt x="35" y="12"/>
                      </a:moveTo>
                      <a:cubicBezTo>
                        <a:pt x="34" y="5"/>
                        <a:pt x="26" y="0"/>
                        <a:pt x="16" y="0"/>
                      </a:cubicBezTo>
                      <a:cubicBezTo>
                        <a:pt x="7" y="0"/>
                        <a:pt x="0" y="5"/>
                        <a:pt x="0" y="12"/>
                      </a:cubicBezTo>
                      <a:cubicBezTo>
                        <a:pt x="1" y="20"/>
                        <a:pt x="10" y="26"/>
                        <a:pt x="20" y="26"/>
                      </a:cubicBezTo>
                      <a:cubicBezTo>
                        <a:pt x="29" y="26"/>
                        <a:pt x="36" y="20"/>
                        <a:pt x="3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5" name="ïş1íḍè">
                  <a:extLst>
                    <a:ext uri="{FF2B5EF4-FFF2-40B4-BE49-F238E27FC236}">
                      <a16:creationId xmlns:a16="http://schemas.microsoft.com/office/drawing/2014/main" id="{50552A52-9F20-B988-F30D-E29CB13D8408}"/>
                    </a:ext>
                  </a:extLst>
                </p:cNvPr>
                <p:cNvSpPr/>
                <p:nvPr/>
              </p:nvSpPr>
              <p:spPr bwMode="auto">
                <a:xfrm>
                  <a:off x="5755493" y="3558521"/>
                  <a:ext cx="128065" cy="98749"/>
                </a:xfrm>
                <a:custGeom>
                  <a:avLst/>
                  <a:gdLst>
                    <a:gd name="T0" fmla="*/ 35 w 35"/>
                    <a:gd name="T1" fmla="*/ 14 h 27"/>
                    <a:gd name="T2" fmla="*/ 18 w 35"/>
                    <a:gd name="T3" fmla="*/ 0 h 27"/>
                    <a:gd name="T4" fmla="*/ 0 w 35"/>
                    <a:gd name="T5" fmla="*/ 14 h 27"/>
                    <a:gd name="T6" fmla="*/ 17 w 35"/>
                    <a:gd name="T7" fmla="*/ 27 h 27"/>
                    <a:gd name="T8" fmla="*/ 35 w 35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7">
                      <a:moveTo>
                        <a:pt x="35" y="14"/>
                      </a:moveTo>
                      <a:cubicBezTo>
                        <a:pt x="35" y="6"/>
                        <a:pt x="27" y="0"/>
                        <a:pt x="18" y="0"/>
                      </a:cubicBezTo>
                      <a:cubicBezTo>
                        <a:pt x="8" y="0"/>
                        <a:pt x="0" y="6"/>
                        <a:pt x="0" y="14"/>
                      </a:cubicBezTo>
                      <a:cubicBezTo>
                        <a:pt x="0" y="21"/>
                        <a:pt x="8" y="27"/>
                        <a:pt x="17" y="27"/>
                      </a:cubicBezTo>
                      <a:cubicBezTo>
                        <a:pt x="27" y="27"/>
                        <a:pt x="35" y="21"/>
                        <a:pt x="3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6" name="íSľîḍê">
                  <a:extLst>
                    <a:ext uri="{FF2B5EF4-FFF2-40B4-BE49-F238E27FC236}">
                      <a16:creationId xmlns:a16="http://schemas.microsoft.com/office/drawing/2014/main" id="{DC572029-28A1-D4A0-F4BE-FA36DB06D3F1}"/>
                    </a:ext>
                  </a:extLst>
                </p:cNvPr>
                <p:cNvSpPr/>
                <p:nvPr/>
              </p:nvSpPr>
              <p:spPr bwMode="auto">
                <a:xfrm>
                  <a:off x="5912874" y="3558521"/>
                  <a:ext cx="131151" cy="98749"/>
                </a:xfrm>
                <a:custGeom>
                  <a:avLst/>
                  <a:gdLst>
                    <a:gd name="T0" fmla="*/ 35 w 36"/>
                    <a:gd name="T1" fmla="*/ 14 h 27"/>
                    <a:gd name="T2" fmla="*/ 18 w 36"/>
                    <a:gd name="T3" fmla="*/ 0 h 27"/>
                    <a:gd name="T4" fmla="*/ 0 w 36"/>
                    <a:gd name="T5" fmla="*/ 14 h 27"/>
                    <a:gd name="T6" fmla="*/ 18 w 36"/>
                    <a:gd name="T7" fmla="*/ 27 h 27"/>
                    <a:gd name="T8" fmla="*/ 35 w 36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7">
                      <a:moveTo>
                        <a:pt x="35" y="14"/>
                      </a:moveTo>
                      <a:cubicBezTo>
                        <a:pt x="35" y="6"/>
                        <a:pt x="27" y="0"/>
                        <a:pt x="18" y="0"/>
                      </a:cubicBezTo>
                      <a:cubicBezTo>
                        <a:pt x="8" y="0"/>
                        <a:pt x="0" y="6"/>
                        <a:pt x="0" y="14"/>
                      </a:cubicBezTo>
                      <a:cubicBezTo>
                        <a:pt x="0" y="21"/>
                        <a:pt x="8" y="27"/>
                        <a:pt x="18" y="27"/>
                      </a:cubicBezTo>
                      <a:cubicBezTo>
                        <a:pt x="28" y="27"/>
                        <a:pt x="36" y="21"/>
                        <a:pt x="3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7" name="íşliḋé">
                  <a:extLst>
                    <a:ext uri="{FF2B5EF4-FFF2-40B4-BE49-F238E27FC236}">
                      <a16:creationId xmlns:a16="http://schemas.microsoft.com/office/drawing/2014/main" id="{84C37379-1CFC-B98A-9661-778303E2EC30}"/>
                    </a:ext>
                  </a:extLst>
                </p:cNvPr>
                <p:cNvSpPr/>
                <p:nvPr/>
              </p:nvSpPr>
              <p:spPr bwMode="auto">
                <a:xfrm>
                  <a:off x="6068711" y="3558521"/>
                  <a:ext cx="131151" cy="98749"/>
                </a:xfrm>
                <a:custGeom>
                  <a:avLst/>
                  <a:gdLst>
                    <a:gd name="T0" fmla="*/ 36 w 36"/>
                    <a:gd name="T1" fmla="*/ 14 h 27"/>
                    <a:gd name="T2" fmla="*/ 17 w 36"/>
                    <a:gd name="T3" fmla="*/ 0 h 27"/>
                    <a:gd name="T4" fmla="*/ 0 w 36"/>
                    <a:gd name="T5" fmla="*/ 14 h 27"/>
                    <a:gd name="T6" fmla="*/ 19 w 36"/>
                    <a:gd name="T7" fmla="*/ 27 h 27"/>
                    <a:gd name="T8" fmla="*/ 36 w 36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7">
                      <a:moveTo>
                        <a:pt x="36" y="14"/>
                      </a:moveTo>
                      <a:cubicBezTo>
                        <a:pt x="35" y="6"/>
                        <a:pt x="27" y="0"/>
                        <a:pt x="17" y="0"/>
                      </a:cubicBezTo>
                      <a:cubicBezTo>
                        <a:pt x="8" y="0"/>
                        <a:pt x="0" y="6"/>
                        <a:pt x="0" y="14"/>
                      </a:cubicBezTo>
                      <a:cubicBezTo>
                        <a:pt x="1" y="21"/>
                        <a:pt x="9" y="27"/>
                        <a:pt x="19" y="27"/>
                      </a:cubicBezTo>
                      <a:cubicBezTo>
                        <a:pt x="28" y="27"/>
                        <a:pt x="36" y="21"/>
                        <a:pt x="3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8" name="ïṧḻiḍe">
                  <a:extLst>
                    <a:ext uri="{FF2B5EF4-FFF2-40B4-BE49-F238E27FC236}">
                      <a16:creationId xmlns:a16="http://schemas.microsoft.com/office/drawing/2014/main" id="{D1356440-153A-00E3-B143-8F2E59FB5689}"/>
                    </a:ext>
                  </a:extLst>
                </p:cNvPr>
                <p:cNvSpPr/>
                <p:nvPr/>
              </p:nvSpPr>
              <p:spPr bwMode="auto">
                <a:xfrm>
                  <a:off x="6226091" y="3558521"/>
                  <a:ext cx="131151" cy="98749"/>
                </a:xfrm>
                <a:custGeom>
                  <a:avLst/>
                  <a:gdLst>
                    <a:gd name="T0" fmla="*/ 36 w 36"/>
                    <a:gd name="T1" fmla="*/ 14 h 27"/>
                    <a:gd name="T2" fmla="*/ 17 w 36"/>
                    <a:gd name="T3" fmla="*/ 0 h 27"/>
                    <a:gd name="T4" fmla="*/ 1 w 36"/>
                    <a:gd name="T5" fmla="*/ 14 h 27"/>
                    <a:gd name="T6" fmla="*/ 19 w 36"/>
                    <a:gd name="T7" fmla="*/ 27 h 27"/>
                    <a:gd name="T8" fmla="*/ 36 w 36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7">
                      <a:moveTo>
                        <a:pt x="36" y="14"/>
                      </a:moveTo>
                      <a:cubicBezTo>
                        <a:pt x="35" y="6"/>
                        <a:pt x="27" y="0"/>
                        <a:pt x="17" y="0"/>
                      </a:cubicBezTo>
                      <a:cubicBezTo>
                        <a:pt x="8" y="0"/>
                        <a:pt x="0" y="6"/>
                        <a:pt x="1" y="14"/>
                      </a:cubicBezTo>
                      <a:cubicBezTo>
                        <a:pt x="1" y="21"/>
                        <a:pt x="9" y="27"/>
                        <a:pt x="19" y="27"/>
                      </a:cubicBezTo>
                      <a:cubicBezTo>
                        <a:pt x="29" y="27"/>
                        <a:pt x="36" y="21"/>
                        <a:pt x="3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9" name="íşľîḍè">
                  <a:extLst>
                    <a:ext uri="{FF2B5EF4-FFF2-40B4-BE49-F238E27FC236}">
                      <a16:creationId xmlns:a16="http://schemas.microsoft.com/office/drawing/2014/main" id="{6C173D19-BC24-64DF-98F3-0433717C0E05}"/>
                    </a:ext>
                  </a:extLst>
                </p:cNvPr>
                <p:cNvSpPr/>
                <p:nvPr/>
              </p:nvSpPr>
              <p:spPr bwMode="auto">
                <a:xfrm>
                  <a:off x="6383472" y="3558521"/>
                  <a:ext cx="134237" cy="98749"/>
                </a:xfrm>
                <a:custGeom>
                  <a:avLst/>
                  <a:gdLst>
                    <a:gd name="T0" fmla="*/ 36 w 37"/>
                    <a:gd name="T1" fmla="*/ 14 h 27"/>
                    <a:gd name="T2" fmla="*/ 17 w 37"/>
                    <a:gd name="T3" fmla="*/ 0 h 27"/>
                    <a:gd name="T4" fmla="*/ 1 w 37"/>
                    <a:gd name="T5" fmla="*/ 14 h 27"/>
                    <a:gd name="T6" fmla="*/ 20 w 37"/>
                    <a:gd name="T7" fmla="*/ 27 h 27"/>
                    <a:gd name="T8" fmla="*/ 36 w 37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7">
                      <a:moveTo>
                        <a:pt x="36" y="14"/>
                      </a:moveTo>
                      <a:cubicBezTo>
                        <a:pt x="35" y="6"/>
                        <a:pt x="27" y="0"/>
                        <a:pt x="17" y="0"/>
                      </a:cubicBezTo>
                      <a:cubicBezTo>
                        <a:pt x="8" y="0"/>
                        <a:pt x="0" y="6"/>
                        <a:pt x="1" y="14"/>
                      </a:cubicBezTo>
                      <a:cubicBezTo>
                        <a:pt x="1" y="21"/>
                        <a:pt x="10" y="27"/>
                        <a:pt x="20" y="27"/>
                      </a:cubicBezTo>
                      <a:cubicBezTo>
                        <a:pt x="29" y="27"/>
                        <a:pt x="37" y="21"/>
                        <a:pt x="3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0" name="iṧ1iḍé">
                  <a:extLst>
                    <a:ext uri="{FF2B5EF4-FFF2-40B4-BE49-F238E27FC236}">
                      <a16:creationId xmlns:a16="http://schemas.microsoft.com/office/drawing/2014/main" id="{62F12C23-807C-98D7-6374-0139B4E83256}"/>
                    </a:ext>
                  </a:extLst>
                </p:cNvPr>
                <p:cNvSpPr/>
                <p:nvPr/>
              </p:nvSpPr>
              <p:spPr bwMode="auto">
                <a:xfrm>
                  <a:off x="6539310" y="3558521"/>
                  <a:ext cx="135779" cy="98749"/>
                </a:xfrm>
                <a:custGeom>
                  <a:avLst/>
                  <a:gdLst>
                    <a:gd name="T0" fmla="*/ 36 w 37"/>
                    <a:gd name="T1" fmla="*/ 14 h 27"/>
                    <a:gd name="T2" fmla="*/ 17 w 37"/>
                    <a:gd name="T3" fmla="*/ 0 h 27"/>
                    <a:gd name="T4" fmla="*/ 1 w 37"/>
                    <a:gd name="T5" fmla="*/ 14 h 27"/>
                    <a:gd name="T6" fmla="*/ 20 w 37"/>
                    <a:gd name="T7" fmla="*/ 27 h 27"/>
                    <a:gd name="T8" fmla="*/ 36 w 37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7">
                      <a:moveTo>
                        <a:pt x="36" y="14"/>
                      </a:moveTo>
                      <a:cubicBezTo>
                        <a:pt x="36" y="6"/>
                        <a:pt x="27" y="0"/>
                        <a:pt x="17" y="0"/>
                      </a:cubicBezTo>
                      <a:cubicBezTo>
                        <a:pt x="8" y="0"/>
                        <a:pt x="0" y="6"/>
                        <a:pt x="1" y="14"/>
                      </a:cubicBezTo>
                      <a:cubicBezTo>
                        <a:pt x="2" y="21"/>
                        <a:pt x="10" y="27"/>
                        <a:pt x="20" y="27"/>
                      </a:cubicBezTo>
                      <a:cubicBezTo>
                        <a:pt x="30" y="27"/>
                        <a:pt x="37" y="21"/>
                        <a:pt x="3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1" name="iṩļiḋé">
                  <a:extLst>
                    <a:ext uri="{FF2B5EF4-FFF2-40B4-BE49-F238E27FC236}">
                      <a16:creationId xmlns:a16="http://schemas.microsoft.com/office/drawing/2014/main" id="{4FFDEA5C-97D1-69B0-769D-6B64CC3ADC56}"/>
                    </a:ext>
                  </a:extLst>
                </p:cNvPr>
                <p:cNvSpPr/>
                <p:nvPr/>
              </p:nvSpPr>
              <p:spPr bwMode="auto">
                <a:xfrm>
                  <a:off x="6699776" y="3558521"/>
                  <a:ext cx="132693" cy="98749"/>
                </a:xfrm>
                <a:custGeom>
                  <a:avLst/>
                  <a:gdLst>
                    <a:gd name="T0" fmla="*/ 36 w 36"/>
                    <a:gd name="T1" fmla="*/ 14 h 27"/>
                    <a:gd name="T2" fmla="*/ 16 w 36"/>
                    <a:gd name="T3" fmla="*/ 0 h 27"/>
                    <a:gd name="T4" fmla="*/ 0 w 36"/>
                    <a:gd name="T5" fmla="*/ 14 h 27"/>
                    <a:gd name="T6" fmla="*/ 19 w 36"/>
                    <a:gd name="T7" fmla="*/ 27 h 27"/>
                    <a:gd name="T8" fmla="*/ 36 w 36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7">
                      <a:moveTo>
                        <a:pt x="36" y="14"/>
                      </a:moveTo>
                      <a:cubicBezTo>
                        <a:pt x="35" y="6"/>
                        <a:pt x="26" y="0"/>
                        <a:pt x="16" y="0"/>
                      </a:cubicBezTo>
                      <a:cubicBezTo>
                        <a:pt x="7" y="0"/>
                        <a:pt x="0" y="6"/>
                        <a:pt x="0" y="14"/>
                      </a:cubicBezTo>
                      <a:cubicBezTo>
                        <a:pt x="1" y="21"/>
                        <a:pt x="10" y="27"/>
                        <a:pt x="19" y="27"/>
                      </a:cubicBezTo>
                      <a:cubicBezTo>
                        <a:pt x="29" y="27"/>
                        <a:pt x="36" y="21"/>
                        <a:pt x="3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2" name="íṩlîḋê">
                  <a:extLst>
                    <a:ext uri="{FF2B5EF4-FFF2-40B4-BE49-F238E27FC236}">
                      <a16:creationId xmlns:a16="http://schemas.microsoft.com/office/drawing/2014/main" id="{03867C00-0E37-8376-C9E8-63CA3F9EDAF7}"/>
                    </a:ext>
                  </a:extLst>
                </p:cNvPr>
                <p:cNvSpPr/>
                <p:nvPr/>
              </p:nvSpPr>
              <p:spPr bwMode="auto">
                <a:xfrm>
                  <a:off x="5750864" y="3678870"/>
                  <a:ext cx="132693" cy="103378"/>
                </a:xfrm>
                <a:custGeom>
                  <a:avLst/>
                  <a:gdLst>
                    <a:gd name="T0" fmla="*/ 36 w 36"/>
                    <a:gd name="T1" fmla="*/ 14 h 28"/>
                    <a:gd name="T2" fmla="*/ 18 w 36"/>
                    <a:gd name="T3" fmla="*/ 0 h 28"/>
                    <a:gd name="T4" fmla="*/ 1 w 36"/>
                    <a:gd name="T5" fmla="*/ 14 h 28"/>
                    <a:gd name="T6" fmla="*/ 18 w 36"/>
                    <a:gd name="T7" fmla="*/ 28 h 28"/>
                    <a:gd name="T8" fmla="*/ 36 w 36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8">
                      <a:moveTo>
                        <a:pt x="36" y="14"/>
                      </a:moveTo>
                      <a:cubicBezTo>
                        <a:pt x="36" y="6"/>
                        <a:pt x="28" y="0"/>
                        <a:pt x="18" y="0"/>
                      </a:cubicBezTo>
                      <a:cubicBezTo>
                        <a:pt x="9" y="0"/>
                        <a:pt x="1" y="6"/>
                        <a:pt x="1" y="14"/>
                      </a:cubicBezTo>
                      <a:cubicBezTo>
                        <a:pt x="0" y="22"/>
                        <a:pt x="8" y="28"/>
                        <a:pt x="18" y="28"/>
                      </a:cubicBezTo>
                      <a:cubicBezTo>
                        <a:pt x="28" y="28"/>
                        <a:pt x="36" y="22"/>
                        <a:pt x="3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3" name="iṥḻíḋe">
                  <a:extLst>
                    <a:ext uri="{FF2B5EF4-FFF2-40B4-BE49-F238E27FC236}">
                      <a16:creationId xmlns:a16="http://schemas.microsoft.com/office/drawing/2014/main" id="{8FB59C85-84DA-C0A5-EA28-322312D520B9}"/>
                    </a:ext>
                  </a:extLst>
                </p:cNvPr>
                <p:cNvSpPr/>
                <p:nvPr/>
              </p:nvSpPr>
              <p:spPr bwMode="auto">
                <a:xfrm>
                  <a:off x="5912874" y="3678870"/>
                  <a:ext cx="131151" cy="103378"/>
                </a:xfrm>
                <a:custGeom>
                  <a:avLst/>
                  <a:gdLst>
                    <a:gd name="T0" fmla="*/ 36 w 36"/>
                    <a:gd name="T1" fmla="*/ 14 h 28"/>
                    <a:gd name="T2" fmla="*/ 18 w 36"/>
                    <a:gd name="T3" fmla="*/ 0 h 28"/>
                    <a:gd name="T4" fmla="*/ 0 w 36"/>
                    <a:gd name="T5" fmla="*/ 14 h 28"/>
                    <a:gd name="T6" fmla="*/ 19 w 36"/>
                    <a:gd name="T7" fmla="*/ 28 h 28"/>
                    <a:gd name="T8" fmla="*/ 36 w 36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8">
                      <a:moveTo>
                        <a:pt x="36" y="14"/>
                      </a:moveTo>
                      <a:cubicBezTo>
                        <a:pt x="36" y="6"/>
                        <a:pt x="28" y="0"/>
                        <a:pt x="18" y="0"/>
                      </a:cubicBezTo>
                      <a:cubicBezTo>
                        <a:pt x="8" y="0"/>
                        <a:pt x="0" y="6"/>
                        <a:pt x="0" y="14"/>
                      </a:cubicBezTo>
                      <a:cubicBezTo>
                        <a:pt x="1" y="22"/>
                        <a:pt x="9" y="28"/>
                        <a:pt x="19" y="28"/>
                      </a:cubicBezTo>
                      <a:cubicBezTo>
                        <a:pt x="29" y="28"/>
                        <a:pt x="36" y="22"/>
                        <a:pt x="3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4" name="ïṧľïďé">
                  <a:extLst>
                    <a:ext uri="{FF2B5EF4-FFF2-40B4-BE49-F238E27FC236}">
                      <a16:creationId xmlns:a16="http://schemas.microsoft.com/office/drawing/2014/main" id="{1CBBD21D-475F-B9B0-FF12-801467D0D1CE}"/>
                    </a:ext>
                  </a:extLst>
                </p:cNvPr>
                <p:cNvSpPr/>
                <p:nvPr/>
              </p:nvSpPr>
              <p:spPr bwMode="auto">
                <a:xfrm>
                  <a:off x="6073340" y="3678870"/>
                  <a:ext cx="131151" cy="103378"/>
                </a:xfrm>
                <a:custGeom>
                  <a:avLst/>
                  <a:gdLst>
                    <a:gd name="T0" fmla="*/ 36 w 36"/>
                    <a:gd name="T1" fmla="*/ 14 h 28"/>
                    <a:gd name="T2" fmla="*/ 18 w 36"/>
                    <a:gd name="T3" fmla="*/ 0 h 28"/>
                    <a:gd name="T4" fmla="*/ 0 w 36"/>
                    <a:gd name="T5" fmla="*/ 14 h 28"/>
                    <a:gd name="T6" fmla="*/ 19 w 36"/>
                    <a:gd name="T7" fmla="*/ 28 h 28"/>
                    <a:gd name="T8" fmla="*/ 36 w 36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8">
                      <a:moveTo>
                        <a:pt x="36" y="14"/>
                      </a:moveTo>
                      <a:cubicBezTo>
                        <a:pt x="36" y="6"/>
                        <a:pt x="28" y="0"/>
                        <a:pt x="18" y="0"/>
                      </a:cubicBezTo>
                      <a:cubicBezTo>
                        <a:pt x="8" y="0"/>
                        <a:pt x="0" y="6"/>
                        <a:pt x="0" y="14"/>
                      </a:cubicBezTo>
                      <a:cubicBezTo>
                        <a:pt x="1" y="22"/>
                        <a:pt x="9" y="28"/>
                        <a:pt x="19" y="28"/>
                      </a:cubicBezTo>
                      <a:cubicBezTo>
                        <a:pt x="29" y="28"/>
                        <a:pt x="36" y="22"/>
                        <a:pt x="3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5" name="ïŝļiḑé">
                  <a:extLst>
                    <a:ext uri="{FF2B5EF4-FFF2-40B4-BE49-F238E27FC236}">
                      <a16:creationId xmlns:a16="http://schemas.microsoft.com/office/drawing/2014/main" id="{032C7DE5-5D25-840D-258C-5CAA9C104434}"/>
                    </a:ext>
                  </a:extLst>
                </p:cNvPr>
                <p:cNvSpPr/>
                <p:nvPr/>
              </p:nvSpPr>
              <p:spPr bwMode="auto">
                <a:xfrm>
                  <a:off x="6233807" y="3678870"/>
                  <a:ext cx="134237" cy="103378"/>
                </a:xfrm>
                <a:custGeom>
                  <a:avLst/>
                  <a:gdLst>
                    <a:gd name="T0" fmla="*/ 36 w 37"/>
                    <a:gd name="T1" fmla="*/ 14 h 28"/>
                    <a:gd name="T2" fmla="*/ 17 w 37"/>
                    <a:gd name="T3" fmla="*/ 0 h 28"/>
                    <a:gd name="T4" fmla="*/ 0 w 37"/>
                    <a:gd name="T5" fmla="*/ 14 h 28"/>
                    <a:gd name="T6" fmla="*/ 19 w 37"/>
                    <a:gd name="T7" fmla="*/ 28 h 28"/>
                    <a:gd name="T8" fmla="*/ 36 w 37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8">
                      <a:moveTo>
                        <a:pt x="36" y="14"/>
                      </a:moveTo>
                      <a:cubicBezTo>
                        <a:pt x="36" y="6"/>
                        <a:pt x="27" y="0"/>
                        <a:pt x="17" y="0"/>
                      </a:cubicBezTo>
                      <a:cubicBezTo>
                        <a:pt x="8" y="0"/>
                        <a:pt x="0" y="6"/>
                        <a:pt x="0" y="14"/>
                      </a:cubicBezTo>
                      <a:cubicBezTo>
                        <a:pt x="1" y="22"/>
                        <a:pt x="9" y="28"/>
                        <a:pt x="19" y="28"/>
                      </a:cubicBezTo>
                      <a:cubicBezTo>
                        <a:pt x="29" y="28"/>
                        <a:pt x="37" y="22"/>
                        <a:pt x="3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6" name="îṩļîďê">
                  <a:extLst>
                    <a:ext uri="{FF2B5EF4-FFF2-40B4-BE49-F238E27FC236}">
                      <a16:creationId xmlns:a16="http://schemas.microsoft.com/office/drawing/2014/main" id="{624BCFDC-2C2D-5472-3597-48D26F176BA3}"/>
                    </a:ext>
                  </a:extLst>
                </p:cNvPr>
                <p:cNvSpPr/>
                <p:nvPr/>
              </p:nvSpPr>
              <p:spPr bwMode="auto">
                <a:xfrm>
                  <a:off x="6394273" y="3678870"/>
                  <a:ext cx="134237" cy="103378"/>
                </a:xfrm>
                <a:custGeom>
                  <a:avLst/>
                  <a:gdLst>
                    <a:gd name="T0" fmla="*/ 36 w 37"/>
                    <a:gd name="T1" fmla="*/ 14 h 28"/>
                    <a:gd name="T2" fmla="*/ 17 w 37"/>
                    <a:gd name="T3" fmla="*/ 0 h 28"/>
                    <a:gd name="T4" fmla="*/ 0 w 37"/>
                    <a:gd name="T5" fmla="*/ 14 h 28"/>
                    <a:gd name="T6" fmla="*/ 19 w 37"/>
                    <a:gd name="T7" fmla="*/ 28 h 28"/>
                    <a:gd name="T8" fmla="*/ 36 w 37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8">
                      <a:moveTo>
                        <a:pt x="36" y="14"/>
                      </a:moveTo>
                      <a:cubicBezTo>
                        <a:pt x="35" y="6"/>
                        <a:pt x="27" y="0"/>
                        <a:pt x="17" y="0"/>
                      </a:cubicBezTo>
                      <a:cubicBezTo>
                        <a:pt x="7" y="0"/>
                        <a:pt x="0" y="6"/>
                        <a:pt x="0" y="14"/>
                      </a:cubicBezTo>
                      <a:cubicBezTo>
                        <a:pt x="1" y="22"/>
                        <a:pt x="9" y="28"/>
                        <a:pt x="19" y="28"/>
                      </a:cubicBezTo>
                      <a:cubicBezTo>
                        <a:pt x="29" y="28"/>
                        <a:pt x="37" y="22"/>
                        <a:pt x="3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7" name="iṧļíḑê">
                  <a:extLst>
                    <a:ext uri="{FF2B5EF4-FFF2-40B4-BE49-F238E27FC236}">
                      <a16:creationId xmlns:a16="http://schemas.microsoft.com/office/drawing/2014/main" id="{201F9EB9-8872-9EAE-6F0B-3A0689B528BF}"/>
                    </a:ext>
                  </a:extLst>
                </p:cNvPr>
                <p:cNvSpPr/>
                <p:nvPr/>
              </p:nvSpPr>
              <p:spPr bwMode="auto">
                <a:xfrm>
                  <a:off x="6550110" y="3678870"/>
                  <a:ext cx="138865" cy="103378"/>
                </a:xfrm>
                <a:custGeom>
                  <a:avLst/>
                  <a:gdLst>
                    <a:gd name="T0" fmla="*/ 37 w 38"/>
                    <a:gd name="T1" fmla="*/ 14 h 28"/>
                    <a:gd name="T2" fmla="*/ 18 w 38"/>
                    <a:gd name="T3" fmla="*/ 0 h 28"/>
                    <a:gd name="T4" fmla="*/ 1 w 38"/>
                    <a:gd name="T5" fmla="*/ 14 h 28"/>
                    <a:gd name="T6" fmla="*/ 20 w 38"/>
                    <a:gd name="T7" fmla="*/ 28 h 28"/>
                    <a:gd name="T8" fmla="*/ 37 w 38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8">
                      <a:moveTo>
                        <a:pt x="37" y="14"/>
                      </a:moveTo>
                      <a:cubicBezTo>
                        <a:pt x="36" y="6"/>
                        <a:pt x="27" y="0"/>
                        <a:pt x="18" y="0"/>
                      </a:cubicBezTo>
                      <a:cubicBezTo>
                        <a:pt x="8" y="0"/>
                        <a:pt x="0" y="6"/>
                        <a:pt x="1" y="14"/>
                      </a:cubicBezTo>
                      <a:cubicBezTo>
                        <a:pt x="2" y="22"/>
                        <a:pt x="10" y="28"/>
                        <a:pt x="20" y="28"/>
                      </a:cubicBezTo>
                      <a:cubicBezTo>
                        <a:pt x="30" y="28"/>
                        <a:pt x="38" y="22"/>
                        <a:pt x="3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8" name="ïŝļîḑê">
                  <a:extLst>
                    <a:ext uri="{FF2B5EF4-FFF2-40B4-BE49-F238E27FC236}">
                      <a16:creationId xmlns:a16="http://schemas.microsoft.com/office/drawing/2014/main" id="{60392429-5F2B-B39B-2E5F-44F391F7AA81}"/>
                    </a:ext>
                  </a:extLst>
                </p:cNvPr>
                <p:cNvSpPr/>
                <p:nvPr/>
              </p:nvSpPr>
              <p:spPr bwMode="auto">
                <a:xfrm>
                  <a:off x="6710577" y="3678870"/>
                  <a:ext cx="138865" cy="103378"/>
                </a:xfrm>
                <a:custGeom>
                  <a:avLst/>
                  <a:gdLst>
                    <a:gd name="T0" fmla="*/ 37 w 38"/>
                    <a:gd name="T1" fmla="*/ 14 h 28"/>
                    <a:gd name="T2" fmla="*/ 17 w 38"/>
                    <a:gd name="T3" fmla="*/ 0 h 28"/>
                    <a:gd name="T4" fmla="*/ 1 w 38"/>
                    <a:gd name="T5" fmla="*/ 14 h 28"/>
                    <a:gd name="T6" fmla="*/ 20 w 38"/>
                    <a:gd name="T7" fmla="*/ 28 h 28"/>
                    <a:gd name="T8" fmla="*/ 37 w 38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8">
                      <a:moveTo>
                        <a:pt x="37" y="14"/>
                      </a:moveTo>
                      <a:cubicBezTo>
                        <a:pt x="36" y="6"/>
                        <a:pt x="27" y="0"/>
                        <a:pt x="17" y="0"/>
                      </a:cubicBezTo>
                      <a:cubicBezTo>
                        <a:pt x="7" y="0"/>
                        <a:pt x="0" y="6"/>
                        <a:pt x="1" y="14"/>
                      </a:cubicBezTo>
                      <a:cubicBezTo>
                        <a:pt x="2" y="22"/>
                        <a:pt x="10" y="28"/>
                        <a:pt x="20" y="28"/>
                      </a:cubicBezTo>
                      <a:cubicBezTo>
                        <a:pt x="30" y="28"/>
                        <a:pt x="38" y="22"/>
                        <a:pt x="3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9" name="îṣļidé">
                  <a:extLst>
                    <a:ext uri="{FF2B5EF4-FFF2-40B4-BE49-F238E27FC236}">
                      <a16:creationId xmlns:a16="http://schemas.microsoft.com/office/drawing/2014/main" id="{CDF9FE13-89FD-2DD9-CC09-BED19B5EC31A}"/>
                    </a:ext>
                  </a:extLst>
                </p:cNvPr>
                <p:cNvSpPr/>
                <p:nvPr/>
              </p:nvSpPr>
              <p:spPr bwMode="auto">
                <a:xfrm>
                  <a:off x="5915960" y="3803849"/>
                  <a:ext cx="131151" cy="1018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0" name="iśļiḋé">
                  <a:extLst>
                    <a:ext uri="{FF2B5EF4-FFF2-40B4-BE49-F238E27FC236}">
                      <a16:creationId xmlns:a16="http://schemas.microsoft.com/office/drawing/2014/main" id="{BE3F134E-0129-DC49-1BCD-35257A1DDE68}"/>
                    </a:ext>
                  </a:extLst>
                </p:cNvPr>
                <p:cNvSpPr/>
                <p:nvPr/>
              </p:nvSpPr>
              <p:spPr bwMode="auto">
                <a:xfrm>
                  <a:off x="6076426" y="3803849"/>
                  <a:ext cx="134237" cy="101834"/>
                </a:xfrm>
                <a:custGeom>
                  <a:avLst/>
                  <a:gdLst>
                    <a:gd name="T0" fmla="*/ 37 w 37"/>
                    <a:gd name="T1" fmla="*/ 14 h 28"/>
                    <a:gd name="T2" fmla="*/ 18 w 37"/>
                    <a:gd name="T3" fmla="*/ 0 h 28"/>
                    <a:gd name="T4" fmla="*/ 0 w 37"/>
                    <a:gd name="T5" fmla="*/ 14 h 28"/>
                    <a:gd name="T6" fmla="*/ 19 w 37"/>
                    <a:gd name="T7" fmla="*/ 28 h 28"/>
                    <a:gd name="T8" fmla="*/ 37 w 37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8">
                      <a:moveTo>
                        <a:pt x="37" y="14"/>
                      </a:moveTo>
                      <a:cubicBezTo>
                        <a:pt x="36" y="6"/>
                        <a:pt x="28" y="0"/>
                        <a:pt x="18" y="0"/>
                      </a:cubicBezTo>
                      <a:cubicBezTo>
                        <a:pt x="8" y="0"/>
                        <a:pt x="0" y="6"/>
                        <a:pt x="0" y="14"/>
                      </a:cubicBezTo>
                      <a:cubicBezTo>
                        <a:pt x="1" y="22"/>
                        <a:pt x="9" y="28"/>
                        <a:pt x="19" y="28"/>
                      </a:cubicBezTo>
                      <a:cubicBezTo>
                        <a:pt x="29" y="28"/>
                        <a:pt x="37" y="22"/>
                        <a:pt x="3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1" name="iṡḻîďê">
                  <a:extLst>
                    <a:ext uri="{FF2B5EF4-FFF2-40B4-BE49-F238E27FC236}">
                      <a16:creationId xmlns:a16="http://schemas.microsoft.com/office/drawing/2014/main" id="{0713161B-7897-861A-46C9-E1A762C47517}"/>
                    </a:ext>
                  </a:extLst>
                </p:cNvPr>
                <p:cNvSpPr/>
                <p:nvPr/>
              </p:nvSpPr>
              <p:spPr bwMode="auto">
                <a:xfrm>
                  <a:off x="6239978" y="3803849"/>
                  <a:ext cx="135779" cy="101834"/>
                </a:xfrm>
                <a:custGeom>
                  <a:avLst/>
                  <a:gdLst>
                    <a:gd name="T0" fmla="*/ 36 w 37"/>
                    <a:gd name="T1" fmla="*/ 14 h 28"/>
                    <a:gd name="T2" fmla="*/ 17 w 37"/>
                    <a:gd name="T3" fmla="*/ 0 h 28"/>
                    <a:gd name="T4" fmla="*/ 0 w 37"/>
                    <a:gd name="T5" fmla="*/ 14 h 28"/>
                    <a:gd name="T6" fmla="*/ 19 w 37"/>
                    <a:gd name="T7" fmla="*/ 28 h 28"/>
                    <a:gd name="T8" fmla="*/ 36 w 37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8">
                      <a:moveTo>
                        <a:pt x="36" y="14"/>
                      </a:moveTo>
                      <a:cubicBezTo>
                        <a:pt x="36" y="6"/>
                        <a:pt x="27" y="0"/>
                        <a:pt x="17" y="0"/>
                      </a:cubicBezTo>
                      <a:cubicBezTo>
                        <a:pt x="7" y="0"/>
                        <a:pt x="0" y="6"/>
                        <a:pt x="0" y="14"/>
                      </a:cubicBezTo>
                      <a:cubicBezTo>
                        <a:pt x="0" y="22"/>
                        <a:pt x="9" y="28"/>
                        <a:pt x="19" y="28"/>
                      </a:cubicBezTo>
                      <a:cubicBezTo>
                        <a:pt x="29" y="28"/>
                        <a:pt x="37" y="22"/>
                        <a:pt x="3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2" name="íṡļiḍè">
                  <a:extLst>
                    <a:ext uri="{FF2B5EF4-FFF2-40B4-BE49-F238E27FC236}">
                      <a16:creationId xmlns:a16="http://schemas.microsoft.com/office/drawing/2014/main" id="{F32D76CA-F015-CCDD-BBFE-428C0F7D18E8}"/>
                    </a:ext>
                  </a:extLst>
                </p:cNvPr>
                <p:cNvSpPr/>
                <p:nvPr/>
              </p:nvSpPr>
              <p:spPr bwMode="auto">
                <a:xfrm>
                  <a:off x="6400445" y="3803849"/>
                  <a:ext cx="138865" cy="101834"/>
                </a:xfrm>
                <a:custGeom>
                  <a:avLst/>
                  <a:gdLst>
                    <a:gd name="T0" fmla="*/ 37 w 38"/>
                    <a:gd name="T1" fmla="*/ 14 h 28"/>
                    <a:gd name="T2" fmla="*/ 18 w 38"/>
                    <a:gd name="T3" fmla="*/ 0 h 28"/>
                    <a:gd name="T4" fmla="*/ 0 w 38"/>
                    <a:gd name="T5" fmla="*/ 14 h 28"/>
                    <a:gd name="T6" fmla="*/ 20 w 38"/>
                    <a:gd name="T7" fmla="*/ 28 h 28"/>
                    <a:gd name="T8" fmla="*/ 37 w 38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8">
                      <a:moveTo>
                        <a:pt x="37" y="14"/>
                      </a:moveTo>
                      <a:cubicBezTo>
                        <a:pt x="36" y="6"/>
                        <a:pt x="28" y="0"/>
                        <a:pt x="18" y="0"/>
                      </a:cubicBezTo>
                      <a:cubicBezTo>
                        <a:pt x="8" y="0"/>
                        <a:pt x="0" y="6"/>
                        <a:pt x="0" y="14"/>
                      </a:cubicBezTo>
                      <a:cubicBezTo>
                        <a:pt x="1" y="22"/>
                        <a:pt x="10" y="28"/>
                        <a:pt x="20" y="28"/>
                      </a:cubicBezTo>
                      <a:cubicBezTo>
                        <a:pt x="30" y="28"/>
                        <a:pt x="38" y="22"/>
                        <a:pt x="3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3" name="îṥlíde">
                  <a:extLst>
                    <a:ext uri="{FF2B5EF4-FFF2-40B4-BE49-F238E27FC236}">
                      <a16:creationId xmlns:a16="http://schemas.microsoft.com/office/drawing/2014/main" id="{86B3B9EA-350B-B42C-49D9-66C3B0B13301}"/>
                    </a:ext>
                  </a:extLst>
                </p:cNvPr>
                <p:cNvSpPr/>
                <p:nvPr/>
              </p:nvSpPr>
              <p:spPr bwMode="auto">
                <a:xfrm>
                  <a:off x="6560911" y="3803849"/>
                  <a:ext cx="138865" cy="101834"/>
                </a:xfrm>
                <a:custGeom>
                  <a:avLst/>
                  <a:gdLst>
                    <a:gd name="T0" fmla="*/ 37 w 38"/>
                    <a:gd name="T1" fmla="*/ 14 h 28"/>
                    <a:gd name="T2" fmla="*/ 18 w 38"/>
                    <a:gd name="T3" fmla="*/ 0 h 28"/>
                    <a:gd name="T4" fmla="*/ 1 w 38"/>
                    <a:gd name="T5" fmla="*/ 14 h 28"/>
                    <a:gd name="T6" fmla="*/ 21 w 38"/>
                    <a:gd name="T7" fmla="*/ 28 h 28"/>
                    <a:gd name="T8" fmla="*/ 37 w 38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8">
                      <a:moveTo>
                        <a:pt x="37" y="14"/>
                      </a:moveTo>
                      <a:cubicBezTo>
                        <a:pt x="37" y="6"/>
                        <a:pt x="28" y="0"/>
                        <a:pt x="18" y="0"/>
                      </a:cubicBezTo>
                      <a:cubicBezTo>
                        <a:pt x="8" y="0"/>
                        <a:pt x="0" y="6"/>
                        <a:pt x="1" y="14"/>
                      </a:cubicBezTo>
                      <a:cubicBezTo>
                        <a:pt x="2" y="22"/>
                        <a:pt x="10" y="28"/>
                        <a:pt x="21" y="28"/>
                      </a:cubicBezTo>
                      <a:cubicBezTo>
                        <a:pt x="31" y="28"/>
                        <a:pt x="38" y="22"/>
                        <a:pt x="3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4" name="ïS1îḍê">
                  <a:extLst>
                    <a:ext uri="{FF2B5EF4-FFF2-40B4-BE49-F238E27FC236}">
                      <a16:creationId xmlns:a16="http://schemas.microsoft.com/office/drawing/2014/main" id="{011EF5C1-A1C1-27E4-71C3-0B756B459524}"/>
                    </a:ext>
                  </a:extLst>
                </p:cNvPr>
                <p:cNvSpPr/>
                <p:nvPr/>
              </p:nvSpPr>
              <p:spPr bwMode="auto">
                <a:xfrm>
                  <a:off x="6726006" y="3803849"/>
                  <a:ext cx="138865" cy="101834"/>
                </a:xfrm>
                <a:custGeom>
                  <a:avLst/>
                  <a:gdLst>
                    <a:gd name="T0" fmla="*/ 37 w 38"/>
                    <a:gd name="T1" fmla="*/ 14 h 28"/>
                    <a:gd name="T2" fmla="*/ 17 w 38"/>
                    <a:gd name="T3" fmla="*/ 0 h 28"/>
                    <a:gd name="T4" fmla="*/ 1 w 38"/>
                    <a:gd name="T5" fmla="*/ 14 h 28"/>
                    <a:gd name="T6" fmla="*/ 20 w 38"/>
                    <a:gd name="T7" fmla="*/ 28 h 28"/>
                    <a:gd name="T8" fmla="*/ 37 w 38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8">
                      <a:moveTo>
                        <a:pt x="37" y="14"/>
                      </a:moveTo>
                      <a:cubicBezTo>
                        <a:pt x="36" y="6"/>
                        <a:pt x="27" y="0"/>
                        <a:pt x="17" y="0"/>
                      </a:cubicBezTo>
                      <a:cubicBezTo>
                        <a:pt x="7" y="0"/>
                        <a:pt x="0" y="6"/>
                        <a:pt x="1" y="14"/>
                      </a:cubicBezTo>
                      <a:cubicBezTo>
                        <a:pt x="1" y="22"/>
                        <a:pt x="10" y="28"/>
                        <a:pt x="20" y="28"/>
                      </a:cubicBezTo>
                      <a:cubicBezTo>
                        <a:pt x="31" y="28"/>
                        <a:pt x="38" y="22"/>
                        <a:pt x="3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5" name="iŝlïḑé">
                  <a:extLst>
                    <a:ext uri="{FF2B5EF4-FFF2-40B4-BE49-F238E27FC236}">
                      <a16:creationId xmlns:a16="http://schemas.microsoft.com/office/drawing/2014/main" id="{90D729B4-DDE6-57FF-D22A-D02654307232}"/>
                    </a:ext>
                  </a:extLst>
                </p:cNvPr>
                <p:cNvSpPr/>
                <p:nvPr/>
              </p:nvSpPr>
              <p:spPr bwMode="auto">
                <a:xfrm>
                  <a:off x="5915960" y="3931914"/>
                  <a:ext cx="134237" cy="104920"/>
                </a:xfrm>
                <a:custGeom>
                  <a:avLst/>
                  <a:gdLst>
                    <a:gd name="T0" fmla="*/ 37 w 37"/>
                    <a:gd name="T1" fmla="*/ 14 h 29"/>
                    <a:gd name="T2" fmla="*/ 18 w 37"/>
                    <a:gd name="T3" fmla="*/ 0 h 29"/>
                    <a:gd name="T4" fmla="*/ 0 w 37"/>
                    <a:gd name="T5" fmla="*/ 14 h 29"/>
                    <a:gd name="T6" fmla="*/ 19 w 37"/>
                    <a:gd name="T7" fmla="*/ 29 h 29"/>
                    <a:gd name="T8" fmla="*/ 37 w 37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9">
                      <a:moveTo>
                        <a:pt x="37" y="14"/>
                      </a:moveTo>
                      <a:cubicBezTo>
                        <a:pt x="37" y="6"/>
                        <a:pt x="29" y="0"/>
                        <a:pt x="18" y="0"/>
                      </a:cubicBezTo>
                      <a:cubicBezTo>
                        <a:pt x="8" y="0"/>
                        <a:pt x="0" y="6"/>
                        <a:pt x="0" y="14"/>
                      </a:cubicBezTo>
                      <a:cubicBezTo>
                        <a:pt x="0" y="22"/>
                        <a:pt x="9" y="29"/>
                        <a:pt x="19" y="29"/>
                      </a:cubicBezTo>
                      <a:cubicBezTo>
                        <a:pt x="29" y="29"/>
                        <a:pt x="37" y="22"/>
                        <a:pt x="3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6" name="işļïḍe">
                  <a:extLst>
                    <a:ext uri="{FF2B5EF4-FFF2-40B4-BE49-F238E27FC236}">
                      <a16:creationId xmlns:a16="http://schemas.microsoft.com/office/drawing/2014/main" id="{114402EA-4CC0-717F-A167-5E8C2EE2308D}"/>
                    </a:ext>
                  </a:extLst>
                </p:cNvPr>
                <p:cNvSpPr/>
                <p:nvPr/>
              </p:nvSpPr>
              <p:spPr bwMode="auto">
                <a:xfrm>
                  <a:off x="6079512" y="3931914"/>
                  <a:ext cx="138865" cy="104920"/>
                </a:xfrm>
                <a:custGeom>
                  <a:avLst/>
                  <a:gdLst>
                    <a:gd name="T0" fmla="*/ 37 w 38"/>
                    <a:gd name="T1" fmla="*/ 14 h 29"/>
                    <a:gd name="T2" fmla="*/ 18 w 38"/>
                    <a:gd name="T3" fmla="*/ 0 h 29"/>
                    <a:gd name="T4" fmla="*/ 0 w 38"/>
                    <a:gd name="T5" fmla="*/ 14 h 29"/>
                    <a:gd name="T6" fmla="*/ 19 w 38"/>
                    <a:gd name="T7" fmla="*/ 29 h 29"/>
                    <a:gd name="T8" fmla="*/ 37 w 38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9">
                      <a:moveTo>
                        <a:pt x="37" y="14"/>
                      </a:moveTo>
                      <a:cubicBezTo>
                        <a:pt x="37" y="6"/>
                        <a:pt x="28" y="0"/>
                        <a:pt x="18" y="0"/>
                      </a:cubicBezTo>
                      <a:cubicBezTo>
                        <a:pt x="8" y="0"/>
                        <a:pt x="0" y="6"/>
                        <a:pt x="0" y="14"/>
                      </a:cubicBezTo>
                      <a:cubicBezTo>
                        <a:pt x="1" y="22"/>
                        <a:pt x="9" y="29"/>
                        <a:pt x="19" y="29"/>
                      </a:cubicBezTo>
                      <a:cubicBezTo>
                        <a:pt x="30" y="29"/>
                        <a:pt x="38" y="22"/>
                        <a:pt x="3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7" name="iśḷïḍè">
                  <a:extLst>
                    <a:ext uri="{FF2B5EF4-FFF2-40B4-BE49-F238E27FC236}">
                      <a16:creationId xmlns:a16="http://schemas.microsoft.com/office/drawing/2014/main" id="{9B540EFD-2A3D-538C-FD8F-98DD980C4E95}"/>
                    </a:ext>
                  </a:extLst>
                </p:cNvPr>
                <p:cNvSpPr/>
                <p:nvPr/>
              </p:nvSpPr>
              <p:spPr bwMode="auto">
                <a:xfrm>
                  <a:off x="6244607" y="3931914"/>
                  <a:ext cx="138865" cy="104920"/>
                </a:xfrm>
                <a:custGeom>
                  <a:avLst/>
                  <a:gdLst>
                    <a:gd name="T0" fmla="*/ 38 w 38"/>
                    <a:gd name="T1" fmla="*/ 14 h 29"/>
                    <a:gd name="T2" fmla="*/ 18 w 38"/>
                    <a:gd name="T3" fmla="*/ 0 h 29"/>
                    <a:gd name="T4" fmla="*/ 1 w 38"/>
                    <a:gd name="T5" fmla="*/ 14 h 29"/>
                    <a:gd name="T6" fmla="*/ 20 w 38"/>
                    <a:gd name="T7" fmla="*/ 29 h 29"/>
                    <a:gd name="T8" fmla="*/ 38 w 38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9">
                      <a:moveTo>
                        <a:pt x="38" y="14"/>
                      </a:moveTo>
                      <a:cubicBezTo>
                        <a:pt x="37" y="6"/>
                        <a:pt x="28" y="0"/>
                        <a:pt x="18" y="0"/>
                      </a:cubicBezTo>
                      <a:cubicBezTo>
                        <a:pt x="8" y="0"/>
                        <a:pt x="0" y="6"/>
                        <a:pt x="1" y="14"/>
                      </a:cubicBezTo>
                      <a:cubicBezTo>
                        <a:pt x="1" y="22"/>
                        <a:pt x="10" y="29"/>
                        <a:pt x="20" y="29"/>
                      </a:cubicBezTo>
                      <a:cubicBezTo>
                        <a:pt x="30" y="29"/>
                        <a:pt x="38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8" name="íṩliḍé">
                  <a:extLst>
                    <a:ext uri="{FF2B5EF4-FFF2-40B4-BE49-F238E27FC236}">
                      <a16:creationId xmlns:a16="http://schemas.microsoft.com/office/drawing/2014/main" id="{D87E2AB6-6D91-A67B-9FE8-190F67ABCFD5}"/>
                    </a:ext>
                  </a:extLst>
                </p:cNvPr>
                <p:cNvSpPr/>
                <p:nvPr/>
              </p:nvSpPr>
              <p:spPr bwMode="auto">
                <a:xfrm>
                  <a:off x="6408159" y="3931914"/>
                  <a:ext cx="141951" cy="104920"/>
                </a:xfrm>
                <a:custGeom>
                  <a:avLst/>
                  <a:gdLst>
                    <a:gd name="T0" fmla="*/ 38 w 39"/>
                    <a:gd name="T1" fmla="*/ 14 h 29"/>
                    <a:gd name="T2" fmla="*/ 18 w 39"/>
                    <a:gd name="T3" fmla="*/ 0 h 29"/>
                    <a:gd name="T4" fmla="*/ 1 w 39"/>
                    <a:gd name="T5" fmla="*/ 14 h 29"/>
                    <a:gd name="T6" fmla="*/ 21 w 39"/>
                    <a:gd name="T7" fmla="*/ 29 h 29"/>
                    <a:gd name="T8" fmla="*/ 38 w 39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9">
                      <a:moveTo>
                        <a:pt x="38" y="14"/>
                      </a:moveTo>
                      <a:cubicBezTo>
                        <a:pt x="37" y="6"/>
                        <a:pt x="28" y="0"/>
                        <a:pt x="18" y="0"/>
                      </a:cubicBezTo>
                      <a:cubicBezTo>
                        <a:pt x="8" y="0"/>
                        <a:pt x="0" y="6"/>
                        <a:pt x="1" y="14"/>
                      </a:cubicBezTo>
                      <a:cubicBezTo>
                        <a:pt x="1" y="22"/>
                        <a:pt x="10" y="29"/>
                        <a:pt x="21" y="29"/>
                      </a:cubicBezTo>
                      <a:cubicBezTo>
                        <a:pt x="31" y="29"/>
                        <a:pt x="39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9" name="íṥlíḋe">
                  <a:extLst>
                    <a:ext uri="{FF2B5EF4-FFF2-40B4-BE49-F238E27FC236}">
                      <a16:creationId xmlns:a16="http://schemas.microsoft.com/office/drawing/2014/main" id="{B9BF006A-F9D0-F17F-99A4-035459AD0E62}"/>
                    </a:ext>
                  </a:extLst>
                </p:cNvPr>
                <p:cNvSpPr/>
                <p:nvPr/>
              </p:nvSpPr>
              <p:spPr bwMode="auto">
                <a:xfrm>
                  <a:off x="6573255" y="3931914"/>
                  <a:ext cx="141951" cy="104920"/>
                </a:xfrm>
                <a:custGeom>
                  <a:avLst/>
                  <a:gdLst>
                    <a:gd name="T0" fmla="*/ 38 w 39"/>
                    <a:gd name="T1" fmla="*/ 14 h 29"/>
                    <a:gd name="T2" fmla="*/ 18 w 39"/>
                    <a:gd name="T3" fmla="*/ 0 h 29"/>
                    <a:gd name="T4" fmla="*/ 1 w 39"/>
                    <a:gd name="T5" fmla="*/ 14 h 29"/>
                    <a:gd name="T6" fmla="*/ 21 w 39"/>
                    <a:gd name="T7" fmla="*/ 29 h 29"/>
                    <a:gd name="T8" fmla="*/ 38 w 39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9">
                      <a:moveTo>
                        <a:pt x="38" y="14"/>
                      </a:moveTo>
                      <a:cubicBezTo>
                        <a:pt x="37" y="6"/>
                        <a:pt x="28" y="0"/>
                        <a:pt x="18" y="0"/>
                      </a:cubicBezTo>
                      <a:cubicBezTo>
                        <a:pt x="8" y="0"/>
                        <a:pt x="0" y="6"/>
                        <a:pt x="1" y="14"/>
                      </a:cubicBezTo>
                      <a:cubicBezTo>
                        <a:pt x="2" y="22"/>
                        <a:pt x="11" y="29"/>
                        <a:pt x="21" y="29"/>
                      </a:cubicBezTo>
                      <a:cubicBezTo>
                        <a:pt x="31" y="29"/>
                        <a:pt x="39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0" name="îṡḻïḑe">
                  <a:extLst>
                    <a:ext uri="{FF2B5EF4-FFF2-40B4-BE49-F238E27FC236}">
                      <a16:creationId xmlns:a16="http://schemas.microsoft.com/office/drawing/2014/main" id="{A9F18C5E-A37A-360C-127A-0D80FA0FF88C}"/>
                    </a:ext>
                  </a:extLst>
                </p:cNvPr>
                <p:cNvSpPr/>
                <p:nvPr/>
              </p:nvSpPr>
              <p:spPr bwMode="auto">
                <a:xfrm>
                  <a:off x="6739893" y="3931914"/>
                  <a:ext cx="138865" cy="104920"/>
                </a:xfrm>
                <a:custGeom>
                  <a:avLst/>
                  <a:gdLst>
                    <a:gd name="T0" fmla="*/ 37 w 38"/>
                    <a:gd name="T1" fmla="*/ 14 h 29"/>
                    <a:gd name="T2" fmla="*/ 17 w 38"/>
                    <a:gd name="T3" fmla="*/ 0 h 29"/>
                    <a:gd name="T4" fmla="*/ 0 w 38"/>
                    <a:gd name="T5" fmla="*/ 14 h 29"/>
                    <a:gd name="T6" fmla="*/ 21 w 38"/>
                    <a:gd name="T7" fmla="*/ 29 h 29"/>
                    <a:gd name="T8" fmla="*/ 37 w 38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9">
                      <a:moveTo>
                        <a:pt x="37" y="14"/>
                      </a:moveTo>
                      <a:cubicBezTo>
                        <a:pt x="36" y="6"/>
                        <a:pt x="27" y="0"/>
                        <a:pt x="17" y="0"/>
                      </a:cubicBezTo>
                      <a:cubicBezTo>
                        <a:pt x="7" y="0"/>
                        <a:pt x="0" y="6"/>
                        <a:pt x="0" y="14"/>
                      </a:cubicBezTo>
                      <a:cubicBezTo>
                        <a:pt x="1" y="22"/>
                        <a:pt x="10" y="29"/>
                        <a:pt x="21" y="29"/>
                      </a:cubicBezTo>
                      <a:cubicBezTo>
                        <a:pt x="31" y="29"/>
                        <a:pt x="38" y="22"/>
                        <a:pt x="3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1" name="îṡḷïďè">
                  <a:extLst>
                    <a:ext uri="{FF2B5EF4-FFF2-40B4-BE49-F238E27FC236}">
                      <a16:creationId xmlns:a16="http://schemas.microsoft.com/office/drawing/2014/main" id="{29850628-62D7-8D7F-2AEF-94F9A6C5215A}"/>
                    </a:ext>
                  </a:extLst>
                </p:cNvPr>
                <p:cNvSpPr/>
                <p:nvPr/>
              </p:nvSpPr>
              <p:spPr bwMode="auto">
                <a:xfrm>
                  <a:off x="5750864" y="4063064"/>
                  <a:ext cx="135779" cy="1095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2" name="ïṥ1iḍê">
                  <a:extLst>
                    <a:ext uri="{FF2B5EF4-FFF2-40B4-BE49-F238E27FC236}">
                      <a16:creationId xmlns:a16="http://schemas.microsoft.com/office/drawing/2014/main" id="{5F6174EA-DC40-8602-1232-E010D4A9D650}"/>
                    </a:ext>
                  </a:extLst>
                </p:cNvPr>
                <p:cNvSpPr/>
                <p:nvPr/>
              </p:nvSpPr>
              <p:spPr bwMode="auto">
                <a:xfrm>
                  <a:off x="5915960" y="4063064"/>
                  <a:ext cx="138865" cy="109550"/>
                </a:xfrm>
                <a:custGeom>
                  <a:avLst/>
                  <a:gdLst>
                    <a:gd name="T0" fmla="*/ 38 w 38"/>
                    <a:gd name="T1" fmla="*/ 15 h 30"/>
                    <a:gd name="T2" fmla="*/ 19 w 38"/>
                    <a:gd name="T3" fmla="*/ 0 h 30"/>
                    <a:gd name="T4" fmla="*/ 1 w 38"/>
                    <a:gd name="T5" fmla="*/ 15 h 30"/>
                    <a:gd name="T6" fmla="*/ 20 w 38"/>
                    <a:gd name="T7" fmla="*/ 30 h 30"/>
                    <a:gd name="T8" fmla="*/ 38 w 38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30">
                      <a:moveTo>
                        <a:pt x="38" y="15"/>
                      </a:moveTo>
                      <a:cubicBezTo>
                        <a:pt x="38" y="6"/>
                        <a:pt x="29" y="0"/>
                        <a:pt x="19" y="0"/>
                      </a:cubicBezTo>
                      <a:cubicBezTo>
                        <a:pt x="9" y="0"/>
                        <a:pt x="0" y="6"/>
                        <a:pt x="1" y="15"/>
                      </a:cubicBezTo>
                      <a:cubicBezTo>
                        <a:pt x="1" y="23"/>
                        <a:pt x="9" y="30"/>
                        <a:pt x="20" y="30"/>
                      </a:cubicBezTo>
                      <a:cubicBezTo>
                        <a:pt x="30" y="30"/>
                        <a:pt x="38" y="23"/>
                        <a:pt x="3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3" name="ísļïḍe">
                  <a:extLst>
                    <a:ext uri="{FF2B5EF4-FFF2-40B4-BE49-F238E27FC236}">
                      <a16:creationId xmlns:a16="http://schemas.microsoft.com/office/drawing/2014/main" id="{D7DBCA9C-0AF4-394A-DA74-BCE4000EFE79}"/>
                    </a:ext>
                  </a:extLst>
                </p:cNvPr>
                <p:cNvSpPr/>
                <p:nvPr/>
              </p:nvSpPr>
              <p:spPr bwMode="auto">
                <a:xfrm>
                  <a:off x="6084140" y="4063064"/>
                  <a:ext cx="138865" cy="109550"/>
                </a:xfrm>
                <a:custGeom>
                  <a:avLst/>
                  <a:gdLst>
                    <a:gd name="T0" fmla="*/ 38 w 38"/>
                    <a:gd name="T1" fmla="*/ 15 h 30"/>
                    <a:gd name="T2" fmla="*/ 19 w 38"/>
                    <a:gd name="T3" fmla="*/ 0 h 30"/>
                    <a:gd name="T4" fmla="*/ 1 w 38"/>
                    <a:gd name="T5" fmla="*/ 15 h 30"/>
                    <a:gd name="T6" fmla="*/ 20 w 38"/>
                    <a:gd name="T7" fmla="*/ 30 h 30"/>
                    <a:gd name="T8" fmla="*/ 38 w 38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30">
                      <a:moveTo>
                        <a:pt x="38" y="15"/>
                      </a:moveTo>
                      <a:cubicBezTo>
                        <a:pt x="38" y="6"/>
                        <a:pt x="29" y="0"/>
                        <a:pt x="19" y="0"/>
                      </a:cubicBezTo>
                      <a:cubicBezTo>
                        <a:pt x="8" y="0"/>
                        <a:pt x="0" y="6"/>
                        <a:pt x="1" y="15"/>
                      </a:cubicBezTo>
                      <a:cubicBezTo>
                        <a:pt x="1" y="23"/>
                        <a:pt x="9" y="30"/>
                        <a:pt x="20" y="30"/>
                      </a:cubicBezTo>
                      <a:cubicBezTo>
                        <a:pt x="30" y="30"/>
                        <a:pt x="38" y="23"/>
                        <a:pt x="3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4" name="îšlîḍe">
                  <a:extLst>
                    <a:ext uri="{FF2B5EF4-FFF2-40B4-BE49-F238E27FC236}">
                      <a16:creationId xmlns:a16="http://schemas.microsoft.com/office/drawing/2014/main" id="{121DECC5-5F57-16B8-E3F9-532D15E3678F}"/>
                    </a:ext>
                  </a:extLst>
                </p:cNvPr>
                <p:cNvSpPr/>
                <p:nvPr/>
              </p:nvSpPr>
              <p:spPr bwMode="auto">
                <a:xfrm>
                  <a:off x="6250779" y="4063064"/>
                  <a:ext cx="143495" cy="109550"/>
                </a:xfrm>
                <a:custGeom>
                  <a:avLst/>
                  <a:gdLst>
                    <a:gd name="T0" fmla="*/ 38 w 39"/>
                    <a:gd name="T1" fmla="*/ 15 h 30"/>
                    <a:gd name="T2" fmla="*/ 18 w 39"/>
                    <a:gd name="T3" fmla="*/ 0 h 30"/>
                    <a:gd name="T4" fmla="*/ 0 w 39"/>
                    <a:gd name="T5" fmla="*/ 15 h 30"/>
                    <a:gd name="T6" fmla="*/ 20 w 39"/>
                    <a:gd name="T7" fmla="*/ 30 h 30"/>
                    <a:gd name="T8" fmla="*/ 38 w 39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30">
                      <a:moveTo>
                        <a:pt x="38" y="15"/>
                      </a:moveTo>
                      <a:cubicBezTo>
                        <a:pt x="37" y="6"/>
                        <a:pt x="29" y="0"/>
                        <a:pt x="18" y="0"/>
                      </a:cubicBezTo>
                      <a:cubicBezTo>
                        <a:pt x="8" y="0"/>
                        <a:pt x="0" y="6"/>
                        <a:pt x="0" y="15"/>
                      </a:cubicBezTo>
                      <a:cubicBezTo>
                        <a:pt x="1" y="23"/>
                        <a:pt x="10" y="30"/>
                        <a:pt x="20" y="30"/>
                      </a:cubicBezTo>
                      <a:cubicBezTo>
                        <a:pt x="31" y="30"/>
                        <a:pt x="39" y="23"/>
                        <a:pt x="3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5" name="íṧḷíḍe">
                  <a:extLst>
                    <a:ext uri="{FF2B5EF4-FFF2-40B4-BE49-F238E27FC236}">
                      <a16:creationId xmlns:a16="http://schemas.microsoft.com/office/drawing/2014/main" id="{CDA0ABAD-6312-515C-605D-8A7903209AB7}"/>
                    </a:ext>
                  </a:extLst>
                </p:cNvPr>
                <p:cNvSpPr/>
                <p:nvPr/>
              </p:nvSpPr>
              <p:spPr bwMode="auto">
                <a:xfrm>
                  <a:off x="6418960" y="4063064"/>
                  <a:ext cx="141951" cy="109550"/>
                </a:xfrm>
                <a:custGeom>
                  <a:avLst/>
                  <a:gdLst>
                    <a:gd name="T0" fmla="*/ 38 w 39"/>
                    <a:gd name="T1" fmla="*/ 15 h 30"/>
                    <a:gd name="T2" fmla="*/ 18 w 39"/>
                    <a:gd name="T3" fmla="*/ 0 h 30"/>
                    <a:gd name="T4" fmla="*/ 0 w 39"/>
                    <a:gd name="T5" fmla="*/ 15 h 30"/>
                    <a:gd name="T6" fmla="*/ 20 w 39"/>
                    <a:gd name="T7" fmla="*/ 30 h 30"/>
                    <a:gd name="T8" fmla="*/ 38 w 39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30">
                      <a:moveTo>
                        <a:pt x="38" y="15"/>
                      </a:moveTo>
                      <a:cubicBezTo>
                        <a:pt x="37" y="6"/>
                        <a:pt x="28" y="0"/>
                        <a:pt x="18" y="0"/>
                      </a:cubicBezTo>
                      <a:cubicBezTo>
                        <a:pt x="8" y="0"/>
                        <a:pt x="0" y="6"/>
                        <a:pt x="0" y="15"/>
                      </a:cubicBezTo>
                      <a:cubicBezTo>
                        <a:pt x="1" y="23"/>
                        <a:pt x="10" y="30"/>
                        <a:pt x="20" y="30"/>
                      </a:cubicBezTo>
                      <a:cubicBezTo>
                        <a:pt x="31" y="30"/>
                        <a:pt x="39" y="23"/>
                        <a:pt x="3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6" name="íSḷîḋe">
                  <a:extLst>
                    <a:ext uri="{FF2B5EF4-FFF2-40B4-BE49-F238E27FC236}">
                      <a16:creationId xmlns:a16="http://schemas.microsoft.com/office/drawing/2014/main" id="{EF6F2323-9814-1E70-E207-F05D42777354}"/>
                    </a:ext>
                  </a:extLst>
                </p:cNvPr>
                <p:cNvSpPr/>
                <p:nvPr/>
              </p:nvSpPr>
              <p:spPr bwMode="auto">
                <a:xfrm>
                  <a:off x="6587141" y="4063064"/>
                  <a:ext cx="141951" cy="109550"/>
                </a:xfrm>
                <a:custGeom>
                  <a:avLst/>
                  <a:gdLst>
                    <a:gd name="T0" fmla="*/ 38 w 39"/>
                    <a:gd name="T1" fmla="*/ 15 h 30"/>
                    <a:gd name="T2" fmla="*/ 18 w 39"/>
                    <a:gd name="T3" fmla="*/ 0 h 30"/>
                    <a:gd name="T4" fmla="*/ 0 w 39"/>
                    <a:gd name="T5" fmla="*/ 15 h 30"/>
                    <a:gd name="T6" fmla="*/ 21 w 39"/>
                    <a:gd name="T7" fmla="*/ 30 h 30"/>
                    <a:gd name="T8" fmla="*/ 38 w 39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30">
                      <a:moveTo>
                        <a:pt x="38" y="15"/>
                      </a:moveTo>
                      <a:cubicBezTo>
                        <a:pt x="37" y="6"/>
                        <a:pt x="28" y="0"/>
                        <a:pt x="18" y="0"/>
                      </a:cubicBezTo>
                      <a:cubicBezTo>
                        <a:pt x="7" y="0"/>
                        <a:pt x="0" y="6"/>
                        <a:pt x="0" y="15"/>
                      </a:cubicBezTo>
                      <a:cubicBezTo>
                        <a:pt x="1" y="23"/>
                        <a:pt x="10" y="30"/>
                        <a:pt x="21" y="30"/>
                      </a:cubicBezTo>
                      <a:cubicBezTo>
                        <a:pt x="31" y="30"/>
                        <a:pt x="39" y="23"/>
                        <a:pt x="3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7" name="îśļïḍê">
                  <a:extLst>
                    <a:ext uri="{FF2B5EF4-FFF2-40B4-BE49-F238E27FC236}">
                      <a16:creationId xmlns:a16="http://schemas.microsoft.com/office/drawing/2014/main" id="{5A6E243C-6A59-2ADF-EB37-50B53F253591}"/>
                    </a:ext>
                  </a:extLst>
                </p:cNvPr>
                <p:cNvSpPr/>
                <p:nvPr/>
              </p:nvSpPr>
              <p:spPr bwMode="auto">
                <a:xfrm>
                  <a:off x="6750693" y="4063064"/>
                  <a:ext cx="146580" cy="109550"/>
                </a:xfrm>
                <a:custGeom>
                  <a:avLst/>
                  <a:gdLst>
                    <a:gd name="T0" fmla="*/ 39 w 40"/>
                    <a:gd name="T1" fmla="*/ 15 h 30"/>
                    <a:gd name="T2" fmla="*/ 18 w 40"/>
                    <a:gd name="T3" fmla="*/ 0 h 30"/>
                    <a:gd name="T4" fmla="*/ 1 w 40"/>
                    <a:gd name="T5" fmla="*/ 15 h 30"/>
                    <a:gd name="T6" fmla="*/ 22 w 40"/>
                    <a:gd name="T7" fmla="*/ 30 h 30"/>
                    <a:gd name="T8" fmla="*/ 39 w 40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30">
                      <a:moveTo>
                        <a:pt x="39" y="15"/>
                      </a:moveTo>
                      <a:cubicBezTo>
                        <a:pt x="38" y="6"/>
                        <a:pt x="29" y="0"/>
                        <a:pt x="18" y="0"/>
                      </a:cubicBezTo>
                      <a:cubicBezTo>
                        <a:pt x="8" y="0"/>
                        <a:pt x="0" y="6"/>
                        <a:pt x="1" y="15"/>
                      </a:cubicBezTo>
                      <a:cubicBezTo>
                        <a:pt x="2" y="23"/>
                        <a:pt x="11" y="30"/>
                        <a:pt x="22" y="30"/>
                      </a:cubicBezTo>
                      <a:cubicBezTo>
                        <a:pt x="32" y="30"/>
                        <a:pt x="40" y="23"/>
                        <a:pt x="3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8" name="íṩ1íde">
                  <a:extLst>
                    <a:ext uri="{FF2B5EF4-FFF2-40B4-BE49-F238E27FC236}">
                      <a16:creationId xmlns:a16="http://schemas.microsoft.com/office/drawing/2014/main" id="{BEEF5C28-EDB6-A334-93B1-5B498A67F665}"/>
                    </a:ext>
                  </a:extLst>
                </p:cNvPr>
                <p:cNvSpPr/>
                <p:nvPr/>
              </p:nvSpPr>
              <p:spPr bwMode="auto">
                <a:xfrm>
                  <a:off x="5919046" y="4198843"/>
                  <a:ext cx="138865" cy="112636"/>
                </a:xfrm>
                <a:custGeom>
                  <a:avLst/>
                  <a:gdLst>
                    <a:gd name="T0" fmla="*/ 38 w 38"/>
                    <a:gd name="T1" fmla="*/ 15 h 31"/>
                    <a:gd name="T2" fmla="*/ 19 w 38"/>
                    <a:gd name="T3" fmla="*/ 0 h 31"/>
                    <a:gd name="T4" fmla="*/ 0 w 38"/>
                    <a:gd name="T5" fmla="*/ 15 h 31"/>
                    <a:gd name="T6" fmla="*/ 19 w 38"/>
                    <a:gd name="T7" fmla="*/ 31 h 31"/>
                    <a:gd name="T8" fmla="*/ 38 w 38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31">
                      <a:moveTo>
                        <a:pt x="38" y="15"/>
                      </a:moveTo>
                      <a:cubicBezTo>
                        <a:pt x="38" y="7"/>
                        <a:pt x="29" y="0"/>
                        <a:pt x="19" y="0"/>
                      </a:cubicBezTo>
                      <a:cubicBezTo>
                        <a:pt x="8" y="0"/>
                        <a:pt x="0" y="7"/>
                        <a:pt x="0" y="15"/>
                      </a:cubicBezTo>
                      <a:cubicBezTo>
                        <a:pt x="0" y="24"/>
                        <a:pt x="9" y="31"/>
                        <a:pt x="19" y="31"/>
                      </a:cubicBezTo>
                      <a:cubicBezTo>
                        <a:pt x="30" y="31"/>
                        <a:pt x="38" y="24"/>
                        <a:pt x="3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9" name="îŝḻïḋé">
                  <a:extLst>
                    <a:ext uri="{FF2B5EF4-FFF2-40B4-BE49-F238E27FC236}">
                      <a16:creationId xmlns:a16="http://schemas.microsoft.com/office/drawing/2014/main" id="{6796073E-FD32-F148-9063-F27C4EE23816}"/>
                    </a:ext>
                  </a:extLst>
                </p:cNvPr>
                <p:cNvSpPr/>
                <p:nvPr/>
              </p:nvSpPr>
              <p:spPr bwMode="auto">
                <a:xfrm>
                  <a:off x="6087226" y="4198843"/>
                  <a:ext cx="141951" cy="112636"/>
                </a:xfrm>
                <a:custGeom>
                  <a:avLst/>
                  <a:gdLst>
                    <a:gd name="T0" fmla="*/ 39 w 39"/>
                    <a:gd name="T1" fmla="*/ 15 h 31"/>
                    <a:gd name="T2" fmla="*/ 19 w 39"/>
                    <a:gd name="T3" fmla="*/ 0 h 31"/>
                    <a:gd name="T4" fmla="*/ 1 w 39"/>
                    <a:gd name="T5" fmla="*/ 15 h 31"/>
                    <a:gd name="T6" fmla="*/ 20 w 39"/>
                    <a:gd name="T7" fmla="*/ 31 h 31"/>
                    <a:gd name="T8" fmla="*/ 39 w 39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31">
                      <a:moveTo>
                        <a:pt x="39" y="15"/>
                      </a:moveTo>
                      <a:cubicBezTo>
                        <a:pt x="38" y="7"/>
                        <a:pt x="30" y="0"/>
                        <a:pt x="19" y="0"/>
                      </a:cubicBezTo>
                      <a:cubicBezTo>
                        <a:pt x="9" y="0"/>
                        <a:pt x="0" y="7"/>
                        <a:pt x="1" y="15"/>
                      </a:cubicBezTo>
                      <a:cubicBezTo>
                        <a:pt x="1" y="24"/>
                        <a:pt x="10" y="31"/>
                        <a:pt x="20" y="31"/>
                      </a:cubicBezTo>
                      <a:cubicBezTo>
                        <a:pt x="31" y="31"/>
                        <a:pt x="39" y="24"/>
                        <a:pt x="3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0" name="ïšḻîḑe">
                  <a:extLst>
                    <a:ext uri="{FF2B5EF4-FFF2-40B4-BE49-F238E27FC236}">
                      <a16:creationId xmlns:a16="http://schemas.microsoft.com/office/drawing/2014/main" id="{14699501-C981-4BD9-ADC0-C27128B4BDCF}"/>
                    </a:ext>
                  </a:extLst>
                </p:cNvPr>
                <p:cNvSpPr/>
                <p:nvPr/>
              </p:nvSpPr>
              <p:spPr bwMode="auto">
                <a:xfrm>
                  <a:off x="6258494" y="4198843"/>
                  <a:ext cx="141951" cy="112636"/>
                </a:xfrm>
                <a:custGeom>
                  <a:avLst/>
                  <a:gdLst>
                    <a:gd name="T0" fmla="*/ 38 w 39"/>
                    <a:gd name="T1" fmla="*/ 15 h 31"/>
                    <a:gd name="T2" fmla="*/ 18 w 39"/>
                    <a:gd name="T3" fmla="*/ 0 h 31"/>
                    <a:gd name="T4" fmla="*/ 0 w 39"/>
                    <a:gd name="T5" fmla="*/ 15 h 31"/>
                    <a:gd name="T6" fmla="*/ 20 w 39"/>
                    <a:gd name="T7" fmla="*/ 31 h 31"/>
                    <a:gd name="T8" fmla="*/ 38 w 39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31">
                      <a:moveTo>
                        <a:pt x="38" y="15"/>
                      </a:moveTo>
                      <a:cubicBezTo>
                        <a:pt x="38" y="7"/>
                        <a:pt x="29" y="0"/>
                        <a:pt x="18" y="0"/>
                      </a:cubicBezTo>
                      <a:cubicBezTo>
                        <a:pt x="8" y="0"/>
                        <a:pt x="0" y="7"/>
                        <a:pt x="0" y="15"/>
                      </a:cubicBezTo>
                      <a:cubicBezTo>
                        <a:pt x="1" y="24"/>
                        <a:pt x="10" y="31"/>
                        <a:pt x="20" y="31"/>
                      </a:cubicBezTo>
                      <a:cubicBezTo>
                        <a:pt x="31" y="31"/>
                        <a:pt x="39" y="24"/>
                        <a:pt x="3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1" name="îṩ1iḓè">
                  <a:extLst>
                    <a:ext uri="{FF2B5EF4-FFF2-40B4-BE49-F238E27FC236}">
                      <a16:creationId xmlns:a16="http://schemas.microsoft.com/office/drawing/2014/main" id="{1541DCC1-2D89-F638-23BA-979E62A5AA4C}"/>
                    </a:ext>
                  </a:extLst>
                </p:cNvPr>
                <p:cNvSpPr/>
                <p:nvPr/>
              </p:nvSpPr>
              <p:spPr bwMode="auto">
                <a:xfrm>
                  <a:off x="6426674" y="4198843"/>
                  <a:ext cx="146580" cy="112636"/>
                </a:xfrm>
                <a:custGeom>
                  <a:avLst/>
                  <a:gdLst>
                    <a:gd name="T0" fmla="*/ 39 w 40"/>
                    <a:gd name="T1" fmla="*/ 15 h 31"/>
                    <a:gd name="T2" fmla="*/ 19 w 40"/>
                    <a:gd name="T3" fmla="*/ 0 h 31"/>
                    <a:gd name="T4" fmla="*/ 1 w 40"/>
                    <a:gd name="T5" fmla="*/ 15 h 31"/>
                    <a:gd name="T6" fmla="*/ 21 w 40"/>
                    <a:gd name="T7" fmla="*/ 31 h 31"/>
                    <a:gd name="T8" fmla="*/ 39 w 40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31">
                      <a:moveTo>
                        <a:pt x="39" y="15"/>
                      </a:moveTo>
                      <a:cubicBezTo>
                        <a:pt x="38" y="7"/>
                        <a:pt x="29" y="0"/>
                        <a:pt x="19" y="0"/>
                      </a:cubicBezTo>
                      <a:cubicBezTo>
                        <a:pt x="8" y="0"/>
                        <a:pt x="0" y="7"/>
                        <a:pt x="1" y="15"/>
                      </a:cubicBezTo>
                      <a:cubicBezTo>
                        <a:pt x="2" y="24"/>
                        <a:pt x="11" y="31"/>
                        <a:pt x="21" y="31"/>
                      </a:cubicBezTo>
                      <a:cubicBezTo>
                        <a:pt x="32" y="31"/>
                        <a:pt x="40" y="24"/>
                        <a:pt x="3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2" name="iŝḻîḋe">
                  <a:extLst>
                    <a:ext uri="{FF2B5EF4-FFF2-40B4-BE49-F238E27FC236}">
                      <a16:creationId xmlns:a16="http://schemas.microsoft.com/office/drawing/2014/main" id="{1E9548D8-907E-316A-2AE0-9974D53F8AC7}"/>
                    </a:ext>
                  </a:extLst>
                </p:cNvPr>
                <p:cNvSpPr/>
                <p:nvPr/>
              </p:nvSpPr>
              <p:spPr bwMode="auto">
                <a:xfrm>
                  <a:off x="6597942" y="4198843"/>
                  <a:ext cx="146580" cy="112636"/>
                </a:xfrm>
                <a:custGeom>
                  <a:avLst/>
                  <a:gdLst>
                    <a:gd name="T0" fmla="*/ 39 w 40"/>
                    <a:gd name="T1" fmla="*/ 15 h 31"/>
                    <a:gd name="T2" fmla="*/ 18 w 40"/>
                    <a:gd name="T3" fmla="*/ 0 h 31"/>
                    <a:gd name="T4" fmla="*/ 1 w 40"/>
                    <a:gd name="T5" fmla="*/ 15 h 31"/>
                    <a:gd name="T6" fmla="*/ 21 w 40"/>
                    <a:gd name="T7" fmla="*/ 31 h 31"/>
                    <a:gd name="T8" fmla="*/ 39 w 40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31">
                      <a:moveTo>
                        <a:pt x="39" y="15"/>
                      </a:moveTo>
                      <a:cubicBezTo>
                        <a:pt x="38" y="7"/>
                        <a:pt x="29" y="0"/>
                        <a:pt x="18" y="0"/>
                      </a:cubicBezTo>
                      <a:cubicBezTo>
                        <a:pt x="8" y="0"/>
                        <a:pt x="0" y="7"/>
                        <a:pt x="1" y="15"/>
                      </a:cubicBezTo>
                      <a:cubicBezTo>
                        <a:pt x="1" y="24"/>
                        <a:pt x="11" y="31"/>
                        <a:pt x="21" y="31"/>
                      </a:cubicBezTo>
                      <a:cubicBezTo>
                        <a:pt x="32" y="31"/>
                        <a:pt x="40" y="24"/>
                        <a:pt x="3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3" name="íšľíḋe">
                  <a:extLst>
                    <a:ext uri="{FF2B5EF4-FFF2-40B4-BE49-F238E27FC236}">
                      <a16:creationId xmlns:a16="http://schemas.microsoft.com/office/drawing/2014/main" id="{6E9C3F5A-47C5-4B91-0DCD-00C3D782EA8F}"/>
                    </a:ext>
                  </a:extLst>
                </p:cNvPr>
                <p:cNvSpPr/>
                <p:nvPr/>
              </p:nvSpPr>
              <p:spPr bwMode="auto">
                <a:xfrm>
                  <a:off x="5919046" y="4337708"/>
                  <a:ext cx="143495" cy="115721"/>
                </a:xfrm>
                <a:custGeom>
                  <a:avLst/>
                  <a:gdLst>
                    <a:gd name="T0" fmla="*/ 39 w 39"/>
                    <a:gd name="T1" fmla="*/ 16 h 32"/>
                    <a:gd name="T2" fmla="*/ 19 w 39"/>
                    <a:gd name="T3" fmla="*/ 0 h 32"/>
                    <a:gd name="T4" fmla="*/ 0 w 39"/>
                    <a:gd name="T5" fmla="*/ 16 h 32"/>
                    <a:gd name="T6" fmla="*/ 20 w 39"/>
                    <a:gd name="T7" fmla="*/ 32 h 32"/>
                    <a:gd name="T8" fmla="*/ 39 w 39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32">
                      <a:moveTo>
                        <a:pt x="39" y="16"/>
                      </a:moveTo>
                      <a:cubicBezTo>
                        <a:pt x="39" y="7"/>
                        <a:pt x="30" y="0"/>
                        <a:pt x="19" y="0"/>
                      </a:cubicBezTo>
                      <a:cubicBezTo>
                        <a:pt x="9" y="0"/>
                        <a:pt x="0" y="7"/>
                        <a:pt x="0" y="16"/>
                      </a:cubicBezTo>
                      <a:cubicBezTo>
                        <a:pt x="0" y="25"/>
                        <a:pt x="9" y="32"/>
                        <a:pt x="20" y="32"/>
                      </a:cubicBezTo>
                      <a:cubicBezTo>
                        <a:pt x="31" y="32"/>
                        <a:pt x="39" y="25"/>
                        <a:pt x="39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4" name="ïSḷîḓé">
                  <a:extLst>
                    <a:ext uri="{FF2B5EF4-FFF2-40B4-BE49-F238E27FC236}">
                      <a16:creationId xmlns:a16="http://schemas.microsoft.com/office/drawing/2014/main" id="{13F1E8B3-9C6D-4959-9E14-21F87DEE03A5}"/>
                    </a:ext>
                  </a:extLst>
                </p:cNvPr>
                <p:cNvSpPr/>
                <p:nvPr/>
              </p:nvSpPr>
              <p:spPr bwMode="auto">
                <a:xfrm>
                  <a:off x="6094941" y="4337708"/>
                  <a:ext cx="141951" cy="115721"/>
                </a:xfrm>
                <a:custGeom>
                  <a:avLst/>
                  <a:gdLst>
                    <a:gd name="T0" fmla="*/ 39 w 39"/>
                    <a:gd name="T1" fmla="*/ 16 h 32"/>
                    <a:gd name="T2" fmla="*/ 19 w 39"/>
                    <a:gd name="T3" fmla="*/ 0 h 32"/>
                    <a:gd name="T4" fmla="*/ 0 w 39"/>
                    <a:gd name="T5" fmla="*/ 16 h 32"/>
                    <a:gd name="T6" fmla="*/ 20 w 39"/>
                    <a:gd name="T7" fmla="*/ 32 h 32"/>
                    <a:gd name="T8" fmla="*/ 39 w 39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32">
                      <a:moveTo>
                        <a:pt x="39" y="16"/>
                      </a:moveTo>
                      <a:cubicBezTo>
                        <a:pt x="38" y="7"/>
                        <a:pt x="29" y="0"/>
                        <a:pt x="19" y="0"/>
                      </a:cubicBezTo>
                      <a:cubicBezTo>
                        <a:pt x="8" y="0"/>
                        <a:pt x="0" y="7"/>
                        <a:pt x="0" y="16"/>
                      </a:cubicBezTo>
                      <a:cubicBezTo>
                        <a:pt x="0" y="25"/>
                        <a:pt x="9" y="32"/>
                        <a:pt x="20" y="32"/>
                      </a:cubicBezTo>
                      <a:cubicBezTo>
                        <a:pt x="31" y="32"/>
                        <a:pt x="39" y="25"/>
                        <a:pt x="39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5" name="iṡḷïḓè">
                  <a:extLst>
                    <a:ext uri="{FF2B5EF4-FFF2-40B4-BE49-F238E27FC236}">
                      <a16:creationId xmlns:a16="http://schemas.microsoft.com/office/drawing/2014/main" id="{1FBCE28D-1BF9-A01F-D49F-A07D21DAC955}"/>
                    </a:ext>
                  </a:extLst>
                </p:cNvPr>
                <p:cNvSpPr/>
                <p:nvPr/>
              </p:nvSpPr>
              <p:spPr bwMode="auto">
                <a:xfrm>
                  <a:off x="6266208" y="4337708"/>
                  <a:ext cx="146580" cy="115721"/>
                </a:xfrm>
                <a:custGeom>
                  <a:avLst/>
                  <a:gdLst>
                    <a:gd name="T0" fmla="*/ 39 w 40"/>
                    <a:gd name="T1" fmla="*/ 16 h 32"/>
                    <a:gd name="T2" fmla="*/ 19 w 40"/>
                    <a:gd name="T3" fmla="*/ 0 h 32"/>
                    <a:gd name="T4" fmla="*/ 0 w 40"/>
                    <a:gd name="T5" fmla="*/ 16 h 32"/>
                    <a:gd name="T6" fmla="*/ 21 w 40"/>
                    <a:gd name="T7" fmla="*/ 32 h 32"/>
                    <a:gd name="T8" fmla="*/ 39 w 40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32">
                      <a:moveTo>
                        <a:pt x="39" y="16"/>
                      </a:moveTo>
                      <a:cubicBezTo>
                        <a:pt x="38" y="7"/>
                        <a:pt x="29" y="0"/>
                        <a:pt x="19" y="0"/>
                      </a:cubicBezTo>
                      <a:cubicBezTo>
                        <a:pt x="8" y="0"/>
                        <a:pt x="0" y="7"/>
                        <a:pt x="0" y="16"/>
                      </a:cubicBezTo>
                      <a:cubicBezTo>
                        <a:pt x="1" y="25"/>
                        <a:pt x="10" y="32"/>
                        <a:pt x="21" y="32"/>
                      </a:cubicBezTo>
                      <a:cubicBezTo>
                        <a:pt x="31" y="32"/>
                        <a:pt x="40" y="25"/>
                        <a:pt x="39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6" name="išḷídê">
                  <a:extLst>
                    <a:ext uri="{FF2B5EF4-FFF2-40B4-BE49-F238E27FC236}">
                      <a16:creationId xmlns:a16="http://schemas.microsoft.com/office/drawing/2014/main" id="{48B131AF-0034-734C-5CAC-B6FF27C74F4E}"/>
                    </a:ext>
                  </a:extLst>
                </p:cNvPr>
                <p:cNvSpPr/>
                <p:nvPr/>
              </p:nvSpPr>
              <p:spPr bwMode="auto">
                <a:xfrm>
                  <a:off x="6437476" y="4337708"/>
                  <a:ext cx="146580" cy="115721"/>
                </a:xfrm>
                <a:custGeom>
                  <a:avLst/>
                  <a:gdLst>
                    <a:gd name="T0" fmla="*/ 39 w 40"/>
                    <a:gd name="T1" fmla="*/ 16 h 32"/>
                    <a:gd name="T2" fmla="*/ 19 w 40"/>
                    <a:gd name="T3" fmla="*/ 0 h 32"/>
                    <a:gd name="T4" fmla="*/ 1 w 40"/>
                    <a:gd name="T5" fmla="*/ 16 h 32"/>
                    <a:gd name="T6" fmla="*/ 21 w 40"/>
                    <a:gd name="T7" fmla="*/ 32 h 32"/>
                    <a:gd name="T8" fmla="*/ 39 w 40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32">
                      <a:moveTo>
                        <a:pt x="39" y="16"/>
                      </a:moveTo>
                      <a:cubicBezTo>
                        <a:pt x="39" y="7"/>
                        <a:pt x="29" y="0"/>
                        <a:pt x="19" y="0"/>
                      </a:cubicBezTo>
                      <a:cubicBezTo>
                        <a:pt x="8" y="0"/>
                        <a:pt x="0" y="7"/>
                        <a:pt x="1" y="16"/>
                      </a:cubicBezTo>
                      <a:cubicBezTo>
                        <a:pt x="1" y="25"/>
                        <a:pt x="11" y="32"/>
                        <a:pt x="21" y="32"/>
                      </a:cubicBezTo>
                      <a:cubicBezTo>
                        <a:pt x="32" y="32"/>
                        <a:pt x="40" y="25"/>
                        <a:pt x="39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7" name="ïśḷïḋè">
                  <a:extLst>
                    <a:ext uri="{FF2B5EF4-FFF2-40B4-BE49-F238E27FC236}">
                      <a16:creationId xmlns:a16="http://schemas.microsoft.com/office/drawing/2014/main" id="{D1D02877-BCE4-763D-5A9E-135810C4D54E}"/>
                    </a:ext>
                  </a:extLst>
                </p:cNvPr>
                <p:cNvSpPr/>
                <p:nvPr/>
              </p:nvSpPr>
              <p:spPr bwMode="auto">
                <a:xfrm>
                  <a:off x="5923674" y="4479659"/>
                  <a:ext cx="141951" cy="123436"/>
                </a:xfrm>
                <a:custGeom>
                  <a:avLst/>
                  <a:gdLst>
                    <a:gd name="T0" fmla="*/ 39 w 39"/>
                    <a:gd name="T1" fmla="*/ 17 h 34"/>
                    <a:gd name="T2" fmla="*/ 19 w 39"/>
                    <a:gd name="T3" fmla="*/ 0 h 34"/>
                    <a:gd name="T4" fmla="*/ 0 w 39"/>
                    <a:gd name="T5" fmla="*/ 17 h 34"/>
                    <a:gd name="T6" fmla="*/ 20 w 39"/>
                    <a:gd name="T7" fmla="*/ 34 h 34"/>
                    <a:gd name="T8" fmla="*/ 39 w 39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34">
                      <a:moveTo>
                        <a:pt x="39" y="17"/>
                      </a:moveTo>
                      <a:cubicBezTo>
                        <a:pt x="39" y="8"/>
                        <a:pt x="30" y="0"/>
                        <a:pt x="19" y="0"/>
                      </a:cubicBezTo>
                      <a:cubicBezTo>
                        <a:pt x="8" y="0"/>
                        <a:pt x="0" y="8"/>
                        <a:pt x="0" y="17"/>
                      </a:cubicBezTo>
                      <a:cubicBezTo>
                        <a:pt x="0" y="26"/>
                        <a:pt x="9" y="34"/>
                        <a:pt x="20" y="34"/>
                      </a:cubicBezTo>
                      <a:cubicBezTo>
                        <a:pt x="31" y="34"/>
                        <a:pt x="39" y="26"/>
                        <a:pt x="39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8" name="iSľïḍè">
                  <a:extLst>
                    <a:ext uri="{FF2B5EF4-FFF2-40B4-BE49-F238E27FC236}">
                      <a16:creationId xmlns:a16="http://schemas.microsoft.com/office/drawing/2014/main" id="{25E99E38-6C5E-DC6B-A2A8-05D1CC914E52}"/>
                    </a:ext>
                  </a:extLst>
                </p:cNvPr>
                <p:cNvSpPr/>
                <p:nvPr/>
              </p:nvSpPr>
              <p:spPr bwMode="auto">
                <a:xfrm>
                  <a:off x="6098027" y="4479659"/>
                  <a:ext cx="146580" cy="123436"/>
                </a:xfrm>
                <a:custGeom>
                  <a:avLst/>
                  <a:gdLst>
                    <a:gd name="T0" fmla="*/ 39 w 40"/>
                    <a:gd name="T1" fmla="*/ 17 h 34"/>
                    <a:gd name="T2" fmla="*/ 19 w 40"/>
                    <a:gd name="T3" fmla="*/ 0 h 34"/>
                    <a:gd name="T4" fmla="*/ 0 w 40"/>
                    <a:gd name="T5" fmla="*/ 17 h 34"/>
                    <a:gd name="T6" fmla="*/ 20 w 40"/>
                    <a:gd name="T7" fmla="*/ 34 h 34"/>
                    <a:gd name="T8" fmla="*/ 39 w 40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34">
                      <a:moveTo>
                        <a:pt x="39" y="17"/>
                      </a:moveTo>
                      <a:cubicBezTo>
                        <a:pt x="39" y="8"/>
                        <a:pt x="30" y="0"/>
                        <a:pt x="19" y="0"/>
                      </a:cubicBezTo>
                      <a:cubicBezTo>
                        <a:pt x="8" y="0"/>
                        <a:pt x="0" y="8"/>
                        <a:pt x="0" y="17"/>
                      </a:cubicBezTo>
                      <a:cubicBezTo>
                        <a:pt x="0" y="26"/>
                        <a:pt x="9" y="34"/>
                        <a:pt x="20" y="34"/>
                      </a:cubicBezTo>
                      <a:cubicBezTo>
                        <a:pt x="31" y="34"/>
                        <a:pt x="40" y="26"/>
                        <a:pt x="39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9" name="íṥļïḓè">
                  <a:extLst>
                    <a:ext uri="{FF2B5EF4-FFF2-40B4-BE49-F238E27FC236}">
                      <a16:creationId xmlns:a16="http://schemas.microsoft.com/office/drawing/2014/main" id="{FE2FF8BB-4FA6-EDC7-ADB9-8735D4D0AED9}"/>
                    </a:ext>
                  </a:extLst>
                </p:cNvPr>
                <p:cNvSpPr/>
                <p:nvPr/>
              </p:nvSpPr>
              <p:spPr bwMode="auto">
                <a:xfrm>
                  <a:off x="6273923" y="4479659"/>
                  <a:ext cx="145037" cy="123436"/>
                </a:xfrm>
                <a:custGeom>
                  <a:avLst/>
                  <a:gdLst>
                    <a:gd name="T0" fmla="*/ 40 w 40"/>
                    <a:gd name="T1" fmla="*/ 17 h 34"/>
                    <a:gd name="T2" fmla="*/ 19 w 40"/>
                    <a:gd name="T3" fmla="*/ 0 h 34"/>
                    <a:gd name="T4" fmla="*/ 0 w 40"/>
                    <a:gd name="T5" fmla="*/ 17 h 34"/>
                    <a:gd name="T6" fmla="*/ 21 w 40"/>
                    <a:gd name="T7" fmla="*/ 34 h 34"/>
                    <a:gd name="T8" fmla="*/ 40 w 40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34">
                      <a:moveTo>
                        <a:pt x="40" y="17"/>
                      </a:moveTo>
                      <a:cubicBezTo>
                        <a:pt x="39" y="8"/>
                        <a:pt x="30" y="0"/>
                        <a:pt x="19" y="0"/>
                      </a:cubicBezTo>
                      <a:cubicBezTo>
                        <a:pt x="8" y="0"/>
                        <a:pt x="0" y="8"/>
                        <a:pt x="0" y="17"/>
                      </a:cubicBezTo>
                      <a:cubicBezTo>
                        <a:pt x="1" y="26"/>
                        <a:pt x="10" y="34"/>
                        <a:pt x="21" y="34"/>
                      </a:cubicBezTo>
                      <a:cubicBezTo>
                        <a:pt x="32" y="34"/>
                        <a:pt x="40" y="26"/>
                        <a:pt x="40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0" name="ísḷídè">
                  <a:extLst>
                    <a:ext uri="{FF2B5EF4-FFF2-40B4-BE49-F238E27FC236}">
                      <a16:creationId xmlns:a16="http://schemas.microsoft.com/office/drawing/2014/main" id="{A682B787-6FEC-BA49-8A07-1F1E88016AEC}"/>
                    </a:ext>
                  </a:extLst>
                </p:cNvPr>
                <p:cNvSpPr/>
                <p:nvPr/>
              </p:nvSpPr>
              <p:spPr bwMode="auto">
                <a:xfrm>
                  <a:off x="6448276" y="4479659"/>
                  <a:ext cx="149666" cy="123436"/>
                </a:xfrm>
                <a:custGeom>
                  <a:avLst/>
                  <a:gdLst>
                    <a:gd name="T0" fmla="*/ 40 w 41"/>
                    <a:gd name="T1" fmla="*/ 17 h 34"/>
                    <a:gd name="T2" fmla="*/ 19 w 41"/>
                    <a:gd name="T3" fmla="*/ 0 h 34"/>
                    <a:gd name="T4" fmla="*/ 0 w 41"/>
                    <a:gd name="T5" fmla="*/ 17 h 34"/>
                    <a:gd name="T6" fmla="*/ 21 w 41"/>
                    <a:gd name="T7" fmla="*/ 34 h 34"/>
                    <a:gd name="T8" fmla="*/ 40 w 41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34">
                      <a:moveTo>
                        <a:pt x="40" y="17"/>
                      </a:moveTo>
                      <a:cubicBezTo>
                        <a:pt x="39" y="8"/>
                        <a:pt x="30" y="0"/>
                        <a:pt x="19" y="0"/>
                      </a:cubicBezTo>
                      <a:cubicBezTo>
                        <a:pt x="8" y="0"/>
                        <a:pt x="0" y="8"/>
                        <a:pt x="0" y="17"/>
                      </a:cubicBezTo>
                      <a:cubicBezTo>
                        <a:pt x="1" y="26"/>
                        <a:pt x="10" y="34"/>
                        <a:pt x="21" y="34"/>
                      </a:cubicBezTo>
                      <a:cubicBezTo>
                        <a:pt x="32" y="34"/>
                        <a:pt x="41" y="26"/>
                        <a:pt x="40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1" name="îsḻîḍè">
                  <a:extLst>
                    <a:ext uri="{FF2B5EF4-FFF2-40B4-BE49-F238E27FC236}">
                      <a16:creationId xmlns:a16="http://schemas.microsoft.com/office/drawing/2014/main" id="{1F192C26-E03D-FA4B-9BA9-69C7A3371AFD}"/>
                    </a:ext>
                  </a:extLst>
                </p:cNvPr>
                <p:cNvSpPr/>
                <p:nvPr/>
              </p:nvSpPr>
              <p:spPr bwMode="auto">
                <a:xfrm>
                  <a:off x="6102656" y="4629325"/>
                  <a:ext cx="148123" cy="128065"/>
                </a:xfrm>
                <a:custGeom>
                  <a:avLst/>
                  <a:gdLst>
                    <a:gd name="T0" fmla="*/ 40 w 41"/>
                    <a:gd name="T1" fmla="*/ 17 h 35"/>
                    <a:gd name="T2" fmla="*/ 20 w 41"/>
                    <a:gd name="T3" fmla="*/ 0 h 35"/>
                    <a:gd name="T4" fmla="*/ 0 w 41"/>
                    <a:gd name="T5" fmla="*/ 17 h 35"/>
                    <a:gd name="T6" fmla="*/ 21 w 41"/>
                    <a:gd name="T7" fmla="*/ 35 h 35"/>
                    <a:gd name="T8" fmla="*/ 40 w 41"/>
                    <a:gd name="T9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35">
                      <a:moveTo>
                        <a:pt x="40" y="17"/>
                      </a:moveTo>
                      <a:cubicBezTo>
                        <a:pt x="40" y="8"/>
                        <a:pt x="31" y="0"/>
                        <a:pt x="20" y="0"/>
                      </a:cubicBezTo>
                      <a:cubicBezTo>
                        <a:pt x="9" y="0"/>
                        <a:pt x="0" y="8"/>
                        <a:pt x="0" y="17"/>
                      </a:cubicBezTo>
                      <a:cubicBezTo>
                        <a:pt x="1" y="27"/>
                        <a:pt x="10" y="35"/>
                        <a:pt x="21" y="35"/>
                      </a:cubicBezTo>
                      <a:cubicBezTo>
                        <a:pt x="32" y="35"/>
                        <a:pt x="41" y="27"/>
                        <a:pt x="40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2" name="iSḷîḑê">
                  <a:extLst>
                    <a:ext uri="{FF2B5EF4-FFF2-40B4-BE49-F238E27FC236}">
                      <a16:creationId xmlns:a16="http://schemas.microsoft.com/office/drawing/2014/main" id="{17AB79EC-5E8B-3D7E-EFEF-633273C8F1F2}"/>
                    </a:ext>
                  </a:extLst>
                </p:cNvPr>
                <p:cNvSpPr/>
                <p:nvPr/>
              </p:nvSpPr>
              <p:spPr bwMode="auto">
                <a:xfrm>
                  <a:off x="6280095" y="4629325"/>
                  <a:ext cx="149666" cy="128065"/>
                </a:xfrm>
                <a:custGeom>
                  <a:avLst/>
                  <a:gdLst>
                    <a:gd name="T0" fmla="*/ 40 w 41"/>
                    <a:gd name="T1" fmla="*/ 17 h 35"/>
                    <a:gd name="T2" fmla="*/ 19 w 41"/>
                    <a:gd name="T3" fmla="*/ 0 h 35"/>
                    <a:gd name="T4" fmla="*/ 0 w 41"/>
                    <a:gd name="T5" fmla="*/ 17 h 35"/>
                    <a:gd name="T6" fmla="*/ 21 w 41"/>
                    <a:gd name="T7" fmla="*/ 35 h 35"/>
                    <a:gd name="T8" fmla="*/ 40 w 41"/>
                    <a:gd name="T9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35">
                      <a:moveTo>
                        <a:pt x="40" y="17"/>
                      </a:moveTo>
                      <a:cubicBezTo>
                        <a:pt x="40" y="8"/>
                        <a:pt x="30" y="0"/>
                        <a:pt x="19" y="0"/>
                      </a:cubicBezTo>
                      <a:cubicBezTo>
                        <a:pt x="8" y="0"/>
                        <a:pt x="0" y="8"/>
                        <a:pt x="0" y="17"/>
                      </a:cubicBezTo>
                      <a:cubicBezTo>
                        <a:pt x="1" y="27"/>
                        <a:pt x="10" y="35"/>
                        <a:pt x="21" y="35"/>
                      </a:cubicBezTo>
                      <a:cubicBezTo>
                        <a:pt x="32" y="35"/>
                        <a:pt x="41" y="27"/>
                        <a:pt x="40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3" name="ísḷíḍé">
                  <a:extLst>
                    <a:ext uri="{FF2B5EF4-FFF2-40B4-BE49-F238E27FC236}">
                      <a16:creationId xmlns:a16="http://schemas.microsoft.com/office/drawing/2014/main" id="{1F60D446-7B37-E050-6039-E41BFE1553BD}"/>
                    </a:ext>
                  </a:extLst>
                </p:cNvPr>
                <p:cNvSpPr/>
                <p:nvPr/>
              </p:nvSpPr>
              <p:spPr bwMode="auto">
                <a:xfrm>
                  <a:off x="9524911" y="3222157"/>
                  <a:ext cx="145037" cy="87948"/>
                </a:xfrm>
                <a:custGeom>
                  <a:avLst/>
                  <a:gdLst>
                    <a:gd name="T0" fmla="*/ 37 w 40"/>
                    <a:gd name="T1" fmla="*/ 12 h 24"/>
                    <a:gd name="T2" fmla="*/ 14 w 40"/>
                    <a:gd name="T3" fmla="*/ 0 h 24"/>
                    <a:gd name="T4" fmla="*/ 3 w 40"/>
                    <a:gd name="T5" fmla="*/ 12 h 24"/>
                    <a:gd name="T6" fmla="*/ 26 w 40"/>
                    <a:gd name="T7" fmla="*/ 24 h 24"/>
                    <a:gd name="T8" fmla="*/ 37 w 40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4">
                      <a:moveTo>
                        <a:pt x="37" y="12"/>
                      </a:moveTo>
                      <a:cubicBezTo>
                        <a:pt x="33" y="5"/>
                        <a:pt x="23" y="0"/>
                        <a:pt x="14" y="0"/>
                      </a:cubicBezTo>
                      <a:cubicBezTo>
                        <a:pt x="4" y="0"/>
                        <a:pt x="0" y="5"/>
                        <a:pt x="3" y="12"/>
                      </a:cubicBezTo>
                      <a:cubicBezTo>
                        <a:pt x="6" y="19"/>
                        <a:pt x="16" y="24"/>
                        <a:pt x="26" y="24"/>
                      </a:cubicBezTo>
                      <a:cubicBezTo>
                        <a:pt x="35" y="24"/>
                        <a:pt x="40" y="19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4" name="íSḻíḓè">
                  <a:extLst>
                    <a:ext uri="{FF2B5EF4-FFF2-40B4-BE49-F238E27FC236}">
                      <a16:creationId xmlns:a16="http://schemas.microsoft.com/office/drawing/2014/main" id="{F186F3CA-2DC3-7E97-8156-EEFE472A3848}"/>
                    </a:ext>
                  </a:extLst>
                </p:cNvPr>
                <p:cNvSpPr/>
                <p:nvPr/>
              </p:nvSpPr>
              <p:spPr bwMode="auto">
                <a:xfrm>
                  <a:off x="9575829" y="3331707"/>
                  <a:ext cx="149666" cy="91034"/>
                </a:xfrm>
                <a:custGeom>
                  <a:avLst/>
                  <a:gdLst>
                    <a:gd name="T0" fmla="*/ 38 w 41"/>
                    <a:gd name="T1" fmla="*/ 12 h 25"/>
                    <a:gd name="T2" fmla="*/ 14 w 41"/>
                    <a:gd name="T3" fmla="*/ 0 h 25"/>
                    <a:gd name="T4" fmla="*/ 3 w 41"/>
                    <a:gd name="T5" fmla="*/ 12 h 25"/>
                    <a:gd name="T6" fmla="*/ 27 w 41"/>
                    <a:gd name="T7" fmla="*/ 25 h 25"/>
                    <a:gd name="T8" fmla="*/ 38 w 41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8" y="12"/>
                      </a:moveTo>
                      <a:cubicBezTo>
                        <a:pt x="34" y="5"/>
                        <a:pt x="24" y="0"/>
                        <a:pt x="14" y="0"/>
                      </a:cubicBezTo>
                      <a:cubicBezTo>
                        <a:pt x="5" y="0"/>
                        <a:pt x="0" y="5"/>
                        <a:pt x="3" y="12"/>
                      </a:cubicBezTo>
                      <a:cubicBezTo>
                        <a:pt x="7" y="19"/>
                        <a:pt x="17" y="25"/>
                        <a:pt x="27" y="25"/>
                      </a:cubicBezTo>
                      <a:cubicBezTo>
                        <a:pt x="36" y="25"/>
                        <a:pt x="41" y="19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5" name="îś1íde">
                  <a:extLst>
                    <a:ext uri="{FF2B5EF4-FFF2-40B4-BE49-F238E27FC236}">
                      <a16:creationId xmlns:a16="http://schemas.microsoft.com/office/drawing/2014/main" id="{95854C89-B27F-660E-1BA4-DBCBE6429451}"/>
                    </a:ext>
                  </a:extLst>
                </p:cNvPr>
                <p:cNvSpPr/>
                <p:nvPr/>
              </p:nvSpPr>
              <p:spPr bwMode="auto">
                <a:xfrm>
                  <a:off x="9527997" y="3558520"/>
                  <a:ext cx="154295" cy="98749"/>
                </a:xfrm>
                <a:custGeom>
                  <a:avLst/>
                  <a:gdLst>
                    <a:gd name="T0" fmla="*/ 39 w 42"/>
                    <a:gd name="T1" fmla="*/ 14 h 27"/>
                    <a:gd name="T2" fmla="*/ 15 w 42"/>
                    <a:gd name="T3" fmla="*/ 0 h 27"/>
                    <a:gd name="T4" fmla="*/ 4 w 42"/>
                    <a:gd name="T5" fmla="*/ 14 h 27"/>
                    <a:gd name="T6" fmla="*/ 28 w 42"/>
                    <a:gd name="T7" fmla="*/ 27 h 27"/>
                    <a:gd name="T8" fmla="*/ 39 w 42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7">
                      <a:moveTo>
                        <a:pt x="39" y="14"/>
                      </a:moveTo>
                      <a:cubicBezTo>
                        <a:pt x="35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4" y="14"/>
                      </a:cubicBezTo>
                      <a:cubicBezTo>
                        <a:pt x="7" y="21"/>
                        <a:pt x="18" y="27"/>
                        <a:pt x="28" y="27"/>
                      </a:cubicBezTo>
                      <a:cubicBezTo>
                        <a:pt x="37" y="27"/>
                        <a:pt x="42" y="21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6" name="iṩ1íḋe">
                  <a:extLst>
                    <a:ext uri="{FF2B5EF4-FFF2-40B4-BE49-F238E27FC236}">
                      <a16:creationId xmlns:a16="http://schemas.microsoft.com/office/drawing/2014/main" id="{E378FE67-E177-0A39-5BA1-2974F7C6BD1A}"/>
                    </a:ext>
                  </a:extLst>
                </p:cNvPr>
                <p:cNvSpPr/>
                <p:nvPr/>
              </p:nvSpPr>
              <p:spPr bwMode="auto">
                <a:xfrm>
                  <a:off x="9480166" y="3803849"/>
                  <a:ext cx="157381" cy="101834"/>
                </a:xfrm>
                <a:custGeom>
                  <a:avLst/>
                  <a:gdLst>
                    <a:gd name="T0" fmla="*/ 39 w 43"/>
                    <a:gd name="T1" fmla="*/ 14 h 28"/>
                    <a:gd name="T2" fmla="*/ 15 w 43"/>
                    <a:gd name="T3" fmla="*/ 0 h 28"/>
                    <a:gd name="T4" fmla="*/ 3 w 43"/>
                    <a:gd name="T5" fmla="*/ 14 h 28"/>
                    <a:gd name="T6" fmla="*/ 28 w 43"/>
                    <a:gd name="T7" fmla="*/ 28 h 28"/>
                    <a:gd name="T8" fmla="*/ 39 w 43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8">
                      <a:moveTo>
                        <a:pt x="39" y="14"/>
                      </a:moveTo>
                      <a:cubicBezTo>
                        <a:pt x="36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3" y="14"/>
                      </a:cubicBezTo>
                      <a:cubicBezTo>
                        <a:pt x="6" y="22"/>
                        <a:pt x="17" y="28"/>
                        <a:pt x="28" y="28"/>
                      </a:cubicBezTo>
                      <a:cubicBezTo>
                        <a:pt x="38" y="28"/>
                        <a:pt x="43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7" name="íṥḷiḓè">
                  <a:extLst>
                    <a:ext uri="{FF2B5EF4-FFF2-40B4-BE49-F238E27FC236}">
                      <a16:creationId xmlns:a16="http://schemas.microsoft.com/office/drawing/2014/main" id="{0C3C40BE-3BAA-7075-0594-5B977661EBE9}"/>
                    </a:ext>
                  </a:extLst>
                </p:cNvPr>
                <p:cNvSpPr/>
                <p:nvPr/>
              </p:nvSpPr>
              <p:spPr bwMode="auto">
                <a:xfrm>
                  <a:off x="9802641" y="3803849"/>
                  <a:ext cx="160466" cy="101834"/>
                </a:xfrm>
                <a:custGeom>
                  <a:avLst/>
                  <a:gdLst>
                    <a:gd name="T0" fmla="*/ 40 w 44"/>
                    <a:gd name="T1" fmla="*/ 14 h 28"/>
                    <a:gd name="T2" fmla="*/ 15 w 44"/>
                    <a:gd name="T3" fmla="*/ 0 h 28"/>
                    <a:gd name="T4" fmla="*/ 4 w 44"/>
                    <a:gd name="T5" fmla="*/ 14 h 28"/>
                    <a:gd name="T6" fmla="*/ 29 w 44"/>
                    <a:gd name="T7" fmla="*/ 28 h 28"/>
                    <a:gd name="T8" fmla="*/ 40 w 44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28">
                      <a:moveTo>
                        <a:pt x="40" y="14"/>
                      </a:moveTo>
                      <a:cubicBezTo>
                        <a:pt x="37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4" y="14"/>
                      </a:cubicBezTo>
                      <a:cubicBezTo>
                        <a:pt x="8" y="22"/>
                        <a:pt x="19" y="28"/>
                        <a:pt x="29" y="28"/>
                      </a:cubicBezTo>
                      <a:cubicBezTo>
                        <a:pt x="39" y="28"/>
                        <a:pt x="44" y="22"/>
                        <a:pt x="40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8" name="îŝḻîḑé">
                  <a:extLst>
                    <a:ext uri="{FF2B5EF4-FFF2-40B4-BE49-F238E27FC236}">
                      <a16:creationId xmlns:a16="http://schemas.microsoft.com/office/drawing/2014/main" id="{E5CD5424-43B7-12F7-2946-D6ED3FEC4CC1}"/>
                    </a:ext>
                  </a:extLst>
                </p:cNvPr>
                <p:cNvSpPr/>
                <p:nvPr/>
              </p:nvSpPr>
              <p:spPr bwMode="auto">
                <a:xfrm>
                  <a:off x="10126660" y="3803849"/>
                  <a:ext cx="163552" cy="101834"/>
                </a:xfrm>
                <a:custGeom>
                  <a:avLst/>
                  <a:gdLst>
                    <a:gd name="T0" fmla="*/ 41 w 45"/>
                    <a:gd name="T1" fmla="*/ 14 h 28"/>
                    <a:gd name="T2" fmla="*/ 15 w 45"/>
                    <a:gd name="T3" fmla="*/ 0 h 28"/>
                    <a:gd name="T4" fmla="*/ 4 w 45"/>
                    <a:gd name="T5" fmla="*/ 14 h 28"/>
                    <a:gd name="T6" fmla="*/ 30 w 45"/>
                    <a:gd name="T7" fmla="*/ 28 h 28"/>
                    <a:gd name="T8" fmla="*/ 41 w 45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8">
                      <a:moveTo>
                        <a:pt x="41" y="14"/>
                      </a:moveTo>
                      <a:cubicBezTo>
                        <a:pt x="36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4" y="14"/>
                      </a:cubicBezTo>
                      <a:cubicBezTo>
                        <a:pt x="8" y="22"/>
                        <a:pt x="20" y="28"/>
                        <a:pt x="30" y="28"/>
                      </a:cubicBezTo>
                      <a:cubicBezTo>
                        <a:pt x="40" y="28"/>
                        <a:pt x="45" y="22"/>
                        <a:pt x="4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9" name="ïšḷide">
                  <a:extLst>
                    <a:ext uri="{FF2B5EF4-FFF2-40B4-BE49-F238E27FC236}">
                      <a16:creationId xmlns:a16="http://schemas.microsoft.com/office/drawing/2014/main" id="{4C55BD04-9497-E1E6-A723-B6529BE089EA}"/>
                    </a:ext>
                  </a:extLst>
                </p:cNvPr>
                <p:cNvSpPr/>
                <p:nvPr/>
              </p:nvSpPr>
              <p:spPr bwMode="auto">
                <a:xfrm>
                  <a:off x="8546683" y="3445885"/>
                  <a:ext cx="141951" cy="94120"/>
                </a:xfrm>
                <a:custGeom>
                  <a:avLst/>
                  <a:gdLst>
                    <a:gd name="T0" fmla="*/ 37 w 39"/>
                    <a:gd name="T1" fmla="*/ 12 h 26"/>
                    <a:gd name="T2" fmla="*/ 15 w 39"/>
                    <a:gd name="T3" fmla="*/ 0 h 26"/>
                    <a:gd name="T4" fmla="*/ 2 w 39"/>
                    <a:gd name="T5" fmla="*/ 12 h 26"/>
                    <a:gd name="T6" fmla="*/ 24 w 39"/>
                    <a:gd name="T7" fmla="*/ 26 h 26"/>
                    <a:gd name="T8" fmla="*/ 37 w 39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6">
                      <a:moveTo>
                        <a:pt x="37" y="12"/>
                      </a:moveTo>
                      <a:cubicBezTo>
                        <a:pt x="34" y="5"/>
                        <a:pt x="25" y="0"/>
                        <a:pt x="15" y="0"/>
                      </a:cubicBezTo>
                      <a:cubicBezTo>
                        <a:pt x="5" y="0"/>
                        <a:pt x="0" y="5"/>
                        <a:pt x="2" y="12"/>
                      </a:cubicBezTo>
                      <a:cubicBezTo>
                        <a:pt x="5" y="20"/>
                        <a:pt x="14" y="26"/>
                        <a:pt x="24" y="26"/>
                      </a:cubicBezTo>
                      <a:cubicBezTo>
                        <a:pt x="34" y="26"/>
                        <a:pt x="39" y="20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0" name="îsľîde">
                  <a:extLst>
                    <a:ext uri="{FF2B5EF4-FFF2-40B4-BE49-F238E27FC236}">
                      <a16:creationId xmlns:a16="http://schemas.microsoft.com/office/drawing/2014/main" id="{5BF6E22D-600D-240E-BF07-11903C05D490}"/>
                    </a:ext>
                  </a:extLst>
                </p:cNvPr>
                <p:cNvSpPr/>
                <p:nvPr/>
              </p:nvSpPr>
              <p:spPr bwMode="auto">
                <a:xfrm>
                  <a:off x="9166947" y="3445885"/>
                  <a:ext cx="146580" cy="94120"/>
                </a:xfrm>
                <a:custGeom>
                  <a:avLst/>
                  <a:gdLst>
                    <a:gd name="T0" fmla="*/ 37 w 40"/>
                    <a:gd name="T1" fmla="*/ 12 h 26"/>
                    <a:gd name="T2" fmla="*/ 14 w 40"/>
                    <a:gd name="T3" fmla="*/ 0 h 26"/>
                    <a:gd name="T4" fmla="*/ 3 w 40"/>
                    <a:gd name="T5" fmla="*/ 12 h 26"/>
                    <a:gd name="T6" fmla="*/ 26 w 40"/>
                    <a:gd name="T7" fmla="*/ 26 h 26"/>
                    <a:gd name="T8" fmla="*/ 37 w 40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6">
                      <a:moveTo>
                        <a:pt x="37" y="12"/>
                      </a:moveTo>
                      <a:cubicBezTo>
                        <a:pt x="34" y="5"/>
                        <a:pt x="24" y="0"/>
                        <a:pt x="14" y="0"/>
                      </a:cubicBezTo>
                      <a:cubicBezTo>
                        <a:pt x="5" y="0"/>
                        <a:pt x="0" y="5"/>
                        <a:pt x="3" y="12"/>
                      </a:cubicBezTo>
                      <a:cubicBezTo>
                        <a:pt x="6" y="20"/>
                        <a:pt x="16" y="26"/>
                        <a:pt x="26" y="26"/>
                      </a:cubicBezTo>
                      <a:cubicBezTo>
                        <a:pt x="35" y="26"/>
                        <a:pt x="40" y="20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1" name="íšḻïḍe">
                  <a:extLst>
                    <a:ext uri="{FF2B5EF4-FFF2-40B4-BE49-F238E27FC236}">
                      <a16:creationId xmlns:a16="http://schemas.microsoft.com/office/drawing/2014/main" id="{F489F7AE-7BDC-9D34-A4EE-CDB62AB2A4F0}"/>
                    </a:ext>
                  </a:extLst>
                </p:cNvPr>
                <p:cNvSpPr/>
                <p:nvPr/>
              </p:nvSpPr>
              <p:spPr bwMode="auto">
                <a:xfrm>
                  <a:off x="9319700" y="3445885"/>
                  <a:ext cx="149666" cy="94120"/>
                </a:xfrm>
                <a:custGeom>
                  <a:avLst/>
                  <a:gdLst>
                    <a:gd name="T0" fmla="*/ 38 w 41"/>
                    <a:gd name="T1" fmla="*/ 12 h 26"/>
                    <a:gd name="T2" fmla="*/ 15 w 41"/>
                    <a:gd name="T3" fmla="*/ 0 h 26"/>
                    <a:gd name="T4" fmla="*/ 3 w 41"/>
                    <a:gd name="T5" fmla="*/ 12 h 26"/>
                    <a:gd name="T6" fmla="*/ 26 w 41"/>
                    <a:gd name="T7" fmla="*/ 26 h 26"/>
                    <a:gd name="T8" fmla="*/ 38 w 41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8" y="12"/>
                      </a:moveTo>
                      <a:cubicBezTo>
                        <a:pt x="35" y="5"/>
                        <a:pt x="24" y="0"/>
                        <a:pt x="15" y="0"/>
                      </a:cubicBezTo>
                      <a:cubicBezTo>
                        <a:pt x="5" y="0"/>
                        <a:pt x="0" y="5"/>
                        <a:pt x="3" y="12"/>
                      </a:cubicBezTo>
                      <a:cubicBezTo>
                        <a:pt x="6" y="20"/>
                        <a:pt x="17" y="26"/>
                        <a:pt x="26" y="26"/>
                      </a:cubicBezTo>
                      <a:cubicBezTo>
                        <a:pt x="36" y="26"/>
                        <a:pt x="41" y="20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2" name="ïSḻíďê">
                  <a:extLst>
                    <a:ext uri="{FF2B5EF4-FFF2-40B4-BE49-F238E27FC236}">
                      <a16:creationId xmlns:a16="http://schemas.microsoft.com/office/drawing/2014/main" id="{70637C39-FC6C-800B-A082-1D21EEAAA5E9}"/>
                    </a:ext>
                  </a:extLst>
                </p:cNvPr>
                <p:cNvSpPr/>
                <p:nvPr/>
              </p:nvSpPr>
              <p:spPr bwMode="auto">
                <a:xfrm>
                  <a:off x="8744180" y="3558520"/>
                  <a:ext cx="145037" cy="98749"/>
                </a:xfrm>
                <a:custGeom>
                  <a:avLst/>
                  <a:gdLst>
                    <a:gd name="T0" fmla="*/ 38 w 40"/>
                    <a:gd name="T1" fmla="*/ 14 h 27"/>
                    <a:gd name="T2" fmla="*/ 15 w 40"/>
                    <a:gd name="T3" fmla="*/ 0 h 27"/>
                    <a:gd name="T4" fmla="*/ 2 w 40"/>
                    <a:gd name="T5" fmla="*/ 14 h 27"/>
                    <a:gd name="T6" fmla="*/ 25 w 40"/>
                    <a:gd name="T7" fmla="*/ 27 h 27"/>
                    <a:gd name="T8" fmla="*/ 38 w 40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7">
                      <a:moveTo>
                        <a:pt x="38" y="14"/>
                      </a:moveTo>
                      <a:cubicBezTo>
                        <a:pt x="35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2" y="14"/>
                      </a:cubicBezTo>
                      <a:cubicBezTo>
                        <a:pt x="5" y="21"/>
                        <a:pt x="15" y="27"/>
                        <a:pt x="25" y="27"/>
                      </a:cubicBezTo>
                      <a:cubicBezTo>
                        <a:pt x="35" y="27"/>
                        <a:pt x="40" y="21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3" name="ïślíďê">
                  <a:extLst>
                    <a:ext uri="{FF2B5EF4-FFF2-40B4-BE49-F238E27FC236}">
                      <a16:creationId xmlns:a16="http://schemas.microsoft.com/office/drawing/2014/main" id="{EABE4E68-1935-C900-25DD-7B8445FE24AF}"/>
                    </a:ext>
                  </a:extLst>
                </p:cNvPr>
                <p:cNvSpPr/>
                <p:nvPr/>
              </p:nvSpPr>
              <p:spPr bwMode="auto">
                <a:xfrm>
                  <a:off x="8900018" y="3558520"/>
                  <a:ext cx="149666" cy="98749"/>
                </a:xfrm>
                <a:custGeom>
                  <a:avLst/>
                  <a:gdLst>
                    <a:gd name="T0" fmla="*/ 38 w 41"/>
                    <a:gd name="T1" fmla="*/ 14 h 27"/>
                    <a:gd name="T2" fmla="*/ 15 w 41"/>
                    <a:gd name="T3" fmla="*/ 0 h 27"/>
                    <a:gd name="T4" fmla="*/ 3 w 41"/>
                    <a:gd name="T5" fmla="*/ 14 h 27"/>
                    <a:gd name="T6" fmla="*/ 26 w 41"/>
                    <a:gd name="T7" fmla="*/ 27 h 27"/>
                    <a:gd name="T8" fmla="*/ 38 w 41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7">
                      <a:moveTo>
                        <a:pt x="38" y="14"/>
                      </a:moveTo>
                      <a:cubicBezTo>
                        <a:pt x="35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3" y="14"/>
                      </a:cubicBezTo>
                      <a:cubicBezTo>
                        <a:pt x="5" y="21"/>
                        <a:pt x="16" y="27"/>
                        <a:pt x="26" y="27"/>
                      </a:cubicBezTo>
                      <a:cubicBezTo>
                        <a:pt x="35" y="27"/>
                        <a:pt x="41" y="21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4" name="íšḷíḑe">
                  <a:extLst>
                    <a:ext uri="{FF2B5EF4-FFF2-40B4-BE49-F238E27FC236}">
                      <a16:creationId xmlns:a16="http://schemas.microsoft.com/office/drawing/2014/main" id="{92A27F78-ADCB-D6F3-FE4E-683FC5C34162}"/>
                    </a:ext>
                  </a:extLst>
                </p:cNvPr>
                <p:cNvSpPr/>
                <p:nvPr/>
              </p:nvSpPr>
              <p:spPr bwMode="auto">
                <a:xfrm>
                  <a:off x="9057399" y="3558520"/>
                  <a:ext cx="149666" cy="98749"/>
                </a:xfrm>
                <a:custGeom>
                  <a:avLst/>
                  <a:gdLst>
                    <a:gd name="T0" fmla="*/ 38 w 41"/>
                    <a:gd name="T1" fmla="*/ 14 h 27"/>
                    <a:gd name="T2" fmla="*/ 15 w 41"/>
                    <a:gd name="T3" fmla="*/ 0 h 27"/>
                    <a:gd name="T4" fmla="*/ 3 w 41"/>
                    <a:gd name="T5" fmla="*/ 14 h 27"/>
                    <a:gd name="T6" fmla="*/ 26 w 41"/>
                    <a:gd name="T7" fmla="*/ 27 h 27"/>
                    <a:gd name="T8" fmla="*/ 38 w 41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7">
                      <a:moveTo>
                        <a:pt x="38" y="14"/>
                      </a:moveTo>
                      <a:cubicBezTo>
                        <a:pt x="35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3" y="14"/>
                      </a:cubicBezTo>
                      <a:cubicBezTo>
                        <a:pt x="6" y="21"/>
                        <a:pt x="16" y="27"/>
                        <a:pt x="26" y="27"/>
                      </a:cubicBezTo>
                      <a:cubicBezTo>
                        <a:pt x="36" y="27"/>
                        <a:pt x="41" y="21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5" name="ísľiḓe">
                  <a:extLst>
                    <a:ext uri="{FF2B5EF4-FFF2-40B4-BE49-F238E27FC236}">
                      <a16:creationId xmlns:a16="http://schemas.microsoft.com/office/drawing/2014/main" id="{44A62ACC-7B71-2947-B6C0-81F40F8729DB}"/>
                    </a:ext>
                  </a:extLst>
                </p:cNvPr>
                <p:cNvSpPr/>
                <p:nvPr/>
              </p:nvSpPr>
              <p:spPr bwMode="auto">
                <a:xfrm>
                  <a:off x="9214779" y="3558520"/>
                  <a:ext cx="152752" cy="98749"/>
                </a:xfrm>
                <a:custGeom>
                  <a:avLst/>
                  <a:gdLst>
                    <a:gd name="T0" fmla="*/ 38 w 42"/>
                    <a:gd name="T1" fmla="*/ 14 h 27"/>
                    <a:gd name="T2" fmla="*/ 15 w 42"/>
                    <a:gd name="T3" fmla="*/ 0 h 27"/>
                    <a:gd name="T4" fmla="*/ 3 w 42"/>
                    <a:gd name="T5" fmla="*/ 14 h 27"/>
                    <a:gd name="T6" fmla="*/ 27 w 42"/>
                    <a:gd name="T7" fmla="*/ 27 h 27"/>
                    <a:gd name="T8" fmla="*/ 38 w 42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7">
                      <a:moveTo>
                        <a:pt x="38" y="14"/>
                      </a:moveTo>
                      <a:cubicBezTo>
                        <a:pt x="35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3" y="14"/>
                      </a:cubicBezTo>
                      <a:cubicBezTo>
                        <a:pt x="6" y="21"/>
                        <a:pt x="17" y="27"/>
                        <a:pt x="27" y="27"/>
                      </a:cubicBezTo>
                      <a:cubicBezTo>
                        <a:pt x="36" y="27"/>
                        <a:pt x="42" y="21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6" name="ïṧľîḓê">
                  <a:extLst>
                    <a:ext uri="{FF2B5EF4-FFF2-40B4-BE49-F238E27FC236}">
                      <a16:creationId xmlns:a16="http://schemas.microsoft.com/office/drawing/2014/main" id="{F3916524-86AD-94B6-1B98-46218B27D555}"/>
                    </a:ext>
                  </a:extLst>
                </p:cNvPr>
                <p:cNvSpPr/>
                <p:nvPr/>
              </p:nvSpPr>
              <p:spPr bwMode="auto">
                <a:xfrm>
                  <a:off x="9370616" y="3558520"/>
                  <a:ext cx="154295" cy="98749"/>
                </a:xfrm>
                <a:custGeom>
                  <a:avLst/>
                  <a:gdLst>
                    <a:gd name="T0" fmla="*/ 39 w 42"/>
                    <a:gd name="T1" fmla="*/ 14 h 27"/>
                    <a:gd name="T2" fmla="*/ 15 w 42"/>
                    <a:gd name="T3" fmla="*/ 0 h 27"/>
                    <a:gd name="T4" fmla="*/ 3 w 42"/>
                    <a:gd name="T5" fmla="*/ 14 h 27"/>
                    <a:gd name="T6" fmla="*/ 27 w 42"/>
                    <a:gd name="T7" fmla="*/ 27 h 27"/>
                    <a:gd name="T8" fmla="*/ 39 w 42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7">
                      <a:moveTo>
                        <a:pt x="39" y="14"/>
                      </a:moveTo>
                      <a:cubicBezTo>
                        <a:pt x="35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3" y="14"/>
                      </a:cubicBezTo>
                      <a:cubicBezTo>
                        <a:pt x="7" y="21"/>
                        <a:pt x="17" y="27"/>
                        <a:pt x="27" y="27"/>
                      </a:cubicBezTo>
                      <a:cubicBezTo>
                        <a:pt x="37" y="27"/>
                        <a:pt x="42" y="21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7" name="îṧlïďé">
                  <a:extLst>
                    <a:ext uri="{FF2B5EF4-FFF2-40B4-BE49-F238E27FC236}">
                      <a16:creationId xmlns:a16="http://schemas.microsoft.com/office/drawing/2014/main" id="{685C5579-7E7E-BAFC-5AE8-E559F8DDDF1C}"/>
                    </a:ext>
                  </a:extLst>
                </p:cNvPr>
                <p:cNvSpPr/>
                <p:nvPr/>
              </p:nvSpPr>
              <p:spPr bwMode="auto">
                <a:xfrm>
                  <a:off x="9842758" y="3558520"/>
                  <a:ext cx="155838" cy="98749"/>
                </a:xfrm>
                <a:custGeom>
                  <a:avLst/>
                  <a:gdLst>
                    <a:gd name="T0" fmla="*/ 39 w 43"/>
                    <a:gd name="T1" fmla="*/ 14 h 27"/>
                    <a:gd name="T2" fmla="*/ 15 w 43"/>
                    <a:gd name="T3" fmla="*/ 0 h 27"/>
                    <a:gd name="T4" fmla="*/ 4 w 43"/>
                    <a:gd name="T5" fmla="*/ 14 h 27"/>
                    <a:gd name="T6" fmla="*/ 28 w 43"/>
                    <a:gd name="T7" fmla="*/ 27 h 27"/>
                    <a:gd name="T8" fmla="*/ 39 w 43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7">
                      <a:moveTo>
                        <a:pt x="39" y="14"/>
                      </a:moveTo>
                      <a:cubicBezTo>
                        <a:pt x="36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4" y="14"/>
                      </a:cubicBezTo>
                      <a:cubicBezTo>
                        <a:pt x="8" y="21"/>
                        <a:pt x="19" y="27"/>
                        <a:pt x="28" y="27"/>
                      </a:cubicBezTo>
                      <a:cubicBezTo>
                        <a:pt x="38" y="27"/>
                        <a:pt x="43" y="21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8" name="îśḻïdê">
                  <a:extLst>
                    <a:ext uri="{FF2B5EF4-FFF2-40B4-BE49-F238E27FC236}">
                      <a16:creationId xmlns:a16="http://schemas.microsoft.com/office/drawing/2014/main" id="{671A5406-CF22-4D59-0786-11D27DC00911}"/>
                    </a:ext>
                  </a:extLst>
                </p:cNvPr>
                <p:cNvSpPr/>
                <p:nvPr/>
              </p:nvSpPr>
              <p:spPr bwMode="auto">
                <a:xfrm>
                  <a:off x="9998596" y="3558520"/>
                  <a:ext cx="160466" cy="98749"/>
                </a:xfrm>
                <a:custGeom>
                  <a:avLst/>
                  <a:gdLst>
                    <a:gd name="T0" fmla="*/ 40 w 44"/>
                    <a:gd name="T1" fmla="*/ 14 h 27"/>
                    <a:gd name="T2" fmla="*/ 15 w 44"/>
                    <a:gd name="T3" fmla="*/ 0 h 27"/>
                    <a:gd name="T4" fmla="*/ 4 w 44"/>
                    <a:gd name="T5" fmla="*/ 14 h 27"/>
                    <a:gd name="T6" fmla="*/ 29 w 44"/>
                    <a:gd name="T7" fmla="*/ 27 h 27"/>
                    <a:gd name="T8" fmla="*/ 40 w 44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27">
                      <a:moveTo>
                        <a:pt x="40" y="14"/>
                      </a:moveTo>
                      <a:cubicBezTo>
                        <a:pt x="36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4" y="14"/>
                      </a:cubicBezTo>
                      <a:cubicBezTo>
                        <a:pt x="8" y="21"/>
                        <a:pt x="19" y="27"/>
                        <a:pt x="29" y="27"/>
                      </a:cubicBezTo>
                      <a:cubicBezTo>
                        <a:pt x="39" y="27"/>
                        <a:pt x="44" y="21"/>
                        <a:pt x="40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9" name="îslíḍe">
                  <a:extLst>
                    <a:ext uri="{FF2B5EF4-FFF2-40B4-BE49-F238E27FC236}">
                      <a16:creationId xmlns:a16="http://schemas.microsoft.com/office/drawing/2014/main" id="{3A85812A-37D6-2936-D24A-81D0CD9C928A}"/>
                    </a:ext>
                  </a:extLst>
                </p:cNvPr>
                <p:cNvSpPr/>
                <p:nvPr/>
              </p:nvSpPr>
              <p:spPr bwMode="auto">
                <a:xfrm>
                  <a:off x="8787383" y="3678869"/>
                  <a:ext cx="149666" cy="103378"/>
                </a:xfrm>
                <a:custGeom>
                  <a:avLst/>
                  <a:gdLst>
                    <a:gd name="T0" fmla="*/ 38 w 41"/>
                    <a:gd name="T1" fmla="*/ 14 h 28"/>
                    <a:gd name="T2" fmla="*/ 15 w 41"/>
                    <a:gd name="T3" fmla="*/ 0 h 28"/>
                    <a:gd name="T4" fmla="*/ 2 w 41"/>
                    <a:gd name="T5" fmla="*/ 14 h 28"/>
                    <a:gd name="T6" fmla="*/ 25 w 41"/>
                    <a:gd name="T7" fmla="*/ 28 h 28"/>
                    <a:gd name="T8" fmla="*/ 38 w 41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8">
                      <a:moveTo>
                        <a:pt x="38" y="14"/>
                      </a:moveTo>
                      <a:cubicBezTo>
                        <a:pt x="35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2" y="14"/>
                      </a:cubicBezTo>
                      <a:cubicBezTo>
                        <a:pt x="5" y="22"/>
                        <a:pt x="16" y="28"/>
                        <a:pt x="25" y="28"/>
                      </a:cubicBezTo>
                      <a:cubicBezTo>
                        <a:pt x="35" y="28"/>
                        <a:pt x="41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0" name="íşlîḍè">
                  <a:extLst>
                    <a:ext uri="{FF2B5EF4-FFF2-40B4-BE49-F238E27FC236}">
                      <a16:creationId xmlns:a16="http://schemas.microsoft.com/office/drawing/2014/main" id="{56DB8D2C-7D40-662B-9CCC-5285049194AF}"/>
                    </a:ext>
                  </a:extLst>
                </p:cNvPr>
                <p:cNvSpPr/>
                <p:nvPr/>
              </p:nvSpPr>
              <p:spPr bwMode="auto">
                <a:xfrm>
                  <a:off x="8944763" y="3678869"/>
                  <a:ext cx="152752" cy="103378"/>
                </a:xfrm>
                <a:custGeom>
                  <a:avLst/>
                  <a:gdLst>
                    <a:gd name="T0" fmla="*/ 39 w 42"/>
                    <a:gd name="T1" fmla="*/ 14 h 28"/>
                    <a:gd name="T2" fmla="*/ 16 w 42"/>
                    <a:gd name="T3" fmla="*/ 0 h 28"/>
                    <a:gd name="T4" fmla="*/ 3 w 42"/>
                    <a:gd name="T5" fmla="*/ 14 h 28"/>
                    <a:gd name="T6" fmla="*/ 27 w 42"/>
                    <a:gd name="T7" fmla="*/ 28 h 28"/>
                    <a:gd name="T8" fmla="*/ 39 w 42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8">
                      <a:moveTo>
                        <a:pt x="39" y="14"/>
                      </a:moveTo>
                      <a:cubicBezTo>
                        <a:pt x="36" y="6"/>
                        <a:pt x="26" y="0"/>
                        <a:pt x="16" y="0"/>
                      </a:cubicBezTo>
                      <a:cubicBezTo>
                        <a:pt x="6" y="0"/>
                        <a:pt x="0" y="6"/>
                        <a:pt x="3" y="14"/>
                      </a:cubicBezTo>
                      <a:cubicBezTo>
                        <a:pt x="6" y="22"/>
                        <a:pt x="17" y="28"/>
                        <a:pt x="27" y="28"/>
                      </a:cubicBezTo>
                      <a:cubicBezTo>
                        <a:pt x="37" y="28"/>
                        <a:pt x="42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1" name="îṣlïḑe">
                  <a:extLst>
                    <a:ext uri="{FF2B5EF4-FFF2-40B4-BE49-F238E27FC236}">
                      <a16:creationId xmlns:a16="http://schemas.microsoft.com/office/drawing/2014/main" id="{5F4FD3B0-7556-F3B1-F5EF-E692EE6FD6EE}"/>
                    </a:ext>
                  </a:extLst>
                </p:cNvPr>
                <p:cNvSpPr/>
                <p:nvPr/>
              </p:nvSpPr>
              <p:spPr bwMode="auto">
                <a:xfrm>
                  <a:off x="9583543" y="3678869"/>
                  <a:ext cx="155838" cy="103378"/>
                </a:xfrm>
                <a:custGeom>
                  <a:avLst/>
                  <a:gdLst>
                    <a:gd name="T0" fmla="*/ 40 w 43"/>
                    <a:gd name="T1" fmla="*/ 14 h 28"/>
                    <a:gd name="T2" fmla="*/ 15 w 43"/>
                    <a:gd name="T3" fmla="*/ 0 h 28"/>
                    <a:gd name="T4" fmla="*/ 4 w 43"/>
                    <a:gd name="T5" fmla="*/ 14 h 28"/>
                    <a:gd name="T6" fmla="*/ 28 w 43"/>
                    <a:gd name="T7" fmla="*/ 28 h 28"/>
                    <a:gd name="T8" fmla="*/ 40 w 43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8">
                      <a:moveTo>
                        <a:pt x="40" y="14"/>
                      </a:moveTo>
                      <a:cubicBezTo>
                        <a:pt x="36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4" y="14"/>
                      </a:cubicBezTo>
                      <a:cubicBezTo>
                        <a:pt x="7" y="22"/>
                        <a:pt x="18" y="28"/>
                        <a:pt x="28" y="28"/>
                      </a:cubicBezTo>
                      <a:cubicBezTo>
                        <a:pt x="38" y="28"/>
                        <a:pt x="43" y="22"/>
                        <a:pt x="40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2" name="íśļíḓe">
                  <a:extLst>
                    <a:ext uri="{FF2B5EF4-FFF2-40B4-BE49-F238E27FC236}">
                      <a16:creationId xmlns:a16="http://schemas.microsoft.com/office/drawing/2014/main" id="{0008E3D7-23AB-51B6-4C90-7F3E37608477}"/>
                    </a:ext>
                  </a:extLst>
                </p:cNvPr>
                <p:cNvSpPr/>
                <p:nvPr/>
              </p:nvSpPr>
              <p:spPr bwMode="auto">
                <a:xfrm>
                  <a:off x="10064942" y="3678869"/>
                  <a:ext cx="157381" cy="103378"/>
                </a:xfrm>
                <a:custGeom>
                  <a:avLst/>
                  <a:gdLst>
                    <a:gd name="T0" fmla="*/ 39 w 43"/>
                    <a:gd name="T1" fmla="*/ 14 h 28"/>
                    <a:gd name="T2" fmla="*/ 14 w 43"/>
                    <a:gd name="T3" fmla="*/ 0 h 28"/>
                    <a:gd name="T4" fmla="*/ 4 w 43"/>
                    <a:gd name="T5" fmla="*/ 14 h 28"/>
                    <a:gd name="T6" fmla="*/ 29 w 43"/>
                    <a:gd name="T7" fmla="*/ 28 h 28"/>
                    <a:gd name="T8" fmla="*/ 39 w 43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8">
                      <a:moveTo>
                        <a:pt x="39" y="14"/>
                      </a:moveTo>
                      <a:cubicBezTo>
                        <a:pt x="35" y="6"/>
                        <a:pt x="24" y="0"/>
                        <a:pt x="14" y="0"/>
                      </a:cubicBezTo>
                      <a:cubicBezTo>
                        <a:pt x="4" y="0"/>
                        <a:pt x="0" y="6"/>
                        <a:pt x="4" y="14"/>
                      </a:cubicBezTo>
                      <a:cubicBezTo>
                        <a:pt x="7" y="22"/>
                        <a:pt x="19" y="28"/>
                        <a:pt x="29" y="28"/>
                      </a:cubicBezTo>
                      <a:cubicBezTo>
                        <a:pt x="39" y="28"/>
                        <a:pt x="43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3" name="îṩḻiḓè">
                  <a:extLst>
                    <a:ext uri="{FF2B5EF4-FFF2-40B4-BE49-F238E27FC236}">
                      <a16:creationId xmlns:a16="http://schemas.microsoft.com/office/drawing/2014/main" id="{BCDDAB0F-BE25-0055-D788-D0395ABB763F}"/>
                    </a:ext>
                  </a:extLst>
                </p:cNvPr>
                <p:cNvSpPr/>
                <p:nvPr/>
              </p:nvSpPr>
              <p:spPr bwMode="auto">
                <a:xfrm>
                  <a:off x="10222323" y="3678869"/>
                  <a:ext cx="160466" cy="103378"/>
                </a:xfrm>
                <a:custGeom>
                  <a:avLst/>
                  <a:gdLst>
                    <a:gd name="T0" fmla="*/ 40 w 44"/>
                    <a:gd name="T1" fmla="*/ 14 h 28"/>
                    <a:gd name="T2" fmla="*/ 15 w 44"/>
                    <a:gd name="T3" fmla="*/ 0 h 28"/>
                    <a:gd name="T4" fmla="*/ 4 w 44"/>
                    <a:gd name="T5" fmla="*/ 14 h 28"/>
                    <a:gd name="T6" fmla="*/ 30 w 44"/>
                    <a:gd name="T7" fmla="*/ 28 h 28"/>
                    <a:gd name="T8" fmla="*/ 40 w 44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28">
                      <a:moveTo>
                        <a:pt x="40" y="14"/>
                      </a:moveTo>
                      <a:cubicBezTo>
                        <a:pt x="36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4" y="14"/>
                      </a:cubicBezTo>
                      <a:cubicBezTo>
                        <a:pt x="8" y="22"/>
                        <a:pt x="20" y="28"/>
                        <a:pt x="30" y="28"/>
                      </a:cubicBezTo>
                      <a:cubicBezTo>
                        <a:pt x="40" y="28"/>
                        <a:pt x="44" y="22"/>
                        <a:pt x="40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4" name="íṩ1îḍé">
                  <a:extLst>
                    <a:ext uri="{FF2B5EF4-FFF2-40B4-BE49-F238E27FC236}">
                      <a16:creationId xmlns:a16="http://schemas.microsoft.com/office/drawing/2014/main" id="{1407698B-7807-299F-358C-B5765D132056}"/>
                    </a:ext>
                  </a:extLst>
                </p:cNvPr>
                <p:cNvSpPr/>
                <p:nvPr/>
              </p:nvSpPr>
              <p:spPr bwMode="auto">
                <a:xfrm>
                  <a:off x="10382789" y="3678869"/>
                  <a:ext cx="160466" cy="103378"/>
                </a:xfrm>
                <a:custGeom>
                  <a:avLst/>
                  <a:gdLst>
                    <a:gd name="T0" fmla="*/ 40 w 44"/>
                    <a:gd name="T1" fmla="*/ 14 h 28"/>
                    <a:gd name="T2" fmla="*/ 14 w 44"/>
                    <a:gd name="T3" fmla="*/ 0 h 28"/>
                    <a:gd name="T4" fmla="*/ 4 w 44"/>
                    <a:gd name="T5" fmla="*/ 14 h 28"/>
                    <a:gd name="T6" fmla="*/ 30 w 44"/>
                    <a:gd name="T7" fmla="*/ 28 h 28"/>
                    <a:gd name="T8" fmla="*/ 40 w 44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28">
                      <a:moveTo>
                        <a:pt x="40" y="14"/>
                      </a:moveTo>
                      <a:cubicBezTo>
                        <a:pt x="36" y="6"/>
                        <a:pt x="24" y="0"/>
                        <a:pt x="14" y="0"/>
                      </a:cubicBezTo>
                      <a:cubicBezTo>
                        <a:pt x="5" y="0"/>
                        <a:pt x="0" y="6"/>
                        <a:pt x="4" y="14"/>
                      </a:cubicBezTo>
                      <a:cubicBezTo>
                        <a:pt x="9" y="22"/>
                        <a:pt x="20" y="28"/>
                        <a:pt x="30" y="28"/>
                      </a:cubicBezTo>
                      <a:cubicBezTo>
                        <a:pt x="40" y="28"/>
                        <a:pt x="44" y="22"/>
                        <a:pt x="40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5" name="ïṩľíḍé">
                  <a:extLst>
                    <a:ext uri="{FF2B5EF4-FFF2-40B4-BE49-F238E27FC236}">
                      <a16:creationId xmlns:a16="http://schemas.microsoft.com/office/drawing/2014/main" id="{53B37757-518D-427E-1087-93DA51C34077}"/>
                    </a:ext>
                  </a:extLst>
                </p:cNvPr>
                <p:cNvSpPr/>
                <p:nvPr/>
              </p:nvSpPr>
              <p:spPr bwMode="auto">
                <a:xfrm>
                  <a:off x="9156147" y="3803849"/>
                  <a:ext cx="157381" cy="101834"/>
                </a:xfrm>
                <a:custGeom>
                  <a:avLst/>
                  <a:gdLst>
                    <a:gd name="T0" fmla="*/ 39 w 43"/>
                    <a:gd name="T1" fmla="*/ 14 h 28"/>
                    <a:gd name="T2" fmla="*/ 15 w 43"/>
                    <a:gd name="T3" fmla="*/ 0 h 28"/>
                    <a:gd name="T4" fmla="*/ 3 w 43"/>
                    <a:gd name="T5" fmla="*/ 14 h 28"/>
                    <a:gd name="T6" fmla="*/ 27 w 43"/>
                    <a:gd name="T7" fmla="*/ 28 h 28"/>
                    <a:gd name="T8" fmla="*/ 39 w 43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8">
                      <a:moveTo>
                        <a:pt x="39" y="14"/>
                      </a:moveTo>
                      <a:cubicBezTo>
                        <a:pt x="36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3" y="14"/>
                      </a:cubicBezTo>
                      <a:cubicBezTo>
                        <a:pt x="6" y="22"/>
                        <a:pt x="17" y="28"/>
                        <a:pt x="27" y="28"/>
                      </a:cubicBezTo>
                      <a:cubicBezTo>
                        <a:pt x="37" y="28"/>
                        <a:pt x="43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6" name="îšľidè">
                  <a:extLst>
                    <a:ext uri="{FF2B5EF4-FFF2-40B4-BE49-F238E27FC236}">
                      <a16:creationId xmlns:a16="http://schemas.microsoft.com/office/drawing/2014/main" id="{A7F62B1A-BD44-6D5F-B907-260501B127C5}"/>
                    </a:ext>
                  </a:extLst>
                </p:cNvPr>
                <p:cNvSpPr/>
                <p:nvPr/>
              </p:nvSpPr>
              <p:spPr bwMode="auto">
                <a:xfrm>
                  <a:off x="9316614" y="3803849"/>
                  <a:ext cx="157381" cy="101834"/>
                </a:xfrm>
                <a:custGeom>
                  <a:avLst/>
                  <a:gdLst>
                    <a:gd name="T0" fmla="*/ 40 w 43"/>
                    <a:gd name="T1" fmla="*/ 14 h 28"/>
                    <a:gd name="T2" fmla="*/ 16 w 43"/>
                    <a:gd name="T3" fmla="*/ 0 h 28"/>
                    <a:gd name="T4" fmla="*/ 3 w 43"/>
                    <a:gd name="T5" fmla="*/ 14 h 28"/>
                    <a:gd name="T6" fmla="*/ 28 w 43"/>
                    <a:gd name="T7" fmla="*/ 28 h 28"/>
                    <a:gd name="T8" fmla="*/ 40 w 43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8">
                      <a:moveTo>
                        <a:pt x="40" y="14"/>
                      </a:moveTo>
                      <a:cubicBezTo>
                        <a:pt x="36" y="6"/>
                        <a:pt x="26" y="0"/>
                        <a:pt x="16" y="0"/>
                      </a:cubicBezTo>
                      <a:cubicBezTo>
                        <a:pt x="6" y="0"/>
                        <a:pt x="0" y="6"/>
                        <a:pt x="3" y="14"/>
                      </a:cubicBezTo>
                      <a:cubicBezTo>
                        <a:pt x="7" y="22"/>
                        <a:pt x="18" y="28"/>
                        <a:pt x="28" y="28"/>
                      </a:cubicBezTo>
                      <a:cubicBezTo>
                        <a:pt x="38" y="28"/>
                        <a:pt x="43" y="22"/>
                        <a:pt x="40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7" name="íšļîḍê">
                  <a:extLst>
                    <a:ext uri="{FF2B5EF4-FFF2-40B4-BE49-F238E27FC236}">
                      <a16:creationId xmlns:a16="http://schemas.microsoft.com/office/drawing/2014/main" id="{A749E010-692C-D104-44D0-B5755C122B9F}"/>
                    </a:ext>
                  </a:extLst>
                </p:cNvPr>
                <p:cNvSpPr/>
                <p:nvPr/>
              </p:nvSpPr>
              <p:spPr bwMode="auto">
                <a:xfrm>
                  <a:off x="10290213" y="3803849"/>
                  <a:ext cx="165096" cy="101834"/>
                </a:xfrm>
                <a:custGeom>
                  <a:avLst/>
                  <a:gdLst>
                    <a:gd name="T0" fmla="*/ 40 w 45"/>
                    <a:gd name="T1" fmla="*/ 14 h 28"/>
                    <a:gd name="T2" fmla="*/ 14 w 45"/>
                    <a:gd name="T3" fmla="*/ 0 h 28"/>
                    <a:gd name="T4" fmla="*/ 4 w 45"/>
                    <a:gd name="T5" fmla="*/ 14 h 28"/>
                    <a:gd name="T6" fmla="*/ 30 w 45"/>
                    <a:gd name="T7" fmla="*/ 28 h 28"/>
                    <a:gd name="T8" fmla="*/ 40 w 45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8">
                      <a:moveTo>
                        <a:pt x="40" y="14"/>
                      </a:moveTo>
                      <a:cubicBezTo>
                        <a:pt x="36" y="6"/>
                        <a:pt x="24" y="0"/>
                        <a:pt x="14" y="0"/>
                      </a:cubicBezTo>
                      <a:cubicBezTo>
                        <a:pt x="4" y="0"/>
                        <a:pt x="0" y="6"/>
                        <a:pt x="4" y="14"/>
                      </a:cubicBezTo>
                      <a:cubicBezTo>
                        <a:pt x="8" y="22"/>
                        <a:pt x="20" y="28"/>
                        <a:pt x="30" y="28"/>
                      </a:cubicBezTo>
                      <a:cubicBezTo>
                        <a:pt x="40" y="28"/>
                        <a:pt x="45" y="22"/>
                        <a:pt x="40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8" name="iśliḓê">
                  <a:extLst>
                    <a:ext uri="{FF2B5EF4-FFF2-40B4-BE49-F238E27FC236}">
                      <a16:creationId xmlns:a16="http://schemas.microsoft.com/office/drawing/2014/main" id="{4AD0EB09-DBBC-8464-9F65-03126AE8C5BE}"/>
                    </a:ext>
                  </a:extLst>
                </p:cNvPr>
                <p:cNvSpPr/>
                <p:nvPr/>
              </p:nvSpPr>
              <p:spPr bwMode="auto">
                <a:xfrm>
                  <a:off x="10452222" y="3803849"/>
                  <a:ext cx="163552" cy="101834"/>
                </a:xfrm>
                <a:custGeom>
                  <a:avLst/>
                  <a:gdLst>
                    <a:gd name="T0" fmla="*/ 41 w 45"/>
                    <a:gd name="T1" fmla="*/ 14 h 28"/>
                    <a:gd name="T2" fmla="*/ 14 w 45"/>
                    <a:gd name="T3" fmla="*/ 0 h 28"/>
                    <a:gd name="T4" fmla="*/ 4 w 45"/>
                    <a:gd name="T5" fmla="*/ 14 h 28"/>
                    <a:gd name="T6" fmla="*/ 31 w 45"/>
                    <a:gd name="T7" fmla="*/ 28 h 28"/>
                    <a:gd name="T8" fmla="*/ 41 w 45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8">
                      <a:moveTo>
                        <a:pt x="41" y="14"/>
                      </a:moveTo>
                      <a:cubicBezTo>
                        <a:pt x="36" y="6"/>
                        <a:pt x="24" y="0"/>
                        <a:pt x="14" y="0"/>
                      </a:cubicBezTo>
                      <a:cubicBezTo>
                        <a:pt x="4" y="0"/>
                        <a:pt x="0" y="6"/>
                        <a:pt x="4" y="14"/>
                      </a:cubicBezTo>
                      <a:cubicBezTo>
                        <a:pt x="9" y="22"/>
                        <a:pt x="20" y="28"/>
                        <a:pt x="31" y="28"/>
                      </a:cubicBezTo>
                      <a:cubicBezTo>
                        <a:pt x="41" y="28"/>
                        <a:pt x="45" y="22"/>
                        <a:pt x="4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9" name="islïḍê">
                  <a:extLst>
                    <a:ext uri="{FF2B5EF4-FFF2-40B4-BE49-F238E27FC236}">
                      <a16:creationId xmlns:a16="http://schemas.microsoft.com/office/drawing/2014/main" id="{84116A33-6405-3ADA-C542-B4A7EA18A1FD}"/>
                    </a:ext>
                  </a:extLst>
                </p:cNvPr>
                <p:cNvSpPr/>
                <p:nvPr/>
              </p:nvSpPr>
              <p:spPr bwMode="auto">
                <a:xfrm>
                  <a:off x="11348674" y="4198843"/>
                  <a:ext cx="183611" cy="112636"/>
                </a:xfrm>
                <a:custGeom>
                  <a:avLst/>
                  <a:gdLst>
                    <a:gd name="T0" fmla="*/ 44 w 50"/>
                    <a:gd name="T1" fmla="*/ 15 h 31"/>
                    <a:gd name="T2" fmla="*/ 15 w 50"/>
                    <a:gd name="T3" fmla="*/ 0 h 31"/>
                    <a:gd name="T4" fmla="*/ 6 w 50"/>
                    <a:gd name="T5" fmla="*/ 15 h 31"/>
                    <a:gd name="T6" fmla="*/ 35 w 50"/>
                    <a:gd name="T7" fmla="*/ 31 h 31"/>
                    <a:gd name="T8" fmla="*/ 44 w 50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31">
                      <a:moveTo>
                        <a:pt x="44" y="15"/>
                      </a:moveTo>
                      <a:cubicBezTo>
                        <a:pt x="38" y="7"/>
                        <a:pt x="25" y="0"/>
                        <a:pt x="15" y="0"/>
                      </a:cubicBezTo>
                      <a:cubicBezTo>
                        <a:pt x="5" y="0"/>
                        <a:pt x="0" y="7"/>
                        <a:pt x="6" y="15"/>
                      </a:cubicBezTo>
                      <a:cubicBezTo>
                        <a:pt x="11" y="24"/>
                        <a:pt x="24" y="31"/>
                        <a:pt x="35" y="31"/>
                      </a:cubicBezTo>
                      <a:cubicBezTo>
                        <a:pt x="46" y="31"/>
                        <a:pt x="50" y="24"/>
                        <a:pt x="4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0" name="islîďe">
                  <a:extLst>
                    <a:ext uri="{FF2B5EF4-FFF2-40B4-BE49-F238E27FC236}">
                      <a16:creationId xmlns:a16="http://schemas.microsoft.com/office/drawing/2014/main" id="{72F252B1-70E8-3DF4-4CC0-A6EDC531B41A}"/>
                    </a:ext>
                  </a:extLst>
                </p:cNvPr>
                <p:cNvSpPr/>
                <p:nvPr/>
              </p:nvSpPr>
              <p:spPr bwMode="auto">
                <a:xfrm>
                  <a:off x="10027912" y="3931913"/>
                  <a:ext cx="165096" cy="104920"/>
                </a:xfrm>
                <a:custGeom>
                  <a:avLst/>
                  <a:gdLst>
                    <a:gd name="T0" fmla="*/ 41 w 45"/>
                    <a:gd name="T1" fmla="*/ 14 h 29"/>
                    <a:gd name="T2" fmla="*/ 15 w 45"/>
                    <a:gd name="T3" fmla="*/ 0 h 29"/>
                    <a:gd name="T4" fmla="*/ 4 w 45"/>
                    <a:gd name="T5" fmla="*/ 14 h 29"/>
                    <a:gd name="T6" fmla="*/ 30 w 45"/>
                    <a:gd name="T7" fmla="*/ 29 h 29"/>
                    <a:gd name="T8" fmla="*/ 41 w 45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9">
                      <a:moveTo>
                        <a:pt x="41" y="14"/>
                      </a:moveTo>
                      <a:cubicBezTo>
                        <a:pt x="37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4" y="14"/>
                      </a:cubicBezTo>
                      <a:cubicBezTo>
                        <a:pt x="8" y="22"/>
                        <a:pt x="20" y="29"/>
                        <a:pt x="30" y="29"/>
                      </a:cubicBezTo>
                      <a:cubicBezTo>
                        <a:pt x="40" y="29"/>
                        <a:pt x="45" y="22"/>
                        <a:pt x="4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1" name="ïSḻïḓê">
                  <a:extLst>
                    <a:ext uri="{FF2B5EF4-FFF2-40B4-BE49-F238E27FC236}">
                      <a16:creationId xmlns:a16="http://schemas.microsoft.com/office/drawing/2014/main" id="{39B521E9-9F7E-6914-1247-3D257A8A0866}"/>
                    </a:ext>
                  </a:extLst>
                </p:cNvPr>
                <p:cNvSpPr/>
                <p:nvPr/>
              </p:nvSpPr>
              <p:spPr bwMode="auto">
                <a:xfrm>
                  <a:off x="10356560" y="3931913"/>
                  <a:ext cx="168182" cy="104920"/>
                </a:xfrm>
                <a:custGeom>
                  <a:avLst/>
                  <a:gdLst>
                    <a:gd name="T0" fmla="*/ 42 w 46"/>
                    <a:gd name="T1" fmla="*/ 14 h 29"/>
                    <a:gd name="T2" fmla="*/ 15 w 46"/>
                    <a:gd name="T3" fmla="*/ 0 h 29"/>
                    <a:gd name="T4" fmla="*/ 5 w 46"/>
                    <a:gd name="T5" fmla="*/ 14 h 29"/>
                    <a:gd name="T6" fmla="*/ 31 w 46"/>
                    <a:gd name="T7" fmla="*/ 29 h 29"/>
                    <a:gd name="T8" fmla="*/ 42 w 46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29">
                      <a:moveTo>
                        <a:pt x="42" y="14"/>
                      </a:moveTo>
                      <a:cubicBezTo>
                        <a:pt x="37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5" y="14"/>
                      </a:cubicBezTo>
                      <a:cubicBezTo>
                        <a:pt x="9" y="22"/>
                        <a:pt x="21" y="29"/>
                        <a:pt x="31" y="29"/>
                      </a:cubicBezTo>
                      <a:cubicBezTo>
                        <a:pt x="42" y="29"/>
                        <a:pt x="46" y="22"/>
                        <a:pt x="4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2" name="îṣľîďê">
                  <a:extLst>
                    <a:ext uri="{FF2B5EF4-FFF2-40B4-BE49-F238E27FC236}">
                      <a16:creationId xmlns:a16="http://schemas.microsoft.com/office/drawing/2014/main" id="{693D3C84-E6DC-0096-2E5B-04CE39455BB6}"/>
                    </a:ext>
                  </a:extLst>
                </p:cNvPr>
                <p:cNvSpPr/>
                <p:nvPr/>
              </p:nvSpPr>
              <p:spPr bwMode="auto">
                <a:xfrm>
                  <a:off x="9762525" y="4063064"/>
                  <a:ext cx="163552" cy="109550"/>
                </a:xfrm>
                <a:custGeom>
                  <a:avLst/>
                  <a:gdLst>
                    <a:gd name="T0" fmla="*/ 41 w 45"/>
                    <a:gd name="T1" fmla="*/ 15 h 30"/>
                    <a:gd name="T2" fmla="*/ 15 w 45"/>
                    <a:gd name="T3" fmla="*/ 0 h 30"/>
                    <a:gd name="T4" fmla="*/ 3 w 45"/>
                    <a:gd name="T5" fmla="*/ 15 h 30"/>
                    <a:gd name="T6" fmla="*/ 29 w 45"/>
                    <a:gd name="T7" fmla="*/ 30 h 30"/>
                    <a:gd name="T8" fmla="*/ 41 w 45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30">
                      <a:moveTo>
                        <a:pt x="41" y="15"/>
                      </a:moveTo>
                      <a:cubicBezTo>
                        <a:pt x="37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3" y="15"/>
                      </a:cubicBezTo>
                      <a:cubicBezTo>
                        <a:pt x="7" y="23"/>
                        <a:pt x="19" y="30"/>
                        <a:pt x="29" y="30"/>
                      </a:cubicBezTo>
                      <a:cubicBezTo>
                        <a:pt x="40" y="30"/>
                        <a:pt x="45" y="23"/>
                        <a:pt x="4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3" name="îṥ1iḍe">
                  <a:extLst>
                    <a:ext uri="{FF2B5EF4-FFF2-40B4-BE49-F238E27FC236}">
                      <a16:creationId xmlns:a16="http://schemas.microsoft.com/office/drawing/2014/main" id="{1DF21BD3-CA4F-C9AE-4E8B-591C072A46B5}"/>
                    </a:ext>
                  </a:extLst>
                </p:cNvPr>
                <p:cNvSpPr/>
                <p:nvPr/>
              </p:nvSpPr>
              <p:spPr bwMode="auto">
                <a:xfrm>
                  <a:off x="9926077" y="4063064"/>
                  <a:ext cx="168182" cy="109550"/>
                </a:xfrm>
                <a:custGeom>
                  <a:avLst/>
                  <a:gdLst>
                    <a:gd name="T0" fmla="*/ 42 w 46"/>
                    <a:gd name="T1" fmla="*/ 15 h 30"/>
                    <a:gd name="T2" fmla="*/ 16 w 46"/>
                    <a:gd name="T3" fmla="*/ 0 h 30"/>
                    <a:gd name="T4" fmla="*/ 4 w 46"/>
                    <a:gd name="T5" fmla="*/ 15 h 30"/>
                    <a:gd name="T6" fmla="*/ 31 w 46"/>
                    <a:gd name="T7" fmla="*/ 30 h 30"/>
                    <a:gd name="T8" fmla="*/ 42 w 46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0">
                      <a:moveTo>
                        <a:pt x="42" y="15"/>
                      </a:moveTo>
                      <a:cubicBezTo>
                        <a:pt x="38" y="6"/>
                        <a:pt x="26" y="0"/>
                        <a:pt x="16" y="0"/>
                      </a:cubicBezTo>
                      <a:cubicBezTo>
                        <a:pt x="6" y="0"/>
                        <a:pt x="0" y="6"/>
                        <a:pt x="4" y="15"/>
                      </a:cubicBezTo>
                      <a:cubicBezTo>
                        <a:pt x="8" y="23"/>
                        <a:pt x="20" y="30"/>
                        <a:pt x="31" y="30"/>
                      </a:cubicBezTo>
                      <a:cubicBezTo>
                        <a:pt x="41" y="30"/>
                        <a:pt x="46" y="23"/>
                        <a:pt x="4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4" name="íŝḷîḋè">
                  <a:extLst>
                    <a:ext uri="{FF2B5EF4-FFF2-40B4-BE49-F238E27FC236}">
                      <a16:creationId xmlns:a16="http://schemas.microsoft.com/office/drawing/2014/main" id="{7F57409C-0EED-87A7-5D9D-91B844448B40}"/>
                    </a:ext>
                  </a:extLst>
                </p:cNvPr>
                <p:cNvSpPr/>
                <p:nvPr/>
              </p:nvSpPr>
              <p:spPr bwMode="auto">
                <a:xfrm>
                  <a:off x="10094259" y="4063064"/>
                  <a:ext cx="168182" cy="109550"/>
                </a:xfrm>
                <a:custGeom>
                  <a:avLst/>
                  <a:gdLst>
                    <a:gd name="T0" fmla="*/ 42 w 46"/>
                    <a:gd name="T1" fmla="*/ 15 h 30"/>
                    <a:gd name="T2" fmla="*/ 15 w 46"/>
                    <a:gd name="T3" fmla="*/ 0 h 30"/>
                    <a:gd name="T4" fmla="*/ 4 w 46"/>
                    <a:gd name="T5" fmla="*/ 15 h 30"/>
                    <a:gd name="T6" fmla="*/ 31 w 46"/>
                    <a:gd name="T7" fmla="*/ 30 h 30"/>
                    <a:gd name="T8" fmla="*/ 42 w 46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0">
                      <a:moveTo>
                        <a:pt x="42" y="15"/>
                      </a:moveTo>
                      <a:cubicBezTo>
                        <a:pt x="38" y="6"/>
                        <a:pt x="26" y="0"/>
                        <a:pt x="15" y="0"/>
                      </a:cubicBezTo>
                      <a:cubicBezTo>
                        <a:pt x="5" y="0"/>
                        <a:pt x="0" y="6"/>
                        <a:pt x="4" y="15"/>
                      </a:cubicBezTo>
                      <a:cubicBezTo>
                        <a:pt x="9" y="23"/>
                        <a:pt x="20" y="30"/>
                        <a:pt x="31" y="30"/>
                      </a:cubicBezTo>
                      <a:cubicBezTo>
                        <a:pt x="41" y="30"/>
                        <a:pt x="46" y="23"/>
                        <a:pt x="4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5" name="îṧľíḓê">
                  <a:extLst>
                    <a:ext uri="{FF2B5EF4-FFF2-40B4-BE49-F238E27FC236}">
                      <a16:creationId xmlns:a16="http://schemas.microsoft.com/office/drawing/2014/main" id="{167F1800-725C-2CCD-E76C-6EA1187D935E}"/>
                    </a:ext>
                  </a:extLst>
                </p:cNvPr>
                <p:cNvSpPr/>
                <p:nvPr/>
              </p:nvSpPr>
              <p:spPr bwMode="auto">
                <a:xfrm>
                  <a:off x="10262440" y="4063064"/>
                  <a:ext cx="166638" cy="109550"/>
                </a:xfrm>
                <a:custGeom>
                  <a:avLst/>
                  <a:gdLst>
                    <a:gd name="T0" fmla="*/ 42 w 46"/>
                    <a:gd name="T1" fmla="*/ 15 h 30"/>
                    <a:gd name="T2" fmla="*/ 15 w 46"/>
                    <a:gd name="T3" fmla="*/ 0 h 30"/>
                    <a:gd name="T4" fmla="*/ 4 w 46"/>
                    <a:gd name="T5" fmla="*/ 15 h 30"/>
                    <a:gd name="T6" fmla="*/ 31 w 46"/>
                    <a:gd name="T7" fmla="*/ 30 h 30"/>
                    <a:gd name="T8" fmla="*/ 42 w 46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0">
                      <a:moveTo>
                        <a:pt x="42" y="15"/>
                      </a:moveTo>
                      <a:cubicBezTo>
                        <a:pt x="37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4" y="15"/>
                      </a:cubicBezTo>
                      <a:cubicBezTo>
                        <a:pt x="9" y="23"/>
                        <a:pt x="21" y="30"/>
                        <a:pt x="31" y="30"/>
                      </a:cubicBezTo>
                      <a:cubicBezTo>
                        <a:pt x="42" y="30"/>
                        <a:pt x="46" y="23"/>
                        <a:pt x="4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6" name="ïŝḻíďè">
                  <a:extLst>
                    <a:ext uri="{FF2B5EF4-FFF2-40B4-BE49-F238E27FC236}">
                      <a16:creationId xmlns:a16="http://schemas.microsoft.com/office/drawing/2014/main" id="{78AC3768-E719-C8F0-8CAF-494617E45187}"/>
                    </a:ext>
                  </a:extLst>
                </p:cNvPr>
                <p:cNvSpPr/>
                <p:nvPr/>
              </p:nvSpPr>
              <p:spPr bwMode="auto">
                <a:xfrm>
                  <a:off x="10429078" y="4063064"/>
                  <a:ext cx="168182" cy="109550"/>
                </a:xfrm>
                <a:custGeom>
                  <a:avLst/>
                  <a:gdLst>
                    <a:gd name="T0" fmla="*/ 42 w 46"/>
                    <a:gd name="T1" fmla="*/ 15 h 30"/>
                    <a:gd name="T2" fmla="*/ 15 w 46"/>
                    <a:gd name="T3" fmla="*/ 0 h 30"/>
                    <a:gd name="T4" fmla="*/ 4 w 46"/>
                    <a:gd name="T5" fmla="*/ 15 h 30"/>
                    <a:gd name="T6" fmla="*/ 31 w 46"/>
                    <a:gd name="T7" fmla="*/ 30 h 30"/>
                    <a:gd name="T8" fmla="*/ 42 w 46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0">
                      <a:moveTo>
                        <a:pt x="42" y="15"/>
                      </a:moveTo>
                      <a:cubicBezTo>
                        <a:pt x="37" y="6"/>
                        <a:pt x="25" y="0"/>
                        <a:pt x="15" y="0"/>
                      </a:cubicBezTo>
                      <a:cubicBezTo>
                        <a:pt x="5" y="0"/>
                        <a:pt x="0" y="6"/>
                        <a:pt x="4" y="15"/>
                      </a:cubicBezTo>
                      <a:cubicBezTo>
                        <a:pt x="9" y="23"/>
                        <a:pt x="21" y="30"/>
                        <a:pt x="31" y="30"/>
                      </a:cubicBezTo>
                      <a:cubicBezTo>
                        <a:pt x="42" y="30"/>
                        <a:pt x="46" y="23"/>
                        <a:pt x="4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7" name="ïṡļíḍe">
                  <a:extLst>
                    <a:ext uri="{FF2B5EF4-FFF2-40B4-BE49-F238E27FC236}">
                      <a16:creationId xmlns:a16="http://schemas.microsoft.com/office/drawing/2014/main" id="{E00A9108-866F-5FCA-AEC0-8425B8A17F28}"/>
                    </a:ext>
                  </a:extLst>
                </p:cNvPr>
                <p:cNvSpPr/>
                <p:nvPr/>
              </p:nvSpPr>
              <p:spPr bwMode="auto">
                <a:xfrm>
                  <a:off x="10597259" y="4063064"/>
                  <a:ext cx="171268" cy="109550"/>
                </a:xfrm>
                <a:custGeom>
                  <a:avLst/>
                  <a:gdLst>
                    <a:gd name="T0" fmla="*/ 42 w 47"/>
                    <a:gd name="T1" fmla="*/ 15 h 30"/>
                    <a:gd name="T2" fmla="*/ 14 w 47"/>
                    <a:gd name="T3" fmla="*/ 0 h 30"/>
                    <a:gd name="T4" fmla="*/ 4 w 47"/>
                    <a:gd name="T5" fmla="*/ 15 h 30"/>
                    <a:gd name="T6" fmla="*/ 32 w 47"/>
                    <a:gd name="T7" fmla="*/ 30 h 30"/>
                    <a:gd name="T8" fmla="*/ 42 w 47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42" y="15"/>
                      </a:moveTo>
                      <a:cubicBezTo>
                        <a:pt x="37" y="6"/>
                        <a:pt x="25" y="0"/>
                        <a:pt x="14" y="0"/>
                      </a:cubicBezTo>
                      <a:cubicBezTo>
                        <a:pt x="4" y="0"/>
                        <a:pt x="0" y="6"/>
                        <a:pt x="4" y="15"/>
                      </a:cubicBezTo>
                      <a:cubicBezTo>
                        <a:pt x="9" y="23"/>
                        <a:pt x="21" y="30"/>
                        <a:pt x="32" y="30"/>
                      </a:cubicBezTo>
                      <a:cubicBezTo>
                        <a:pt x="42" y="30"/>
                        <a:pt x="47" y="23"/>
                        <a:pt x="4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8" name="íṩlídê">
                  <a:extLst>
                    <a:ext uri="{FF2B5EF4-FFF2-40B4-BE49-F238E27FC236}">
                      <a16:creationId xmlns:a16="http://schemas.microsoft.com/office/drawing/2014/main" id="{98A801BE-5F59-8DA7-B40E-CDF5D95E2091}"/>
                    </a:ext>
                  </a:extLst>
                </p:cNvPr>
                <p:cNvSpPr/>
                <p:nvPr/>
              </p:nvSpPr>
              <p:spPr bwMode="auto">
                <a:xfrm>
                  <a:off x="9652976" y="4198843"/>
                  <a:ext cx="166638" cy="112636"/>
                </a:xfrm>
                <a:custGeom>
                  <a:avLst/>
                  <a:gdLst>
                    <a:gd name="T0" fmla="*/ 42 w 46"/>
                    <a:gd name="T1" fmla="*/ 15 h 31"/>
                    <a:gd name="T2" fmla="*/ 16 w 46"/>
                    <a:gd name="T3" fmla="*/ 0 h 31"/>
                    <a:gd name="T4" fmla="*/ 4 w 46"/>
                    <a:gd name="T5" fmla="*/ 15 h 31"/>
                    <a:gd name="T6" fmla="*/ 30 w 46"/>
                    <a:gd name="T7" fmla="*/ 31 h 31"/>
                    <a:gd name="T8" fmla="*/ 42 w 46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1">
                      <a:moveTo>
                        <a:pt x="42" y="15"/>
                      </a:moveTo>
                      <a:cubicBezTo>
                        <a:pt x="38" y="7"/>
                        <a:pt x="27" y="0"/>
                        <a:pt x="16" y="0"/>
                      </a:cubicBezTo>
                      <a:cubicBezTo>
                        <a:pt x="6" y="0"/>
                        <a:pt x="0" y="7"/>
                        <a:pt x="4" y="15"/>
                      </a:cubicBezTo>
                      <a:cubicBezTo>
                        <a:pt x="8" y="24"/>
                        <a:pt x="20" y="31"/>
                        <a:pt x="30" y="31"/>
                      </a:cubicBezTo>
                      <a:cubicBezTo>
                        <a:pt x="41" y="31"/>
                        <a:pt x="46" y="24"/>
                        <a:pt x="4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9" name="ïSḷiḋè">
                  <a:extLst>
                    <a:ext uri="{FF2B5EF4-FFF2-40B4-BE49-F238E27FC236}">
                      <a16:creationId xmlns:a16="http://schemas.microsoft.com/office/drawing/2014/main" id="{10D0D787-34A0-4401-FCE5-92E3753A92D6}"/>
                    </a:ext>
                  </a:extLst>
                </p:cNvPr>
                <p:cNvSpPr/>
                <p:nvPr/>
              </p:nvSpPr>
              <p:spPr bwMode="auto">
                <a:xfrm>
                  <a:off x="9824243" y="4198843"/>
                  <a:ext cx="168182" cy="112636"/>
                </a:xfrm>
                <a:custGeom>
                  <a:avLst/>
                  <a:gdLst>
                    <a:gd name="T0" fmla="*/ 42 w 46"/>
                    <a:gd name="T1" fmla="*/ 15 h 31"/>
                    <a:gd name="T2" fmla="*/ 16 w 46"/>
                    <a:gd name="T3" fmla="*/ 0 h 31"/>
                    <a:gd name="T4" fmla="*/ 4 w 46"/>
                    <a:gd name="T5" fmla="*/ 15 h 31"/>
                    <a:gd name="T6" fmla="*/ 30 w 46"/>
                    <a:gd name="T7" fmla="*/ 31 h 31"/>
                    <a:gd name="T8" fmla="*/ 42 w 46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1">
                      <a:moveTo>
                        <a:pt x="42" y="15"/>
                      </a:moveTo>
                      <a:cubicBezTo>
                        <a:pt x="38" y="7"/>
                        <a:pt x="26" y="0"/>
                        <a:pt x="16" y="0"/>
                      </a:cubicBezTo>
                      <a:cubicBezTo>
                        <a:pt x="5" y="0"/>
                        <a:pt x="0" y="7"/>
                        <a:pt x="4" y="15"/>
                      </a:cubicBezTo>
                      <a:cubicBezTo>
                        <a:pt x="8" y="24"/>
                        <a:pt x="20" y="31"/>
                        <a:pt x="30" y="31"/>
                      </a:cubicBezTo>
                      <a:cubicBezTo>
                        <a:pt x="41" y="31"/>
                        <a:pt x="46" y="24"/>
                        <a:pt x="4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0" name="î$ḻîḍê">
                  <a:extLst>
                    <a:ext uri="{FF2B5EF4-FFF2-40B4-BE49-F238E27FC236}">
                      <a16:creationId xmlns:a16="http://schemas.microsoft.com/office/drawing/2014/main" id="{C42B6AC1-1B0A-7F29-F034-43D4551D8951}"/>
                    </a:ext>
                  </a:extLst>
                </p:cNvPr>
                <p:cNvSpPr/>
                <p:nvPr/>
              </p:nvSpPr>
              <p:spPr bwMode="auto">
                <a:xfrm>
                  <a:off x="9992424" y="4198843"/>
                  <a:ext cx="171268" cy="112636"/>
                </a:xfrm>
                <a:custGeom>
                  <a:avLst/>
                  <a:gdLst>
                    <a:gd name="T0" fmla="*/ 43 w 47"/>
                    <a:gd name="T1" fmla="*/ 15 h 31"/>
                    <a:gd name="T2" fmla="*/ 16 w 47"/>
                    <a:gd name="T3" fmla="*/ 0 h 31"/>
                    <a:gd name="T4" fmla="*/ 4 w 47"/>
                    <a:gd name="T5" fmla="*/ 15 h 31"/>
                    <a:gd name="T6" fmla="*/ 31 w 47"/>
                    <a:gd name="T7" fmla="*/ 31 h 31"/>
                    <a:gd name="T8" fmla="*/ 43 w 47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1">
                      <a:moveTo>
                        <a:pt x="43" y="15"/>
                      </a:moveTo>
                      <a:cubicBezTo>
                        <a:pt x="38" y="7"/>
                        <a:pt x="26" y="0"/>
                        <a:pt x="16" y="0"/>
                      </a:cubicBezTo>
                      <a:cubicBezTo>
                        <a:pt x="5" y="0"/>
                        <a:pt x="0" y="7"/>
                        <a:pt x="4" y="15"/>
                      </a:cubicBezTo>
                      <a:cubicBezTo>
                        <a:pt x="9" y="24"/>
                        <a:pt x="21" y="31"/>
                        <a:pt x="31" y="31"/>
                      </a:cubicBezTo>
                      <a:cubicBezTo>
                        <a:pt x="42" y="31"/>
                        <a:pt x="47" y="24"/>
                        <a:pt x="4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1" name="íśḷíḓe">
                  <a:extLst>
                    <a:ext uri="{FF2B5EF4-FFF2-40B4-BE49-F238E27FC236}">
                      <a16:creationId xmlns:a16="http://schemas.microsoft.com/office/drawing/2014/main" id="{33FCF253-32F5-4F97-C8FF-9AD5416130C7}"/>
                    </a:ext>
                  </a:extLst>
                </p:cNvPr>
                <p:cNvSpPr/>
                <p:nvPr/>
              </p:nvSpPr>
              <p:spPr bwMode="auto">
                <a:xfrm>
                  <a:off x="10163691" y="4198843"/>
                  <a:ext cx="171268" cy="112636"/>
                </a:xfrm>
                <a:custGeom>
                  <a:avLst/>
                  <a:gdLst>
                    <a:gd name="T0" fmla="*/ 42 w 47"/>
                    <a:gd name="T1" fmla="*/ 15 h 31"/>
                    <a:gd name="T2" fmla="*/ 15 w 47"/>
                    <a:gd name="T3" fmla="*/ 0 h 31"/>
                    <a:gd name="T4" fmla="*/ 4 w 47"/>
                    <a:gd name="T5" fmla="*/ 15 h 31"/>
                    <a:gd name="T6" fmla="*/ 31 w 47"/>
                    <a:gd name="T7" fmla="*/ 31 h 31"/>
                    <a:gd name="T8" fmla="*/ 42 w 47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1">
                      <a:moveTo>
                        <a:pt x="42" y="15"/>
                      </a:moveTo>
                      <a:cubicBezTo>
                        <a:pt x="38" y="7"/>
                        <a:pt x="26" y="0"/>
                        <a:pt x="15" y="0"/>
                      </a:cubicBezTo>
                      <a:cubicBezTo>
                        <a:pt x="5" y="0"/>
                        <a:pt x="0" y="7"/>
                        <a:pt x="4" y="15"/>
                      </a:cubicBezTo>
                      <a:cubicBezTo>
                        <a:pt x="8" y="24"/>
                        <a:pt x="20" y="31"/>
                        <a:pt x="31" y="31"/>
                      </a:cubicBezTo>
                      <a:cubicBezTo>
                        <a:pt x="42" y="31"/>
                        <a:pt x="47" y="24"/>
                        <a:pt x="4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2" name="iṡļîḋe">
                  <a:extLst>
                    <a:ext uri="{FF2B5EF4-FFF2-40B4-BE49-F238E27FC236}">
                      <a16:creationId xmlns:a16="http://schemas.microsoft.com/office/drawing/2014/main" id="{FA80E878-C7F1-0AAC-F649-FB1C17987349}"/>
                    </a:ext>
                  </a:extLst>
                </p:cNvPr>
                <p:cNvSpPr/>
                <p:nvPr/>
              </p:nvSpPr>
              <p:spPr bwMode="auto">
                <a:xfrm>
                  <a:off x="10330329" y="4198843"/>
                  <a:ext cx="175896" cy="112636"/>
                </a:xfrm>
                <a:custGeom>
                  <a:avLst/>
                  <a:gdLst>
                    <a:gd name="T0" fmla="*/ 43 w 48"/>
                    <a:gd name="T1" fmla="*/ 15 h 31"/>
                    <a:gd name="T2" fmla="*/ 16 w 48"/>
                    <a:gd name="T3" fmla="*/ 0 h 31"/>
                    <a:gd name="T4" fmla="*/ 5 w 48"/>
                    <a:gd name="T5" fmla="*/ 15 h 31"/>
                    <a:gd name="T6" fmla="*/ 32 w 48"/>
                    <a:gd name="T7" fmla="*/ 31 h 31"/>
                    <a:gd name="T8" fmla="*/ 43 w 48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31">
                      <a:moveTo>
                        <a:pt x="43" y="15"/>
                      </a:moveTo>
                      <a:cubicBezTo>
                        <a:pt x="38" y="7"/>
                        <a:pt x="26" y="0"/>
                        <a:pt x="16" y="0"/>
                      </a:cubicBezTo>
                      <a:cubicBezTo>
                        <a:pt x="5" y="0"/>
                        <a:pt x="0" y="7"/>
                        <a:pt x="5" y="15"/>
                      </a:cubicBezTo>
                      <a:cubicBezTo>
                        <a:pt x="9" y="24"/>
                        <a:pt x="21" y="31"/>
                        <a:pt x="32" y="31"/>
                      </a:cubicBezTo>
                      <a:cubicBezTo>
                        <a:pt x="43" y="31"/>
                        <a:pt x="48" y="24"/>
                        <a:pt x="4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3" name="îšlîdé">
                  <a:extLst>
                    <a:ext uri="{FF2B5EF4-FFF2-40B4-BE49-F238E27FC236}">
                      <a16:creationId xmlns:a16="http://schemas.microsoft.com/office/drawing/2014/main" id="{FE8406FA-397D-5D85-073A-2CB6AAC08CAE}"/>
                    </a:ext>
                  </a:extLst>
                </p:cNvPr>
                <p:cNvSpPr/>
                <p:nvPr/>
              </p:nvSpPr>
              <p:spPr bwMode="auto">
                <a:xfrm>
                  <a:off x="10503139" y="4198843"/>
                  <a:ext cx="171268" cy="112636"/>
                </a:xfrm>
                <a:custGeom>
                  <a:avLst/>
                  <a:gdLst>
                    <a:gd name="T0" fmla="*/ 43 w 47"/>
                    <a:gd name="T1" fmla="*/ 15 h 31"/>
                    <a:gd name="T2" fmla="*/ 15 w 47"/>
                    <a:gd name="T3" fmla="*/ 0 h 31"/>
                    <a:gd name="T4" fmla="*/ 4 w 47"/>
                    <a:gd name="T5" fmla="*/ 15 h 31"/>
                    <a:gd name="T6" fmla="*/ 32 w 47"/>
                    <a:gd name="T7" fmla="*/ 31 h 31"/>
                    <a:gd name="T8" fmla="*/ 43 w 47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1">
                      <a:moveTo>
                        <a:pt x="43" y="15"/>
                      </a:moveTo>
                      <a:cubicBezTo>
                        <a:pt x="38" y="7"/>
                        <a:pt x="26" y="0"/>
                        <a:pt x="15" y="0"/>
                      </a:cubicBezTo>
                      <a:cubicBezTo>
                        <a:pt x="5" y="0"/>
                        <a:pt x="0" y="7"/>
                        <a:pt x="4" y="15"/>
                      </a:cubicBezTo>
                      <a:cubicBezTo>
                        <a:pt x="9" y="24"/>
                        <a:pt x="21" y="31"/>
                        <a:pt x="32" y="31"/>
                      </a:cubicBezTo>
                      <a:cubicBezTo>
                        <a:pt x="43" y="31"/>
                        <a:pt x="47" y="24"/>
                        <a:pt x="4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4" name="isḷîḍê">
                  <a:extLst>
                    <a:ext uri="{FF2B5EF4-FFF2-40B4-BE49-F238E27FC236}">
                      <a16:creationId xmlns:a16="http://schemas.microsoft.com/office/drawing/2014/main" id="{48ABE743-A6BF-5C49-C7FC-A92AE15CE780}"/>
                    </a:ext>
                  </a:extLst>
                </p:cNvPr>
                <p:cNvSpPr/>
                <p:nvPr/>
              </p:nvSpPr>
              <p:spPr bwMode="auto">
                <a:xfrm>
                  <a:off x="10669777" y="4198843"/>
                  <a:ext cx="175896" cy="112636"/>
                </a:xfrm>
                <a:custGeom>
                  <a:avLst/>
                  <a:gdLst>
                    <a:gd name="T0" fmla="*/ 43 w 48"/>
                    <a:gd name="T1" fmla="*/ 15 h 31"/>
                    <a:gd name="T2" fmla="*/ 15 w 48"/>
                    <a:gd name="T3" fmla="*/ 0 h 31"/>
                    <a:gd name="T4" fmla="*/ 5 w 48"/>
                    <a:gd name="T5" fmla="*/ 15 h 31"/>
                    <a:gd name="T6" fmla="*/ 33 w 48"/>
                    <a:gd name="T7" fmla="*/ 31 h 31"/>
                    <a:gd name="T8" fmla="*/ 43 w 48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31">
                      <a:moveTo>
                        <a:pt x="43" y="15"/>
                      </a:moveTo>
                      <a:cubicBezTo>
                        <a:pt x="38" y="7"/>
                        <a:pt x="26" y="0"/>
                        <a:pt x="15" y="0"/>
                      </a:cubicBezTo>
                      <a:cubicBezTo>
                        <a:pt x="5" y="0"/>
                        <a:pt x="0" y="7"/>
                        <a:pt x="5" y="15"/>
                      </a:cubicBezTo>
                      <a:cubicBezTo>
                        <a:pt x="10" y="24"/>
                        <a:pt x="22" y="31"/>
                        <a:pt x="33" y="31"/>
                      </a:cubicBezTo>
                      <a:cubicBezTo>
                        <a:pt x="44" y="31"/>
                        <a:pt x="48" y="24"/>
                        <a:pt x="4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5" name="iṧľîḓê">
                  <a:extLst>
                    <a:ext uri="{FF2B5EF4-FFF2-40B4-BE49-F238E27FC236}">
                      <a16:creationId xmlns:a16="http://schemas.microsoft.com/office/drawing/2014/main" id="{C5190B58-DEB0-ADED-F836-85B466F46268}"/>
                    </a:ext>
                  </a:extLst>
                </p:cNvPr>
                <p:cNvSpPr/>
                <p:nvPr/>
              </p:nvSpPr>
              <p:spPr bwMode="auto">
                <a:xfrm>
                  <a:off x="9543426" y="4337708"/>
                  <a:ext cx="166638" cy="115721"/>
                </a:xfrm>
                <a:custGeom>
                  <a:avLst/>
                  <a:gdLst>
                    <a:gd name="T0" fmla="*/ 42 w 46"/>
                    <a:gd name="T1" fmla="*/ 16 h 32"/>
                    <a:gd name="T2" fmla="*/ 16 w 46"/>
                    <a:gd name="T3" fmla="*/ 0 h 32"/>
                    <a:gd name="T4" fmla="*/ 4 w 46"/>
                    <a:gd name="T5" fmla="*/ 16 h 32"/>
                    <a:gd name="T6" fmla="*/ 30 w 46"/>
                    <a:gd name="T7" fmla="*/ 32 h 32"/>
                    <a:gd name="T8" fmla="*/ 42 w 46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2">
                      <a:moveTo>
                        <a:pt x="42" y="16"/>
                      </a:moveTo>
                      <a:cubicBezTo>
                        <a:pt x="38" y="7"/>
                        <a:pt x="27" y="0"/>
                        <a:pt x="16" y="0"/>
                      </a:cubicBezTo>
                      <a:cubicBezTo>
                        <a:pt x="6" y="0"/>
                        <a:pt x="0" y="7"/>
                        <a:pt x="4" y="16"/>
                      </a:cubicBezTo>
                      <a:cubicBezTo>
                        <a:pt x="7" y="25"/>
                        <a:pt x="19" y="32"/>
                        <a:pt x="30" y="32"/>
                      </a:cubicBezTo>
                      <a:cubicBezTo>
                        <a:pt x="41" y="32"/>
                        <a:pt x="46" y="25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6" name="îś1îďe">
                  <a:extLst>
                    <a:ext uri="{FF2B5EF4-FFF2-40B4-BE49-F238E27FC236}">
                      <a16:creationId xmlns:a16="http://schemas.microsoft.com/office/drawing/2014/main" id="{14454005-6603-0920-A602-8D28BAFCE1D4}"/>
                    </a:ext>
                  </a:extLst>
                </p:cNvPr>
                <p:cNvSpPr/>
                <p:nvPr/>
              </p:nvSpPr>
              <p:spPr bwMode="auto">
                <a:xfrm>
                  <a:off x="9714694" y="4337708"/>
                  <a:ext cx="171268" cy="115721"/>
                </a:xfrm>
                <a:custGeom>
                  <a:avLst/>
                  <a:gdLst>
                    <a:gd name="T0" fmla="*/ 43 w 47"/>
                    <a:gd name="T1" fmla="*/ 16 h 32"/>
                    <a:gd name="T2" fmla="*/ 16 w 47"/>
                    <a:gd name="T3" fmla="*/ 0 h 32"/>
                    <a:gd name="T4" fmla="*/ 4 w 47"/>
                    <a:gd name="T5" fmla="*/ 16 h 32"/>
                    <a:gd name="T6" fmla="*/ 31 w 47"/>
                    <a:gd name="T7" fmla="*/ 32 h 32"/>
                    <a:gd name="T8" fmla="*/ 43 w 47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2">
                      <a:moveTo>
                        <a:pt x="43" y="16"/>
                      </a:moveTo>
                      <a:cubicBezTo>
                        <a:pt x="39" y="7"/>
                        <a:pt x="27" y="0"/>
                        <a:pt x="16" y="0"/>
                      </a:cubicBezTo>
                      <a:cubicBezTo>
                        <a:pt x="6" y="0"/>
                        <a:pt x="0" y="7"/>
                        <a:pt x="4" y="16"/>
                      </a:cubicBezTo>
                      <a:cubicBezTo>
                        <a:pt x="8" y="25"/>
                        <a:pt x="20" y="32"/>
                        <a:pt x="31" y="32"/>
                      </a:cubicBezTo>
                      <a:cubicBezTo>
                        <a:pt x="41" y="32"/>
                        <a:pt x="47" y="25"/>
                        <a:pt x="4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7" name="íşḷïḍê">
                  <a:extLst>
                    <a:ext uri="{FF2B5EF4-FFF2-40B4-BE49-F238E27FC236}">
                      <a16:creationId xmlns:a16="http://schemas.microsoft.com/office/drawing/2014/main" id="{5467417D-3320-3ACE-49F4-6DCA02221D81}"/>
                    </a:ext>
                  </a:extLst>
                </p:cNvPr>
                <p:cNvSpPr/>
                <p:nvPr/>
              </p:nvSpPr>
              <p:spPr bwMode="auto">
                <a:xfrm>
                  <a:off x="9885961" y="4337708"/>
                  <a:ext cx="174353" cy="115721"/>
                </a:xfrm>
                <a:custGeom>
                  <a:avLst/>
                  <a:gdLst>
                    <a:gd name="T0" fmla="*/ 43 w 48"/>
                    <a:gd name="T1" fmla="*/ 16 h 32"/>
                    <a:gd name="T2" fmla="*/ 16 w 48"/>
                    <a:gd name="T3" fmla="*/ 0 h 32"/>
                    <a:gd name="T4" fmla="*/ 5 w 48"/>
                    <a:gd name="T5" fmla="*/ 16 h 32"/>
                    <a:gd name="T6" fmla="*/ 31 w 48"/>
                    <a:gd name="T7" fmla="*/ 32 h 32"/>
                    <a:gd name="T8" fmla="*/ 43 w 48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32">
                      <a:moveTo>
                        <a:pt x="43" y="16"/>
                      </a:moveTo>
                      <a:cubicBezTo>
                        <a:pt x="39" y="7"/>
                        <a:pt x="27" y="0"/>
                        <a:pt x="16" y="0"/>
                      </a:cubicBezTo>
                      <a:cubicBezTo>
                        <a:pt x="6" y="0"/>
                        <a:pt x="0" y="7"/>
                        <a:pt x="5" y="16"/>
                      </a:cubicBezTo>
                      <a:cubicBezTo>
                        <a:pt x="9" y="25"/>
                        <a:pt x="21" y="32"/>
                        <a:pt x="31" y="32"/>
                      </a:cubicBezTo>
                      <a:cubicBezTo>
                        <a:pt x="42" y="32"/>
                        <a:pt x="48" y="25"/>
                        <a:pt x="4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8" name="íṡḷïḑè">
                  <a:extLst>
                    <a:ext uri="{FF2B5EF4-FFF2-40B4-BE49-F238E27FC236}">
                      <a16:creationId xmlns:a16="http://schemas.microsoft.com/office/drawing/2014/main" id="{8B066BA5-082F-92C0-D4CD-E46770B3F400}"/>
                    </a:ext>
                  </a:extLst>
                </p:cNvPr>
                <p:cNvSpPr/>
                <p:nvPr/>
              </p:nvSpPr>
              <p:spPr bwMode="auto">
                <a:xfrm>
                  <a:off x="10060314" y="4337708"/>
                  <a:ext cx="172810" cy="115721"/>
                </a:xfrm>
                <a:custGeom>
                  <a:avLst/>
                  <a:gdLst>
                    <a:gd name="T0" fmla="*/ 43 w 47"/>
                    <a:gd name="T1" fmla="*/ 16 h 32"/>
                    <a:gd name="T2" fmla="*/ 16 w 47"/>
                    <a:gd name="T3" fmla="*/ 0 h 32"/>
                    <a:gd name="T4" fmla="*/ 4 w 47"/>
                    <a:gd name="T5" fmla="*/ 16 h 32"/>
                    <a:gd name="T6" fmla="*/ 31 w 47"/>
                    <a:gd name="T7" fmla="*/ 32 h 32"/>
                    <a:gd name="T8" fmla="*/ 43 w 47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2">
                      <a:moveTo>
                        <a:pt x="43" y="16"/>
                      </a:moveTo>
                      <a:cubicBezTo>
                        <a:pt x="38" y="7"/>
                        <a:pt x="26" y="0"/>
                        <a:pt x="16" y="0"/>
                      </a:cubicBezTo>
                      <a:cubicBezTo>
                        <a:pt x="5" y="0"/>
                        <a:pt x="0" y="7"/>
                        <a:pt x="4" y="16"/>
                      </a:cubicBezTo>
                      <a:cubicBezTo>
                        <a:pt x="8" y="25"/>
                        <a:pt x="20" y="32"/>
                        <a:pt x="31" y="32"/>
                      </a:cubicBezTo>
                      <a:cubicBezTo>
                        <a:pt x="42" y="32"/>
                        <a:pt x="47" y="25"/>
                        <a:pt x="4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9" name="iS1iḑe">
                  <a:extLst>
                    <a:ext uri="{FF2B5EF4-FFF2-40B4-BE49-F238E27FC236}">
                      <a16:creationId xmlns:a16="http://schemas.microsoft.com/office/drawing/2014/main" id="{62370E4A-D3D1-1EDA-74C3-7F3EAC27BDD6}"/>
                    </a:ext>
                  </a:extLst>
                </p:cNvPr>
                <p:cNvSpPr/>
                <p:nvPr/>
              </p:nvSpPr>
              <p:spPr bwMode="auto">
                <a:xfrm>
                  <a:off x="10233124" y="4337708"/>
                  <a:ext cx="174353" cy="115721"/>
                </a:xfrm>
                <a:custGeom>
                  <a:avLst/>
                  <a:gdLst>
                    <a:gd name="T0" fmla="*/ 43 w 48"/>
                    <a:gd name="T1" fmla="*/ 16 h 32"/>
                    <a:gd name="T2" fmla="*/ 16 w 48"/>
                    <a:gd name="T3" fmla="*/ 0 h 32"/>
                    <a:gd name="T4" fmla="*/ 4 w 48"/>
                    <a:gd name="T5" fmla="*/ 16 h 32"/>
                    <a:gd name="T6" fmla="*/ 32 w 48"/>
                    <a:gd name="T7" fmla="*/ 32 h 32"/>
                    <a:gd name="T8" fmla="*/ 43 w 48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32">
                      <a:moveTo>
                        <a:pt x="43" y="16"/>
                      </a:moveTo>
                      <a:cubicBezTo>
                        <a:pt x="39" y="7"/>
                        <a:pt x="26" y="0"/>
                        <a:pt x="16" y="0"/>
                      </a:cubicBezTo>
                      <a:cubicBezTo>
                        <a:pt x="5" y="0"/>
                        <a:pt x="0" y="7"/>
                        <a:pt x="4" y="16"/>
                      </a:cubicBezTo>
                      <a:cubicBezTo>
                        <a:pt x="9" y="25"/>
                        <a:pt x="21" y="32"/>
                        <a:pt x="32" y="32"/>
                      </a:cubicBezTo>
                      <a:cubicBezTo>
                        <a:pt x="43" y="32"/>
                        <a:pt x="48" y="25"/>
                        <a:pt x="4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0" name="íšḻiḋê">
                  <a:extLst>
                    <a:ext uri="{FF2B5EF4-FFF2-40B4-BE49-F238E27FC236}">
                      <a16:creationId xmlns:a16="http://schemas.microsoft.com/office/drawing/2014/main" id="{CFB4CA28-511E-0149-1463-1A900227E126}"/>
                    </a:ext>
                  </a:extLst>
                </p:cNvPr>
                <p:cNvSpPr/>
                <p:nvPr/>
              </p:nvSpPr>
              <p:spPr bwMode="auto">
                <a:xfrm>
                  <a:off x="10404391" y="4337708"/>
                  <a:ext cx="174353" cy="115721"/>
                </a:xfrm>
                <a:custGeom>
                  <a:avLst/>
                  <a:gdLst>
                    <a:gd name="T0" fmla="*/ 44 w 48"/>
                    <a:gd name="T1" fmla="*/ 16 h 32"/>
                    <a:gd name="T2" fmla="*/ 16 w 48"/>
                    <a:gd name="T3" fmla="*/ 0 h 32"/>
                    <a:gd name="T4" fmla="*/ 5 w 48"/>
                    <a:gd name="T5" fmla="*/ 16 h 32"/>
                    <a:gd name="T6" fmla="*/ 33 w 48"/>
                    <a:gd name="T7" fmla="*/ 32 h 32"/>
                    <a:gd name="T8" fmla="*/ 44 w 48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32">
                      <a:moveTo>
                        <a:pt x="44" y="16"/>
                      </a:moveTo>
                      <a:cubicBezTo>
                        <a:pt x="39" y="7"/>
                        <a:pt x="26" y="0"/>
                        <a:pt x="16" y="0"/>
                      </a:cubicBezTo>
                      <a:cubicBezTo>
                        <a:pt x="5" y="0"/>
                        <a:pt x="0" y="7"/>
                        <a:pt x="5" y="16"/>
                      </a:cubicBezTo>
                      <a:cubicBezTo>
                        <a:pt x="10" y="25"/>
                        <a:pt x="22" y="32"/>
                        <a:pt x="33" y="32"/>
                      </a:cubicBezTo>
                      <a:cubicBezTo>
                        <a:pt x="44" y="32"/>
                        <a:pt x="48" y="25"/>
                        <a:pt x="44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1" name="ïṩļïde">
                  <a:extLst>
                    <a:ext uri="{FF2B5EF4-FFF2-40B4-BE49-F238E27FC236}">
                      <a16:creationId xmlns:a16="http://schemas.microsoft.com/office/drawing/2014/main" id="{CB3B8F65-963E-4987-E064-70DAC3453384}"/>
                    </a:ext>
                  </a:extLst>
                </p:cNvPr>
                <p:cNvSpPr/>
                <p:nvPr/>
              </p:nvSpPr>
              <p:spPr bwMode="auto">
                <a:xfrm>
                  <a:off x="10578744" y="4337708"/>
                  <a:ext cx="175896" cy="115721"/>
                </a:xfrm>
                <a:custGeom>
                  <a:avLst/>
                  <a:gdLst>
                    <a:gd name="T0" fmla="*/ 43 w 48"/>
                    <a:gd name="T1" fmla="*/ 16 h 32"/>
                    <a:gd name="T2" fmla="*/ 15 w 48"/>
                    <a:gd name="T3" fmla="*/ 0 h 32"/>
                    <a:gd name="T4" fmla="*/ 4 w 48"/>
                    <a:gd name="T5" fmla="*/ 16 h 32"/>
                    <a:gd name="T6" fmla="*/ 33 w 48"/>
                    <a:gd name="T7" fmla="*/ 32 h 32"/>
                    <a:gd name="T8" fmla="*/ 43 w 48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32">
                      <a:moveTo>
                        <a:pt x="43" y="16"/>
                      </a:moveTo>
                      <a:cubicBezTo>
                        <a:pt x="38" y="7"/>
                        <a:pt x="26" y="0"/>
                        <a:pt x="15" y="0"/>
                      </a:cubicBezTo>
                      <a:cubicBezTo>
                        <a:pt x="4" y="0"/>
                        <a:pt x="0" y="7"/>
                        <a:pt x="4" y="16"/>
                      </a:cubicBezTo>
                      <a:cubicBezTo>
                        <a:pt x="9" y="25"/>
                        <a:pt x="22" y="32"/>
                        <a:pt x="33" y="32"/>
                      </a:cubicBezTo>
                      <a:cubicBezTo>
                        <a:pt x="43" y="32"/>
                        <a:pt x="48" y="25"/>
                        <a:pt x="4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2" name="ïşḻiḋe">
                  <a:extLst>
                    <a:ext uri="{FF2B5EF4-FFF2-40B4-BE49-F238E27FC236}">
                      <a16:creationId xmlns:a16="http://schemas.microsoft.com/office/drawing/2014/main" id="{68C6D824-07A2-3976-254D-20411B0A004A}"/>
                    </a:ext>
                  </a:extLst>
                </p:cNvPr>
                <p:cNvSpPr/>
                <p:nvPr/>
              </p:nvSpPr>
              <p:spPr bwMode="auto">
                <a:xfrm>
                  <a:off x="10750011" y="4337708"/>
                  <a:ext cx="178982" cy="115721"/>
                </a:xfrm>
                <a:custGeom>
                  <a:avLst/>
                  <a:gdLst>
                    <a:gd name="T0" fmla="*/ 43 w 49"/>
                    <a:gd name="T1" fmla="*/ 16 h 32"/>
                    <a:gd name="T2" fmla="*/ 15 w 49"/>
                    <a:gd name="T3" fmla="*/ 0 h 32"/>
                    <a:gd name="T4" fmla="*/ 5 w 49"/>
                    <a:gd name="T5" fmla="*/ 16 h 32"/>
                    <a:gd name="T6" fmla="*/ 33 w 49"/>
                    <a:gd name="T7" fmla="*/ 32 h 32"/>
                    <a:gd name="T8" fmla="*/ 43 w 49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32">
                      <a:moveTo>
                        <a:pt x="43" y="16"/>
                      </a:moveTo>
                      <a:cubicBezTo>
                        <a:pt x="38" y="7"/>
                        <a:pt x="26" y="0"/>
                        <a:pt x="15" y="0"/>
                      </a:cubicBezTo>
                      <a:cubicBezTo>
                        <a:pt x="4" y="0"/>
                        <a:pt x="0" y="7"/>
                        <a:pt x="5" y="16"/>
                      </a:cubicBezTo>
                      <a:cubicBezTo>
                        <a:pt x="10" y="25"/>
                        <a:pt x="22" y="32"/>
                        <a:pt x="33" y="32"/>
                      </a:cubicBezTo>
                      <a:cubicBezTo>
                        <a:pt x="44" y="32"/>
                        <a:pt x="49" y="25"/>
                        <a:pt x="4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3" name="ïsḷïḋe">
                  <a:extLst>
                    <a:ext uri="{FF2B5EF4-FFF2-40B4-BE49-F238E27FC236}">
                      <a16:creationId xmlns:a16="http://schemas.microsoft.com/office/drawing/2014/main" id="{A9E4F539-D0DF-0123-DE0D-E3686DD8D02E}"/>
                    </a:ext>
                  </a:extLst>
                </p:cNvPr>
                <p:cNvSpPr/>
                <p:nvPr/>
              </p:nvSpPr>
              <p:spPr bwMode="auto">
                <a:xfrm>
                  <a:off x="10922821" y="4337708"/>
                  <a:ext cx="177439" cy="115721"/>
                </a:xfrm>
                <a:custGeom>
                  <a:avLst/>
                  <a:gdLst>
                    <a:gd name="T0" fmla="*/ 44 w 49"/>
                    <a:gd name="T1" fmla="*/ 16 h 32"/>
                    <a:gd name="T2" fmla="*/ 15 w 49"/>
                    <a:gd name="T3" fmla="*/ 0 h 32"/>
                    <a:gd name="T4" fmla="*/ 5 w 49"/>
                    <a:gd name="T5" fmla="*/ 16 h 32"/>
                    <a:gd name="T6" fmla="*/ 34 w 49"/>
                    <a:gd name="T7" fmla="*/ 32 h 32"/>
                    <a:gd name="T8" fmla="*/ 44 w 49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32">
                      <a:moveTo>
                        <a:pt x="44" y="16"/>
                      </a:moveTo>
                      <a:cubicBezTo>
                        <a:pt x="39" y="7"/>
                        <a:pt x="26" y="0"/>
                        <a:pt x="15" y="0"/>
                      </a:cubicBezTo>
                      <a:cubicBezTo>
                        <a:pt x="5" y="0"/>
                        <a:pt x="0" y="7"/>
                        <a:pt x="5" y="16"/>
                      </a:cubicBezTo>
                      <a:cubicBezTo>
                        <a:pt x="10" y="25"/>
                        <a:pt x="23" y="32"/>
                        <a:pt x="34" y="32"/>
                      </a:cubicBezTo>
                      <a:cubicBezTo>
                        <a:pt x="45" y="32"/>
                        <a:pt x="49" y="25"/>
                        <a:pt x="44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4" name="iṡ1ïḍê">
                  <a:extLst>
                    <a:ext uri="{FF2B5EF4-FFF2-40B4-BE49-F238E27FC236}">
                      <a16:creationId xmlns:a16="http://schemas.microsoft.com/office/drawing/2014/main" id="{26E576B9-A5FC-FC1C-5337-1C71B623F0AB}"/>
                    </a:ext>
                  </a:extLst>
                </p:cNvPr>
                <p:cNvSpPr/>
                <p:nvPr/>
              </p:nvSpPr>
              <p:spPr bwMode="auto">
                <a:xfrm>
                  <a:off x="9779498" y="4479659"/>
                  <a:ext cx="172810" cy="123436"/>
                </a:xfrm>
                <a:custGeom>
                  <a:avLst/>
                  <a:gdLst>
                    <a:gd name="T0" fmla="*/ 43 w 47"/>
                    <a:gd name="T1" fmla="*/ 17 h 34"/>
                    <a:gd name="T2" fmla="*/ 16 w 47"/>
                    <a:gd name="T3" fmla="*/ 0 h 34"/>
                    <a:gd name="T4" fmla="*/ 4 w 47"/>
                    <a:gd name="T5" fmla="*/ 17 h 34"/>
                    <a:gd name="T6" fmla="*/ 31 w 47"/>
                    <a:gd name="T7" fmla="*/ 34 h 34"/>
                    <a:gd name="T8" fmla="*/ 43 w 47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4">
                      <a:moveTo>
                        <a:pt x="43" y="17"/>
                      </a:moveTo>
                      <a:cubicBezTo>
                        <a:pt x="39" y="8"/>
                        <a:pt x="27" y="0"/>
                        <a:pt x="16" y="0"/>
                      </a:cubicBezTo>
                      <a:cubicBezTo>
                        <a:pt x="5" y="0"/>
                        <a:pt x="0" y="8"/>
                        <a:pt x="4" y="17"/>
                      </a:cubicBezTo>
                      <a:cubicBezTo>
                        <a:pt x="8" y="26"/>
                        <a:pt x="20" y="34"/>
                        <a:pt x="31" y="34"/>
                      </a:cubicBezTo>
                      <a:cubicBezTo>
                        <a:pt x="42" y="34"/>
                        <a:pt x="47" y="26"/>
                        <a:pt x="43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5" name="îṩḷïḋe">
                  <a:extLst>
                    <a:ext uri="{FF2B5EF4-FFF2-40B4-BE49-F238E27FC236}">
                      <a16:creationId xmlns:a16="http://schemas.microsoft.com/office/drawing/2014/main" id="{89B2BB8F-F3F6-50EF-A1A4-EB49B539D2F3}"/>
                    </a:ext>
                  </a:extLst>
                </p:cNvPr>
                <p:cNvSpPr/>
                <p:nvPr/>
              </p:nvSpPr>
              <p:spPr bwMode="auto">
                <a:xfrm>
                  <a:off x="9955394" y="4479659"/>
                  <a:ext cx="174353" cy="123436"/>
                </a:xfrm>
                <a:custGeom>
                  <a:avLst/>
                  <a:gdLst>
                    <a:gd name="T0" fmla="*/ 43 w 48"/>
                    <a:gd name="T1" fmla="*/ 17 h 34"/>
                    <a:gd name="T2" fmla="*/ 16 w 48"/>
                    <a:gd name="T3" fmla="*/ 0 h 34"/>
                    <a:gd name="T4" fmla="*/ 4 w 48"/>
                    <a:gd name="T5" fmla="*/ 17 h 34"/>
                    <a:gd name="T6" fmla="*/ 31 w 48"/>
                    <a:gd name="T7" fmla="*/ 34 h 34"/>
                    <a:gd name="T8" fmla="*/ 43 w 48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34">
                      <a:moveTo>
                        <a:pt x="43" y="17"/>
                      </a:moveTo>
                      <a:cubicBezTo>
                        <a:pt x="39" y="8"/>
                        <a:pt x="27" y="0"/>
                        <a:pt x="16" y="0"/>
                      </a:cubicBezTo>
                      <a:cubicBezTo>
                        <a:pt x="5" y="0"/>
                        <a:pt x="0" y="8"/>
                        <a:pt x="4" y="17"/>
                      </a:cubicBezTo>
                      <a:cubicBezTo>
                        <a:pt x="8" y="26"/>
                        <a:pt x="21" y="34"/>
                        <a:pt x="31" y="34"/>
                      </a:cubicBezTo>
                      <a:cubicBezTo>
                        <a:pt x="42" y="34"/>
                        <a:pt x="48" y="26"/>
                        <a:pt x="43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6" name="íśḷïdê">
                  <a:extLst>
                    <a:ext uri="{FF2B5EF4-FFF2-40B4-BE49-F238E27FC236}">
                      <a16:creationId xmlns:a16="http://schemas.microsoft.com/office/drawing/2014/main" id="{192770CE-C561-F867-C803-890E2F2A0317}"/>
                    </a:ext>
                  </a:extLst>
                </p:cNvPr>
                <p:cNvSpPr/>
                <p:nvPr/>
              </p:nvSpPr>
              <p:spPr bwMode="auto">
                <a:xfrm>
                  <a:off x="10129746" y="4479659"/>
                  <a:ext cx="175896" cy="123436"/>
                </a:xfrm>
                <a:custGeom>
                  <a:avLst/>
                  <a:gdLst>
                    <a:gd name="T0" fmla="*/ 44 w 48"/>
                    <a:gd name="T1" fmla="*/ 17 h 34"/>
                    <a:gd name="T2" fmla="*/ 16 w 48"/>
                    <a:gd name="T3" fmla="*/ 0 h 34"/>
                    <a:gd name="T4" fmla="*/ 4 w 48"/>
                    <a:gd name="T5" fmla="*/ 17 h 34"/>
                    <a:gd name="T6" fmla="*/ 32 w 48"/>
                    <a:gd name="T7" fmla="*/ 34 h 34"/>
                    <a:gd name="T8" fmla="*/ 44 w 48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34">
                      <a:moveTo>
                        <a:pt x="44" y="17"/>
                      </a:moveTo>
                      <a:cubicBezTo>
                        <a:pt x="39" y="8"/>
                        <a:pt x="27" y="0"/>
                        <a:pt x="16" y="0"/>
                      </a:cubicBezTo>
                      <a:cubicBezTo>
                        <a:pt x="5" y="0"/>
                        <a:pt x="0" y="8"/>
                        <a:pt x="4" y="17"/>
                      </a:cubicBezTo>
                      <a:cubicBezTo>
                        <a:pt x="9" y="26"/>
                        <a:pt x="21" y="34"/>
                        <a:pt x="32" y="34"/>
                      </a:cubicBezTo>
                      <a:cubicBezTo>
                        <a:pt x="43" y="34"/>
                        <a:pt x="48" y="26"/>
                        <a:pt x="4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7" name="iṥlîḓé">
                  <a:extLst>
                    <a:ext uri="{FF2B5EF4-FFF2-40B4-BE49-F238E27FC236}">
                      <a16:creationId xmlns:a16="http://schemas.microsoft.com/office/drawing/2014/main" id="{C02D9346-A6A8-DC71-BBC6-AD63A2784FFC}"/>
                    </a:ext>
                  </a:extLst>
                </p:cNvPr>
                <p:cNvSpPr/>
                <p:nvPr/>
              </p:nvSpPr>
              <p:spPr bwMode="auto">
                <a:xfrm>
                  <a:off x="10305642" y="4479659"/>
                  <a:ext cx="178982" cy="123436"/>
                </a:xfrm>
                <a:custGeom>
                  <a:avLst/>
                  <a:gdLst>
                    <a:gd name="T0" fmla="*/ 44 w 49"/>
                    <a:gd name="T1" fmla="*/ 17 h 34"/>
                    <a:gd name="T2" fmla="*/ 16 w 49"/>
                    <a:gd name="T3" fmla="*/ 0 h 34"/>
                    <a:gd name="T4" fmla="*/ 4 w 49"/>
                    <a:gd name="T5" fmla="*/ 17 h 34"/>
                    <a:gd name="T6" fmla="*/ 33 w 49"/>
                    <a:gd name="T7" fmla="*/ 34 h 34"/>
                    <a:gd name="T8" fmla="*/ 44 w 49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34">
                      <a:moveTo>
                        <a:pt x="44" y="17"/>
                      </a:moveTo>
                      <a:cubicBezTo>
                        <a:pt x="39" y="8"/>
                        <a:pt x="26" y="0"/>
                        <a:pt x="16" y="0"/>
                      </a:cubicBezTo>
                      <a:cubicBezTo>
                        <a:pt x="5" y="0"/>
                        <a:pt x="0" y="8"/>
                        <a:pt x="4" y="17"/>
                      </a:cubicBezTo>
                      <a:cubicBezTo>
                        <a:pt x="9" y="26"/>
                        <a:pt x="22" y="34"/>
                        <a:pt x="33" y="34"/>
                      </a:cubicBezTo>
                      <a:cubicBezTo>
                        <a:pt x="44" y="34"/>
                        <a:pt x="49" y="26"/>
                        <a:pt x="4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8" name="ísḷïḋè">
                  <a:extLst>
                    <a:ext uri="{FF2B5EF4-FFF2-40B4-BE49-F238E27FC236}">
                      <a16:creationId xmlns:a16="http://schemas.microsoft.com/office/drawing/2014/main" id="{257490AE-5275-E38F-D08E-845B7D08F7C3}"/>
                    </a:ext>
                  </a:extLst>
                </p:cNvPr>
                <p:cNvSpPr/>
                <p:nvPr/>
              </p:nvSpPr>
              <p:spPr bwMode="auto">
                <a:xfrm>
                  <a:off x="10479995" y="4479659"/>
                  <a:ext cx="178982" cy="123436"/>
                </a:xfrm>
                <a:custGeom>
                  <a:avLst/>
                  <a:gdLst>
                    <a:gd name="T0" fmla="*/ 44 w 49"/>
                    <a:gd name="T1" fmla="*/ 17 h 34"/>
                    <a:gd name="T2" fmla="*/ 16 w 49"/>
                    <a:gd name="T3" fmla="*/ 0 h 34"/>
                    <a:gd name="T4" fmla="*/ 5 w 49"/>
                    <a:gd name="T5" fmla="*/ 17 h 34"/>
                    <a:gd name="T6" fmla="*/ 33 w 49"/>
                    <a:gd name="T7" fmla="*/ 34 h 34"/>
                    <a:gd name="T8" fmla="*/ 44 w 49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34">
                      <a:moveTo>
                        <a:pt x="44" y="17"/>
                      </a:moveTo>
                      <a:cubicBezTo>
                        <a:pt x="39" y="8"/>
                        <a:pt x="26" y="0"/>
                        <a:pt x="16" y="0"/>
                      </a:cubicBezTo>
                      <a:cubicBezTo>
                        <a:pt x="5" y="0"/>
                        <a:pt x="0" y="8"/>
                        <a:pt x="5" y="17"/>
                      </a:cubicBezTo>
                      <a:cubicBezTo>
                        <a:pt x="9" y="26"/>
                        <a:pt x="22" y="34"/>
                        <a:pt x="33" y="34"/>
                      </a:cubicBezTo>
                      <a:cubicBezTo>
                        <a:pt x="44" y="34"/>
                        <a:pt x="49" y="26"/>
                        <a:pt x="4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9" name="íṡļîďê">
                  <a:extLst>
                    <a:ext uri="{FF2B5EF4-FFF2-40B4-BE49-F238E27FC236}">
                      <a16:creationId xmlns:a16="http://schemas.microsoft.com/office/drawing/2014/main" id="{0B8695CD-3CF0-F6CA-AD9F-6A709046E955}"/>
                    </a:ext>
                  </a:extLst>
                </p:cNvPr>
                <p:cNvSpPr/>
                <p:nvPr/>
              </p:nvSpPr>
              <p:spPr bwMode="auto">
                <a:xfrm>
                  <a:off x="10655891" y="4479659"/>
                  <a:ext cx="178982" cy="123436"/>
                </a:xfrm>
                <a:custGeom>
                  <a:avLst/>
                  <a:gdLst>
                    <a:gd name="T0" fmla="*/ 44 w 49"/>
                    <a:gd name="T1" fmla="*/ 17 h 34"/>
                    <a:gd name="T2" fmla="*/ 15 w 49"/>
                    <a:gd name="T3" fmla="*/ 0 h 34"/>
                    <a:gd name="T4" fmla="*/ 5 w 49"/>
                    <a:gd name="T5" fmla="*/ 17 h 34"/>
                    <a:gd name="T6" fmla="*/ 34 w 49"/>
                    <a:gd name="T7" fmla="*/ 34 h 34"/>
                    <a:gd name="T8" fmla="*/ 44 w 49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34">
                      <a:moveTo>
                        <a:pt x="44" y="17"/>
                      </a:moveTo>
                      <a:cubicBezTo>
                        <a:pt x="39" y="8"/>
                        <a:pt x="26" y="0"/>
                        <a:pt x="15" y="0"/>
                      </a:cubicBezTo>
                      <a:cubicBezTo>
                        <a:pt x="5" y="0"/>
                        <a:pt x="0" y="8"/>
                        <a:pt x="5" y="17"/>
                      </a:cubicBezTo>
                      <a:cubicBezTo>
                        <a:pt x="10" y="26"/>
                        <a:pt x="23" y="34"/>
                        <a:pt x="34" y="34"/>
                      </a:cubicBezTo>
                      <a:cubicBezTo>
                        <a:pt x="45" y="34"/>
                        <a:pt x="49" y="26"/>
                        <a:pt x="4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0" name="îš1ïdé">
                  <a:extLst>
                    <a:ext uri="{FF2B5EF4-FFF2-40B4-BE49-F238E27FC236}">
                      <a16:creationId xmlns:a16="http://schemas.microsoft.com/office/drawing/2014/main" id="{12BBE21A-60FA-BEB9-6255-CAC8ABAF3569}"/>
                    </a:ext>
                  </a:extLst>
                </p:cNvPr>
                <p:cNvSpPr/>
                <p:nvPr/>
              </p:nvSpPr>
              <p:spPr bwMode="auto">
                <a:xfrm>
                  <a:off x="10830244" y="4479659"/>
                  <a:ext cx="183611" cy="123436"/>
                </a:xfrm>
                <a:custGeom>
                  <a:avLst/>
                  <a:gdLst>
                    <a:gd name="T0" fmla="*/ 44 w 50"/>
                    <a:gd name="T1" fmla="*/ 17 h 34"/>
                    <a:gd name="T2" fmla="*/ 15 w 50"/>
                    <a:gd name="T3" fmla="*/ 0 h 34"/>
                    <a:gd name="T4" fmla="*/ 5 w 50"/>
                    <a:gd name="T5" fmla="*/ 17 h 34"/>
                    <a:gd name="T6" fmla="*/ 34 w 50"/>
                    <a:gd name="T7" fmla="*/ 34 h 34"/>
                    <a:gd name="T8" fmla="*/ 44 w 50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34">
                      <a:moveTo>
                        <a:pt x="44" y="17"/>
                      </a:moveTo>
                      <a:cubicBezTo>
                        <a:pt x="39" y="8"/>
                        <a:pt x="26" y="0"/>
                        <a:pt x="15" y="0"/>
                      </a:cubicBezTo>
                      <a:cubicBezTo>
                        <a:pt x="5" y="0"/>
                        <a:pt x="0" y="8"/>
                        <a:pt x="5" y="17"/>
                      </a:cubicBezTo>
                      <a:cubicBezTo>
                        <a:pt x="10" y="26"/>
                        <a:pt x="23" y="34"/>
                        <a:pt x="34" y="34"/>
                      </a:cubicBezTo>
                      <a:cubicBezTo>
                        <a:pt x="45" y="34"/>
                        <a:pt x="50" y="26"/>
                        <a:pt x="4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1" name="ísļïḓê">
                  <a:extLst>
                    <a:ext uri="{FF2B5EF4-FFF2-40B4-BE49-F238E27FC236}">
                      <a16:creationId xmlns:a16="http://schemas.microsoft.com/office/drawing/2014/main" id="{BD813ADC-E038-D506-5902-B2BFFB775D1B}"/>
                    </a:ext>
                  </a:extLst>
                </p:cNvPr>
                <p:cNvSpPr/>
                <p:nvPr/>
              </p:nvSpPr>
              <p:spPr bwMode="auto">
                <a:xfrm>
                  <a:off x="11006140" y="4479659"/>
                  <a:ext cx="182068" cy="123436"/>
                </a:xfrm>
                <a:custGeom>
                  <a:avLst/>
                  <a:gdLst>
                    <a:gd name="T0" fmla="*/ 45 w 50"/>
                    <a:gd name="T1" fmla="*/ 17 h 34"/>
                    <a:gd name="T2" fmla="*/ 15 w 50"/>
                    <a:gd name="T3" fmla="*/ 0 h 34"/>
                    <a:gd name="T4" fmla="*/ 5 w 50"/>
                    <a:gd name="T5" fmla="*/ 17 h 34"/>
                    <a:gd name="T6" fmla="*/ 35 w 50"/>
                    <a:gd name="T7" fmla="*/ 34 h 34"/>
                    <a:gd name="T8" fmla="*/ 45 w 50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34">
                      <a:moveTo>
                        <a:pt x="45" y="17"/>
                      </a:moveTo>
                      <a:cubicBezTo>
                        <a:pt x="39" y="8"/>
                        <a:pt x="26" y="0"/>
                        <a:pt x="15" y="0"/>
                      </a:cubicBezTo>
                      <a:cubicBezTo>
                        <a:pt x="4" y="0"/>
                        <a:pt x="0" y="8"/>
                        <a:pt x="5" y="17"/>
                      </a:cubicBezTo>
                      <a:cubicBezTo>
                        <a:pt x="11" y="26"/>
                        <a:pt x="24" y="34"/>
                        <a:pt x="35" y="34"/>
                      </a:cubicBezTo>
                      <a:cubicBezTo>
                        <a:pt x="46" y="34"/>
                        <a:pt x="50" y="26"/>
                        <a:pt x="45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2" name="íş1ïḓê">
                  <a:extLst>
                    <a:ext uri="{FF2B5EF4-FFF2-40B4-BE49-F238E27FC236}">
                      <a16:creationId xmlns:a16="http://schemas.microsoft.com/office/drawing/2014/main" id="{7A05A538-2176-D3C7-7F50-6C84A4C16C75}"/>
                    </a:ext>
                  </a:extLst>
                </p:cNvPr>
                <p:cNvSpPr/>
                <p:nvPr/>
              </p:nvSpPr>
              <p:spPr bwMode="auto">
                <a:xfrm>
                  <a:off x="11180493" y="4479659"/>
                  <a:ext cx="186697" cy="123436"/>
                </a:xfrm>
                <a:custGeom>
                  <a:avLst/>
                  <a:gdLst>
                    <a:gd name="T0" fmla="*/ 45 w 51"/>
                    <a:gd name="T1" fmla="*/ 17 h 34"/>
                    <a:gd name="T2" fmla="*/ 15 w 51"/>
                    <a:gd name="T3" fmla="*/ 0 h 34"/>
                    <a:gd name="T4" fmla="*/ 6 w 51"/>
                    <a:gd name="T5" fmla="*/ 17 h 34"/>
                    <a:gd name="T6" fmla="*/ 35 w 51"/>
                    <a:gd name="T7" fmla="*/ 34 h 34"/>
                    <a:gd name="T8" fmla="*/ 45 w 51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4">
                      <a:moveTo>
                        <a:pt x="45" y="17"/>
                      </a:moveTo>
                      <a:cubicBezTo>
                        <a:pt x="39" y="8"/>
                        <a:pt x="26" y="0"/>
                        <a:pt x="15" y="0"/>
                      </a:cubicBezTo>
                      <a:cubicBezTo>
                        <a:pt x="4" y="0"/>
                        <a:pt x="0" y="8"/>
                        <a:pt x="6" y="17"/>
                      </a:cubicBezTo>
                      <a:cubicBezTo>
                        <a:pt x="11" y="26"/>
                        <a:pt x="24" y="34"/>
                        <a:pt x="35" y="34"/>
                      </a:cubicBezTo>
                      <a:cubicBezTo>
                        <a:pt x="46" y="34"/>
                        <a:pt x="51" y="26"/>
                        <a:pt x="45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3" name="ïṡļíḑè">
                  <a:extLst>
                    <a:ext uri="{FF2B5EF4-FFF2-40B4-BE49-F238E27FC236}">
                      <a16:creationId xmlns:a16="http://schemas.microsoft.com/office/drawing/2014/main" id="{E0281D7D-ED7C-C271-2EEC-4FE52E804473}"/>
                    </a:ext>
                  </a:extLst>
                </p:cNvPr>
                <p:cNvSpPr/>
                <p:nvPr/>
              </p:nvSpPr>
              <p:spPr bwMode="auto">
                <a:xfrm>
                  <a:off x="9845844" y="4629324"/>
                  <a:ext cx="174353" cy="128065"/>
                </a:xfrm>
                <a:custGeom>
                  <a:avLst/>
                  <a:gdLst>
                    <a:gd name="T0" fmla="*/ 44 w 48"/>
                    <a:gd name="T1" fmla="*/ 17 h 35"/>
                    <a:gd name="T2" fmla="*/ 16 w 48"/>
                    <a:gd name="T3" fmla="*/ 0 h 35"/>
                    <a:gd name="T4" fmla="*/ 4 w 48"/>
                    <a:gd name="T5" fmla="*/ 17 h 35"/>
                    <a:gd name="T6" fmla="*/ 32 w 48"/>
                    <a:gd name="T7" fmla="*/ 35 h 35"/>
                    <a:gd name="T8" fmla="*/ 44 w 48"/>
                    <a:gd name="T9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35">
                      <a:moveTo>
                        <a:pt x="44" y="17"/>
                      </a:moveTo>
                      <a:cubicBezTo>
                        <a:pt x="40" y="8"/>
                        <a:pt x="27" y="0"/>
                        <a:pt x="16" y="0"/>
                      </a:cubicBezTo>
                      <a:cubicBezTo>
                        <a:pt x="5" y="0"/>
                        <a:pt x="0" y="8"/>
                        <a:pt x="4" y="17"/>
                      </a:cubicBezTo>
                      <a:cubicBezTo>
                        <a:pt x="8" y="27"/>
                        <a:pt x="21" y="35"/>
                        <a:pt x="32" y="35"/>
                      </a:cubicBezTo>
                      <a:cubicBezTo>
                        <a:pt x="43" y="35"/>
                        <a:pt x="48" y="27"/>
                        <a:pt x="4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4" name="ïṧ1íḍê">
                  <a:extLst>
                    <a:ext uri="{FF2B5EF4-FFF2-40B4-BE49-F238E27FC236}">
                      <a16:creationId xmlns:a16="http://schemas.microsoft.com/office/drawing/2014/main" id="{5660091C-1FAA-9A30-D583-BB064832187E}"/>
                    </a:ext>
                  </a:extLst>
                </p:cNvPr>
                <p:cNvSpPr/>
                <p:nvPr/>
              </p:nvSpPr>
              <p:spPr bwMode="auto">
                <a:xfrm>
                  <a:off x="10024826" y="4629324"/>
                  <a:ext cx="178982" cy="128065"/>
                </a:xfrm>
                <a:custGeom>
                  <a:avLst/>
                  <a:gdLst>
                    <a:gd name="T0" fmla="*/ 44 w 49"/>
                    <a:gd name="T1" fmla="*/ 17 h 35"/>
                    <a:gd name="T2" fmla="*/ 16 w 49"/>
                    <a:gd name="T3" fmla="*/ 0 h 35"/>
                    <a:gd name="T4" fmla="*/ 4 w 49"/>
                    <a:gd name="T5" fmla="*/ 17 h 35"/>
                    <a:gd name="T6" fmla="*/ 32 w 49"/>
                    <a:gd name="T7" fmla="*/ 35 h 35"/>
                    <a:gd name="T8" fmla="*/ 44 w 49"/>
                    <a:gd name="T9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35">
                      <a:moveTo>
                        <a:pt x="44" y="17"/>
                      </a:moveTo>
                      <a:cubicBezTo>
                        <a:pt x="39" y="8"/>
                        <a:pt x="27" y="0"/>
                        <a:pt x="16" y="0"/>
                      </a:cubicBezTo>
                      <a:cubicBezTo>
                        <a:pt x="5" y="0"/>
                        <a:pt x="0" y="8"/>
                        <a:pt x="4" y="17"/>
                      </a:cubicBezTo>
                      <a:cubicBezTo>
                        <a:pt x="8" y="27"/>
                        <a:pt x="21" y="35"/>
                        <a:pt x="32" y="35"/>
                      </a:cubicBezTo>
                      <a:cubicBezTo>
                        <a:pt x="43" y="35"/>
                        <a:pt x="49" y="27"/>
                        <a:pt x="4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5" name="íṥlïḋe">
                  <a:extLst>
                    <a:ext uri="{FF2B5EF4-FFF2-40B4-BE49-F238E27FC236}">
                      <a16:creationId xmlns:a16="http://schemas.microsoft.com/office/drawing/2014/main" id="{3F62BA92-CD2F-23C2-85B8-03B8BEDF9AD5}"/>
                    </a:ext>
                  </a:extLst>
                </p:cNvPr>
                <p:cNvSpPr/>
                <p:nvPr/>
              </p:nvSpPr>
              <p:spPr bwMode="auto">
                <a:xfrm>
                  <a:off x="10199179" y="4629324"/>
                  <a:ext cx="183611" cy="128065"/>
                </a:xfrm>
                <a:custGeom>
                  <a:avLst/>
                  <a:gdLst>
                    <a:gd name="T0" fmla="*/ 45 w 50"/>
                    <a:gd name="T1" fmla="*/ 17 h 35"/>
                    <a:gd name="T2" fmla="*/ 17 w 50"/>
                    <a:gd name="T3" fmla="*/ 0 h 35"/>
                    <a:gd name="T4" fmla="*/ 5 w 50"/>
                    <a:gd name="T5" fmla="*/ 17 h 35"/>
                    <a:gd name="T6" fmla="*/ 33 w 50"/>
                    <a:gd name="T7" fmla="*/ 35 h 35"/>
                    <a:gd name="T8" fmla="*/ 45 w 50"/>
                    <a:gd name="T9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35">
                      <a:moveTo>
                        <a:pt x="45" y="17"/>
                      </a:moveTo>
                      <a:cubicBezTo>
                        <a:pt x="40" y="8"/>
                        <a:pt x="28" y="0"/>
                        <a:pt x="17" y="0"/>
                      </a:cubicBezTo>
                      <a:cubicBezTo>
                        <a:pt x="6" y="0"/>
                        <a:pt x="0" y="8"/>
                        <a:pt x="5" y="17"/>
                      </a:cubicBezTo>
                      <a:cubicBezTo>
                        <a:pt x="10" y="27"/>
                        <a:pt x="22" y="35"/>
                        <a:pt x="33" y="35"/>
                      </a:cubicBezTo>
                      <a:cubicBezTo>
                        <a:pt x="45" y="35"/>
                        <a:pt x="50" y="27"/>
                        <a:pt x="45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6" name="ïṩľîḍé">
                  <a:extLst>
                    <a:ext uri="{FF2B5EF4-FFF2-40B4-BE49-F238E27FC236}">
                      <a16:creationId xmlns:a16="http://schemas.microsoft.com/office/drawing/2014/main" id="{B28EC2E6-1954-3B1A-8997-6B8A267F6534}"/>
                    </a:ext>
                  </a:extLst>
                </p:cNvPr>
                <p:cNvSpPr/>
                <p:nvPr/>
              </p:nvSpPr>
              <p:spPr bwMode="auto">
                <a:xfrm>
                  <a:off x="10378161" y="4629324"/>
                  <a:ext cx="182068" cy="128065"/>
                </a:xfrm>
                <a:custGeom>
                  <a:avLst/>
                  <a:gdLst>
                    <a:gd name="T0" fmla="*/ 45 w 50"/>
                    <a:gd name="T1" fmla="*/ 17 h 35"/>
                    <a:gd name="T2" fmla="*/ 16 w 50"/>
                    <a:gd name="T3" fmla="*/ 0 h 35"/>
                    <a:gd name="T4" fmla="*/ 5 w 50"/>
                    <a:gd name="T5" fmla="*/ 17 h 35"/>
                    <a:gd name="T6" fmla="*/ 34 w 50"/>
                    <a:gd name="T7" fmla="*/ 35 h 35"/>
                    <a:gd name="T8" fmla="*/ 45 w 50"/>
                    <a:gd name="T9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35">
                      <a:moveTo>
                        <a:pt x="45" y="17"/>
                      </a:moveTo>
                      <a:cubicBezTo>
                        <a:pt x="40" y="8"/>
                        <a:pt x="27" y="0"/>
                        <a:pt x="16" y="0"/>
                      </a:cubicBezTo>
                      <a:cubicBezTo>
                        <a:pt x="5" y="0"/>
                        <a:pt x="0" y="8"/>
                        <a:pt x="5" y="17"/>
                      </a:cubicBezTo>
                      <a:cubicBezTo>
                        <a:pt x="10" y="27"/>
                        <a:pt x="23" y="35"/>
                        <a:pt x="34" y="35"/>
                      </a:cubicBezTo>
                      <a:cubicBezTo>
                        <a:pt x="45" y="35"/>
                        <a:pt x="50" y="27"/>
                        <a:pt x="45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7" name="iṥľïḍè">
                  <a:extLst>
                    <a:ext uri="{FF2B5EF4-FFF2-40B4-BE49-F238E27FC236}">
                      <a16:creationId xmlns:a16="http://schemas.microsoft.com/office/drawing/2014/main" id="{DACE81E1-E93B-1CE3-BC10-73E9DC1137F2}"/>
                    </a:ext>
                  </a:extLst>
                </p:cNvPr>
                <p:cNvSpPr/>
                <p:nvPr/>
              </p:nvSpPr>
              <p:spPr bwMode="auto">
                <a:xfrm>
                  <a:off x="10557143" y="4629324"/>
                  <a:ext cx="182068" cy="128065"/>
                </a:xfrm>
                <a:custGeom>
                  <a:avLst/>
                  <a:gdLst>
                    <a:gd name="T0" fmla="*/ 45 w 50"/>
                    <a:gd name="T1" fmla="*/ 17 h 35"/>
                    <a:gd name="T2" fmla="*/ 16 w 50"/>
                    <a:gd name="T3" fmla="*/ 0 h 35"/>
                    <a:gd name="T4" fmla="*/ 5 w 50"/>
                    <a:gd name="T5" fmla="*/ 17 h 35"/>
                    <a:gd name="T6" fmla="*/ 34 w 50"/>
                    <a:gd name="T7" fmla="*/ 35 h 35"/>
                    <a:gd name="T8" fmla="*/ 45 w 50"/>
                    <a:gd name="T9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35">
                      <a:moveTo>
                        <a:pt x="45" y="17"/>
                      </a:moveTo>
                      <a:cubicBezTo>
                        <a:pt x="40" y="8"/>
                        <a:pt x="27" y="0"/>
                        <a:pt x="16" y="0"/>
                      </a:cubicBezTo>
                      <a:cubicBezTo>
                        <a:pt x="5" y="0"/>
                        <a:pt x="0" y="8"/>
                        <a:pt x="5" y="17"/>
                      </a:cubicBezTo>
                      <a:cubicBezTo>
                        <a:pt x="10" y="27"/>
                        <a:pt x="23" y="35"/>
                        <a:pt x="34" y="35"/>
                      </a:cubicBezTo>
                      <a:cubicBezTo>
                        <a:pt x="45" y="35"/>
                        <a:pt x="50" y="27"/>
                        <a:pt x="45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8" name="íṥḷïďé">
                  <a:extLst>
                    <a:ext uri="{FF2B5EF4-FFF2-40B4-BE49-F238E27FC236}">
                      <a16:creationId xmlns:a16="http://schemas.microsoft.com/office/drawing/2014/main" id="{9CE2BE9B-34C3-2343-3C1F-1D754BEE540F}"/>
                    </a:ext>
                  </a:extLst>
                </p:cNvPr>
                <p:cNvSpPr/>
                <p:nvPr/>
              </p:nvSpPr>
              <p:spPr bwMode="auto">
                <a:xfrm>
                  <a:off x="10736125" y="4629324"/>
                  <a:ext cx="182068" cy="128065"/>
                </a:xfrm>
                <a:custGeom>
                  <a:avLst/>
                  <a:gdLst>
                    <a:gd name="T0" fmla="*/ 45 w 50"/>
                    <a:gd name="T1" fmla="*/ 17 h 35"/>
                    <a:gd name="T2" fmla="*/ 16 w 50"/>
                    <a:gd name="T3" fmla="*/ 0 h 35"/>
                    <a:gd name="T4" fmla="*/ 5 w 50"/>
                    <a:gd name="T5" fmla="*/ 17 h 35"/>
                    <a:gd name="T6" fmla="*/ 35 w 50"/>
                    <a:gd name="T7" fmla="*/ 35 h 35"/>
                    <a:gd name="T8" fmla="*/ 45 w 50"/>
                    <a:gd name="T9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35">
                      <a:moveTo>
                        <a:pt x="45" y="17"/>
                      </a:moveTo>
                      <a:cubicBezTo>
                        <a:pt x="40" y="8"/>
                        <a:pt x="27" y="0"/>
                        <a:pt x="16" y="0"/>
                      </a:cubicBezTo>
                      <a:cubicBezTo>
                        <a:pt x="5" y="0"/>
                        <a:pt x="0" y="8"/>
                        <a:pt x="5" y="17"/>
                      </a:cubicBezTo>
                      <a:cubicBezTo>
                        <a:pt x="10" y="27"/>
                        <a:pt x="23" y="35"/>
                        <a:pt x="35" y="35"/>
                      </a:cubicBezTo>
                      <a:cubicBezTo>
                        <a:pt x="46" y="35"/>
                        <a:pt x="50" y="27"/>
                        <a:pt x="45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9" name="íślïḓè">
                  <a:extLst>
                    <a:ext uri="{FF2B5EF4-FFF2-40B4-BE49-F238E27FC236}">
                      <a16:creationId xmlns:a16="http://schemas.microsoft.com/office/drawing/2014/main" id="{DDC08234-FDDA-3351-7101-133E07667C78}"/>
                    </a:ext>
                  </a:extLst>
                </p:cNvPr>
                <p:cNvSpPr/>
                <p:nvPr/>
              </p:nvSpPr>
              <p:spPr bwMode="auto">
                <a:xfrm>
                  <a:off x="10915106" y="4629324"/>
                  <a:ext cx="185154" cy="128065"/>
                </a:xfrm>
                <a:custGeom>
                  <a:avLst/>
                  <a:gdLst>
                    <a:gd name="T0" fmla="*/ 45 w 51"/>
                    <a:gd name="T1" fmla="*/ 17 h 35"/>
                    <a:gd name="T2" fmla="*/ 15 w 51"/>
                    <a:gd name="T3" fmla="*/ 0 h 35"/>
                    <a:gd name="T4" fmla="*/ 5 w 51"/>
                    <a:gd name="T5" fmla="*/ 17 h 35"/>
                    <a:gd name="T6" fmla="*/ 35 w 51"/>
                    <a:gd name="T7" fmla="*/ 35 h 35"/>
                    <a:gd name="T8" fmla="*/ 45 w 51"/>
                    <a:gd name="T9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5">
                      <a:moveTo>
                        <a:pt x="45" y="17"/>
                      </a:moveTo>
                      <a:cubicBezTo>
                        <a:pt x="40" y="8"/>
                        <a:pt x="26" y="0"/>
                        <a:pt x="15" y="0"/>
                      </a:cubicBezTo>
                      <a:cubicBezTo>
                        <a:pt x="4" y="0"/>
                        <a:pt x="0" y="8"/>
                        <a:pt x="5" y="17"/>
                      </a:cubicBezTo>
                      <a:cubicBezTo>
                        <a:pt x="10" y="27"/>
                        <a:pt x="24" y="35"/>
                        <a:pt x="35" y="35"/>
                      </a:cubicBezTo>
                      <a:cubicBezTo>
                        <a:pt x="46" y="35"/>
                        <a:pt x="51" y="27"/>
                        <a:pt x="45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0" name="íSḷîḍe">
                  <a:extLst>
                    <a:ext uri="{FF2B5EF4-FFF2-40B4-BE49-F238E27FC236}">
                      <a16:creationId xmlns:a16="http://schemas.microsoft.com/office/drawing/2014/main" id="{97CF0A81-16BE-C89B-CAE9-0397760A4D85}"/>
                    </a:ext>
                  </a:extLst>
                </p:cNvPr>
                <p:cNvSpPr/>
                <p:nvPr/>
              </p:nvSpPr>
              <p:spPr bwMode="auto">
                <a:xfrm>
                  <a:off x="11094088" y="4629324"/>
                  <a:ext cx="185154" cy="128065"/>
                </a:xfrm>
                <a:custGeom>
                  <a:avLst/>
                  <a:gdLst>
                    <a:gd name="T0" fmla="*/ 45 w 51"/>
                    <a:gd name="T1" fmla="*/ 17 h 35"/>
                    <a:gd name="T2" fmla="*/ 15 w 51"/>
                    <a:gd name="T3" fmla="*/ 0 h 35"/>
                    <a:gd name="T4" fmla="*/ 5 w 51"/>
                    <a:gd name="T5" fmla="*/ 17 h 35"/>
                    <a:gd name="T6" fmla="*/ 35 w 51"/>
                    <a:gd name="T7" fmla="*/ 35 h 35"/>
                    <a:gd name="T8" fmla="*/ 45 w 51"/>
                    <a:gd name="T9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5">
                      <a:moveTo>
                        <a:pt x="45" y="17"/>
                      </a:moveTo>
                      <a:cubicBezTo>
                        <a:pt x="40" y="8"/>
                        <a:pt x="26" y="0"/>
                        <a:pt x="15" y="0"/>
                      </a:cubicBezTo>
                      <a:cubicBezTo>
                        <a:pt x="4" y="0"/>
                        <a:pt x="0" y="8"/>
                        <a:pt x="5" y="17"/>
                      </a:cubicBezTo>
                      <a:cubicBezTo>
                        <a:pt x="11" y="27"/>
                        <a:pt x="24" y="35"/>
                        <a:pt x="35" y="35"/>
                      </a:cubicBezTo>
                      <a:cubicBezTo>
                        <a:pt x="46" y="35"/>
                        <a:pt x="51" y="27"/>
                        <a:pt x="45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1" name="îŝḷïde">
                  <a:extLst>
                    <a:ext uri="{FF2B5EF4-FFF2-40B4-BE49-F238E27FC236}">
                      <a16:creationId xmlns:a16="http://schemas.microsoft.com/office/drawing/2014/main" id="{E49C90BB-9FC9-12C1-1A7F-57E05056254E}"/>
                    </a:ext>
                  </a:extLst>
                </p:cNvPr>
                <p:cNvSpPr/>
                <p:nvPr/>
              </p:nvSpPr>
              <p:spPr bwMode="auto">
                <a:xfrm>
                  <a:off x="9910648" y="4783619"/>
                  <a:ext cx="183611" cy="131151"/>
                </a:xfrm>
                <a:custGeom>
                  <a:avLst/>
                  <a:gdLst>
                    <a:gd name="T0" fmla="*/ 45 w 50"/>
                    <a:gd name="T1" fmla="*/ 18 h 36"/>
                    <a:gd name="T2" fmla="*/ 17 w 50"/>
                    <a:gd name="T3" fmla="*/ 0 h 36"/>
                    <a:gd name="T4" fmla="*/ 5 w 50"/>
                    <a:gd name="T5" fmla="*/ 18 h 36"/>
                    <a:gd name="T6" fmla="*/ 33 w 50"/>
                    <a:gd name="T7" fmla="*/ 36 h 36"/>
                    <a:gd name="T8" fmla="*/ 45 w 50"/>
                    <a:gd name="T9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36">
                      <a:moveTo>
                        <a:pt x="45" y="18"/>
                      </a:moveTo>
                      <a:cubicBezTo>
                        <a:pt x="41" y="8"/>
                        <a:pt x="28" y="0"/>
                        <a:pt x="17" y="0"/>
                      </a:cubicBezTo>
                      <a:cubicBezTo>
                        <a:pt x="6" y="0"/>
                        <a:pt x="0" y="8"/>
                        <a:pt x="5" y="18"/>
                      </a:cubicBezTo>
                      <a:cubicBezTo>
                        <a:pt x="9" y="28"/>
                        <a:pt x="22" y="36"/>
                        <a:pt x="33" y="36"/>
                      </a:cubicBezTo>
                      <a:cubicBezTo>
                        <a:pt x="44" y="36"/>
                        <a:pt x="50" y="28"/>
                        <a:pt x="45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2" name="ís1ïḍe">
                  <a:extLst>
                    <a:ext uri="{FF2B5EF4-FFF2-40B4-BE49-F238E27FC236}">
                      <a16:creationId xmlns:a16="http://schemas.microsoft.com/office/drawing/2014/main" id="{988047F6-B048-580D-0756-6FD2E8857106}"/>
                    </a:ext>
                  </a:extLst>
                </p:cNvPr>
                <p:cNvSpPr/>
                <p:nvPr/>
              </p:nvSpPr>
              <p:spPr bwMode="auto">
                <a:xfrm>
                  <a:off x="10819444" y="4783619"/>
                  <a:ext cx="186697" cy="131151"/>
                </a:xfrm>
                <a:custGeom>
                  <a:avLst/>
                  <a:gdLst>
                    <a:gd name="T0" fmla="*/ 46 w 51"/>
                    <a:gd name="T1" fmla="*/ 18 h 36"/>
                    <a:gd name="T2" fmla="*/ 16 w 51"/>
                    <a:gd name="T3" fmla="*/ 0 h 36"/>
                    <a:gd name="T4" fmla="*/ 5 w 51"/>
                    <a:gd name="T5" fmla="*/ 18 h 36"/>
                    <a:gd name="T6" fmla="*/ 35 w 51"/>
                    <a:gd name="T7" fmla="*/ 36 h 36"/>
                    <a:gd name="T8" fmla="*/ 46 w 51"/>
                    <a:gd name="T9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6">
                      <a:moveTo>
                        <a:pt x="46" y="18"/>
                      </a:moveTo>
                      <a:cubicBezTo>
                        <a:pt x="40" y="8"/>
                        <a:pt x="27" y="0"/>
                        <a:pt x="16" y="0"/>
                      </a:cubicBezTo>
                      <a:cubicBezTo>
                        <a:pt x="5" y="0"/>
                        <a:pt x="0" y="8"/>
                        <a:pt x="5" y="18"/>
                      </a:cubicBezTo>
                      <a:cubicBezTo>
                        <a:pt x="10" y="28"/>
                        <a:pt x="24" y="36"/>
                        <a:pt x="35" y="36"/>
                      </a:cubicBezTo>
                      <a:cubicBezTo>
                        <a:pt x="47" y="36"/>
                        <a:pt x="51" y="28"/>
                        <a:pt x="4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3" name="ïSľïďê">
                  <a:extLst>
                    <a:ext uri="{FF2B5EF4-FFF2-40B4-BE49-F238E27FC236}">
                      <a16:creationId xmlns:a16="http://schemas.microsoft.com/office/drawing/2014/main" id="{27E5767C-08AB-0DA6-BE81-5EC61CD555E0}"/>
                    </a:ext>
                  </a:extLst>
                </p:cNvPr>
                <p:cNvSpPr/>
                <p:nvPr/>
              </p:nvSpPr>
              <p:spPr bwMode="auto">
                <a:xfrm>
                  <a:off x="10998426" y="4783619"/>
                  <a:ext cx="189783" cy="131151"/>
                </a:xfrm>
                <a:custGeom>
                  <a:avLst/>
                  <a:gdLst>
                    <a:gd name="T0" fmla="*/ 47 w 52"/>
                    <a:gd name="T1" fmla="*/ 18 h 36"/>
                    <a:gd name="T2" fmla="*/ 16 w 52"/>
                    <a:gd name="T3" fmla="*/ 0 h 36"/>
                    <a:gd name="T4" fmla="*/ 6 w 52"/>
                    <a:gd name="T5" fmla="*/ 18 h 36"/>
                    <a:gd name="T6" fmla="*/ 36 w 52"/>
                    <a:gd name="T7" fmla="*/ 36 h 36"/>
                    <a:gd name="T8" fmla="*/ 47 w 52"/>
                    <a:gd name="T9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6">
                      <a:moveTo>
                        <a:pt x="47" y="18"/>
                      </a:moveTo>
                      <a:cubicBezTo>
                        <a:pt x="41" y="8"/>
                        <a:pt x="27" y="0"/>
                        <a:pt x="16" y="0"/>
                      </a:cubicBezTo>
                      <a:cubicBezTo>
                        <a:pt x="5" y="0"/>
                        <a:pt x="0" y="8"/>
                        <a:pt x="6" y="18"/>
                      </a:cubicBezTo>
                      <a:cubicBezTo>
                        <a:pt x="11" y="28"/>
                        <a:pt x="25" y="36"/>
                        <a:pt x="36" y="36"/>
                      </a:cubicBezTo>
                      <a:cubicBezTo>
                        <a:pt x="48" y="36"/>
                        <a:pt x="52" y="28"/>
                        <a:pt x="47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4" name="iṣļîḍê">
                  <a:extLst>
                    <a:ext uri="{FF2B5EF4-FFF2-40B4-BE49-F238E27FC236}">
                      <a16:creationId xmlns:a16="http://schemas.microsoft.com/office/drawing/2014/main" id="{D9AF8959-BF3B-BFFF-8BB1-0E7C6DC6EF52}"/>
                    </a:ext>
                  </a:extLst>
                </p:cNvPr>
                <p:cNvSpPr/>
                <p:nvPr/>
              </p:nvSpPr>
              <p:spPr bwMode="auto">
                <a:xfrm>
                  <a:off x="11180493" y="4783619"/>
                  <a:ext cx="189783" cy="131151"/>
                </a:xfrm>
                <a:custGeom>
                  <a:avLst/>
                  <a:gdLst>
                    <a:gd name="T0" fmla="*/ 47 w 52"/>
                    <a:gd name="T1" fmla="*/ 18 h 36"/>
                    <a:gd name="T2" fmla="*/ 16 w 52"/>
                    <a:gd name="T3" fmla="*/ 0 h 36"/>
                    <a:gd name="T4" fmla="*/ 6 w 52"/>
                    <a:gd name="T5" fmla="*/ 18 h 36"/>
                    <a:gd name="T6" fmla="*/ 37 w 52"/>
                    <a:gd name="T7" fmla="*/ 36 h 36"/>
                    <a:gd name="T8" fmla="*/ 47 w 52"/>
                    <a:gd name="T9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6">
                      <a:moveTo>
                        <a:pt x="47" y="18"/>
                      </a:moveTo>
                      <a:cubicBezTo>
                        <a:pt x="41" y="8"/>
                        <a:pt x="27" y="0"/>
                        <a:pt x="16" y="0"/>
                      </a:cubicBezTo>
                      <a:cubicBezTo>
                        <a:pt x="5" y="0"/>
                        <a:pt x="0" y="8"/>
                        <a:pt x="6" y="18"/>
                      </a:cubicBezTo>
                      <a:cubicBezTo>
                        <a:pt x="12" y="28"/>
                        <a:pt x="25" y="36"/>
                        <a:pt x="37" y="36"/>
                      </a:cubicBezTo>
                      <a:cubicBezTo>
                        <a:pt x="48" y="36"/>
                        <a:pt x="52" y="28"/>
                        <a:pt x="47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5" name="ïşļiḋè">
                  <a:extLst>
                    <a:ext uri="{FF2B5EF4-FFF2-40B4-BE49-F238E27FC236}">
                      <a16:creationId xmlns:a16="http://schemas.microsoft.com/office/drawing/2014/main" id="{C9B727AA-A2DE-A2EF-AC0A-55860C421DBC}"/>
                    </a:ext>
                  </a:extLst>
                </p:cNvPr>
                <p:cNvSpPr/>
                <p:nvPr/>
              </p:nvSpPr>
              <p:spPr bwMode="auto">
                <a:xfrm>
                  <a:off x="11089459" y="4944086"/>
                  <a:ext cx="194411" cy="134237"/>
                </a:xfrm>
                <a:custGeom>
                  <a:avLst/>
                  <a:gdLst>
                    <a:gd name="T0" fmla="*/ 47 w 53"/>
                    <a:gd name="T1" fmla="*/ 18 h 37"/>
                    <a:gd name="T2" fmla="*/ 16 w 53"/>
                    <a:gd name="T3" fmla="*/ 0 h 37"/>
                    <a:gd name="T4" fmla="*/ 6 w 53"/>
                    <a:gd name="T5" fmla="*/ 18 h 37"/>
                    <a:gd name="T6" fmla="*/ 37 w 53"/>
                    <a:gd name="T7" fmla="*/ 37 h 37"/>
                    <a:gd name="T8" fmla="*/ 47 w 53"/>
                    <a:gd name="T9" fmla="*/ 1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37">
                      <a:moveTo>
                        <a:pt x="47" y="18"/>
                      </a:moveTo>
                      <a:cubicBezTo>
                        <a:pt x="41" y="8"/>
                        <a:pt x="27" y="0"/>
                        <a:pt x="16" y="0"/>
                      </a:cubicBezTo>
                      <a:cubicBezTo>
                        <a:pt x="5" y="0"/>
                        <a:pt x="0" y="8"/>
                        <a:pt x="6" y="18"/>
                      </a:cubicBezTo>
                      <a:cubicBezTo>
                        <a:pt x="11" y="29"/>
                        <a:pt x="25" y="37"/>
                        <a:pt x="37" y="37"/>
                      </a:cubicBezTo>
                      <a:cubicBezTo>
                        <a:pt x="48" y="37"/>
                        <a:pt x="53" y="29"/>
                        <a:pt x="47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6" name="ïś1iḋé">
                  <a:extLst>
                    <a:ext uri="{FF2B5EF4-FFF2-40B4-BE49-F238E27FC236}">
                      <a16:creationId xmlns:a16="http://schemas.microsoft.com/office/drawing/2014/main" id="{B6514D43-00D1-CAE7-0DD0-D2BC3E92EAA5}"/>
                    </a:ext>
                  </a:extLst>
                </p:cNvPr>
                <p:cNvSpPr/>
                <p:nvPr/>
              </p:nvSpPr>
              <p:spPr bwMode="auto">
                <a:xfrm>
                  <a:off x="11180493" y="5107638"/>
                  <a:ext cx="197497" cy="138865"/>
                </a:xfrm>
                <a:custGeom>
                  <a:avLst/>
                  <a:gdLst>
                    <a:gd name="T0" fmla="*/ 48 w 54"/>
                    <a:gd name="T1" fmla="*/ 19 h 38"/>
                    <a:gd name="T2" fmla="*/ 17 w 54"/>
                    <a:gd name="T3" fmla="*/ 0 h 38"/>
                    <a:gd name="T4" fmla="*/ 6 w 54"/>
                    <a:gd name="T5" fmla="*/ 19 h 38"/>
                    <a:gd name="T6" fmla="*/ 38 w 54"/>
                    <a:gd name="T7" fmla="*/ 38 h 38"/>
                    <a:gd name="T8" fmla="*/ 48 w 54"/>
                    <a:gd name="T9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8">
                      <a:moveTo>
                        <a:pt x="48" y="19"/>
                      </a:moveTo>
                      <a:cubicBezTo>
                        <a:pt x="42" y="9"/>
                        <a:pt x="28" y="0"/>
                        <a:pt x="17" y="0"/>
                      </a:cubicBezTo>
                      <a:cubicBezTo>
                        <a:pt x="5" y="0"/>
                        <a:pt x="0" y="9"/>
                        <a:pt x="6" y="19"/>
                      </a:cubicBezTo>
                      <a:cubicBezTo>
                        <a:pt x="12" y="30"/>
                        <a:pt x="26" y="38"/>
                        <a:pt x="38" y="38"/>
                      </a:cubicBezTo>
                      <a:cubicBezTo>
                        <a:pt x="50" y="38"/>
                        <a:pt x="54" y="30"/>
                        <a:pt x="4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7" name="îṥľíḑê">
                  <a:extLst>
                    <a:ext uri="{FF2B5EF4-FFF2-40B4-BE49-F238E27FC236}">
                      <a16:creationId xmlns:a16="http://schemas.microsoft.com/office/drawing/2014/main" id="{CB6B4C17-6611-07EF-5FA8-5C16E58312D5}"/>
                    </a:ext>
                  </a:extLst>
                </p:cNvPr>
                <p:cNvSpPr/>
                <p:nvPr/>
              </p:nvSpPr>
              <p:spPr bwMode="auto">
                <a:xfrm>
                  <a:off x="2999791" y="2907396"/>
                  <a:ext cx="135779" cy="84863"/>
                </a:xfrm>
                <a:custGeom>
                  <a:avLst/>
                  <a:gdLst>
                    <a:gd name="T0" fmla="*/ 34 w 37"/>
                    <a:gd name="T1" fmla="*/ 11 h 23"/>
                    <a:gd name="T2" fmla="*/ 22 w 37"/>
                    <a:gd name="T3" fmla="*/ 0 h 23"/>
                    <a:gd name="T4" fmla="*/ 2 w 37"/>
                    <a:gd name="T5" fmla="*/ 11 h 23"/>
                    <a:gd name="T6" fmla="*/ 14 w 37"/>
                    <a:gd name="T7" fmla="*/ 23 h 23"/>
                    <a:gd name="T8" fmla="*/ 34 w 37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3">
                      <a:moveTo>
                        <a:pt x="34" y="11"/>
                      </a:moveTo>
                      <a:cubicBezTo>
                        <a:pt x="37" y="5"/>
                        <a:pt x="31" y="0"/>
                        <a:pt x="22" y="0"/>
                      </a:cubicBezTo>
                      <a:cubicBezTo>
                        <a:pt x="13" y="0"/>
                        <a:pt x="4" y="5"/>
                        <a:pt x="2" y="11"/>
                      </a:cubicBezTo>
                      <a:cubicBezTo>
                        <a:pt x="0" y="18"/>
                        <a:pt x="5" y="23"/>
                        <a:pt x="14" y="23"/>
                      </a:cubicBezTo>
                      <a:cubicBezTo>
                        <a:pt x="23" y="23"/>
                        <a:pt x="32" y="18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8" name="îṡḻiďê">
                  <a:extLst>
                    <a:ext uri="{FF2B5EF4-FFF2-40B4-BE49-F238E27FC236}">
                      <a16:creationId xmlns:a16="http://schemas.microsoft.com/office/drawing/2014/main" id="{7D21AAED-59E9-AB5A-BD5D-F4FE169CAE76}"/>
                    </a:ext>
                  </a:extLst>
                </p:cNvPr>
                <p:cNvSpPr/>
                <p:nvPr/>
              </p:nvSpPr>
              <p:spPr bwMode="auto">
                <a:xfrm>
                  <a:off x="2959674" y="3010774"/>
                  <a:ext cx="135779" cy="83319"/>
                </a:xfrm>
                <a:custGeom>
                  <a:avLst/>
                  <a:gdLst>
                    <a:gd name="T0" fmla="*/ 35 w 37"/>
                    <a:gd name="T1" fmla="*/ 11 h 23"/>
                    <a:gd name="T2" fmla="*/ 23 w 37"/>
                    <a:gd name="T3" fmla="*/ 0 h 23"/>
                    <a:gd name="T4" fmla="*/ 2 w 37"/>
                    <a:gd name="T5" fmla="*/ 11 h 23"/>
                    <a:gd name="T6" fmla="*/ 14 w 37"/>
                    <a:gd name="T7" fmla="*/ 23 h 23"/>
                    <a:gd name="T8" fmla="*/ 35 w 37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3">
                      <a:moveTo>
                        <a:pt x="35" y="11"/>
                      </a:moveTo>
                      <a:cubicBezTo>
                        <a:pt x="37" y="5"/>
                        <a:pt x="32" y="0"/>
                        <a:pt x="23" y="0"/>
                      </a:cubicBezTo>
                      <a:cubicBezTo>
                        <a:pt x="14" y="0"/>
                        <a:pt x="5" y="5"/>
                        <a:pt x="2" y="11"/>
                      </a:cubicBezTo>
                      <a:cubicBezTo>
                        <a:pt x="0" y="18"/>
                        <a:pt x="5" y="23"/>
                        <a:pt x="14" y="23"/>
                      </a:cubicBezTo>
                      <a:cubicBezTo>
                        <a:pt x="23" y="23"/>
                        <a:pt x="33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9" name="ïŝ1ïḍê">
                  <a:extLst>
                    <a:ext uri="{FF2B5EF4-FFF2-40B4-BE49-F238E27FC236}">
                      <a16:creationId xmlns:a16="http://schemas.microsoft.com/office/drawing/2014/main" id="{4E0BB1E9-698D-F6DF-1E8B-0773E6F2823A}"/>
                    </a:ext>
                  </a:extLst>
                </p:cNvPr>
                <p:cNvSpPr/>
                <p:nvPr/>
              </p:nvSpPr>
              <p:spPr bwMode="auto">
                <a:xfrm>
                  <a:off x="3106254" y="3010774"/>
                  <a:ext cx="138865" cy="83319"/>
                </a:xfrm>
                <a:custGeom>
                  <a:avLst/>
                  <a:gdLst>
                    <a:gd name="T0" fmla="*/ 35 w 38"/>
                    <a:gd name="T1" fmla="*/ 11 h 23"/>
                    <a:gd name="T2" fmla="*/ 23 w 38"/>
                    <a:gd name="T3" fmla="*/ 0 h 23"/>
                    <a:gd name="T4" fmla="*/ 3 w 38"/>
                    <a:gd name="T5" fmla="*/ 11 h 23"/>
                    <a:gd name="T6" fmla="*/ 15 w 38"/>
                    <a:gd name="T7" fmla="*/ 23 h 23"/>
                    <a:gd name="T8" fmla="*/ 35 w 38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3">
                      <a:moveTo>
                        <a:pt x="35" y="11"/>
                      </a:moveTo>
                      <a:cubicBezTo>
                        <a:pt x="38" y="5"/>
                        <a:pt x="32" y="0"/>
                        <a:pt x="23" y="0"/>
                      </a:cubicBezTo>
                      <a:cubicBezTo>
                        <a:pt x="14" y="0"/>
                        <a:pt x="5" y="5"/>
                        <a:pt x="3" y="11"/>
                      </a:cubicBezTo>
                      <a:cubicBezTo>
                        <a:pt x="0" y="18"/>
                        <a:pt x="6" y="23"/>
                        <a:pt x="15" y="23"/>
                      </a:cubicBezTo>
                      <a:cubicBezTo>
                        <a:pt x="24" y="23"/>
                        <a:pt x="33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0" name="îšlïďe">
                  <a:extLst>
                    <a:ext uri="{FF2B5EF4-FFF2-40B4-BE49-F238E27FC236}">
                      <a16:creationId xmlns:a16="http://schemas.microsoft.com/office/drawing/2014/main" id="{2C411CA5-88B0-BA63-0E4B-F9A467992603}"/>
                    </a:ext>
                  </a:extLst>
                </p:cNvPr>
                <p:cNvSpPr/>
                <p:nvPr/>
              </p:nvSpPr>
              <p:spPr bwMode="auto">
                <a:xfrm>
                  <a:off x="3660172" y="4337708"/>
                  <a:ext cx="157381" cy="115721"/>
                </a:xfrm>
                <a:custGeom>
                  <a:avLst/>
                  <a:gdLst>
                    <a:gd name="T0" fmla="*/ 41 w 43"/>
                    <a:gd name="T1" fmla="*/ 16 h 32"/>
                    <a:gd name="T2" fmla="*/ 26 w 43"/>
                    <a:gd name="T3" fmla="*/ 0 h 32"/>
                    <a:gd name="T4" fmla="*/ 3 w 43"/>
                    <a:gd name="T5" fmla="*/ 16 h 32"/>
                    <a:gd name="T6" fmla="*/ 18 w 43"/>
                    <a:gd name="T7" fmla="*/ 32 h 32"/>
                    <a:gd name="T8" fmla="*/ 41 w 43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32">
                      <a:moveTo>
                        <a:pt x="41" y="16"/>
                      </a:moveTo>
                      <a:cubicBezTo>
                        <a:pt x="43" y="7"/>
                        <a:pt x="36" y="0"/>
                        <a:pt x="26" y="0"/>
                      </a:cubicBezTo>
                      <a:cubicBezTo>
                        <a:pt x="15" y="0"/>
                        <a:pt x="5" y="7"/>
                        <a:pt x="3" y="16"/>
                      </a:cubicBezTo>
                      <a:cubicBezTo>
                        <a:pt x="0" y="25"/>
                        <a:pt x="7" y="32"/>
                        <a:pt x="18" y="32"/>
                      </a:cubicBezTo>
                      <a:cubicBezTo>
                        <a:pt x="29" y="32"/>
                        <a:pt x="39" y="25"/>
                        <a:pt x="4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1" name="îsḻîde">
                  <a:extLst>
                    <a:ext uri="{FF2B5EF4-FFF2-40B4-BE49-F238E27FC236}">
                      <a16:creationId xmlns:a16="http://schemas.microsoft.com/office/drawing/2014/main" id="{6812490A-A150-9B46-9AC6-6263BC64416B}"/>
                    </a:ext>
                  </a:extLst>
                </p:cNvPr>
                <p:cNvSpPr/>
                <p:nvPr/>
              </p:nvSpPr>
              <p:spPr bwMode="auto">
                <a:xfrm>
                  <a:off x="3510506" y="2271702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19 w 33"/>
                    <a:gd name="T3" fmla="*/ 0 h 19"/>
                    <a:gd name="T4" fmla="*/ 2 w 33"/>
                    <a:gd name="T5" fmla="*/ 9 h 19"/>
                    <a:gd name="T6" fmla="*/ 13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33" y="4"/>
                        <a:pt x="28" y="0"/>
                        <a:pt x="19" y="0"/>
                      </a:cubicBezTo>
                      <a:cubicBezTo>
                        <a:pt x="11" y="0"/>
                        <a:pt x="3" y="4"/>
                        <a:pt x="2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29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2" name="ïŝḷïḋè">
                  <a:extLst>
                    <a:ext uri="{FF2B5EF4-FFF2-40B4-BE49-F238E27FC236}">
                      <a16:creationId xmlns:a16="http://schemas.microsoft.com/office/drawing/2014/main" id="{C2F79AC5-7235-CB93-B1B3-88E420562B1B}"/>
                    </a:ext>
                  </a:extLst>
                </p:cNvPr>
                <p:cNvSpPr/>
                <p:nvPr/>
              </p:nvSpPr>
              <p:spPr bwMode="auto">
                <a:xfrm>
                  <a:off x="2941159" y="2356565"/>
                  <a:ext cx="128065" cy="69433"/>
                </a:xfrm>
                <a:custGeom>
                  <a:avLst/>
                  <a:gdLst>
                    <a:gd name="T0" fmla="*/ 33 w 35"/>
                    <a:gd name="T1" fmla="*/ 9 h 19"/>
                    <a:gd name="T2" fmla="*/ 22 w 35"/>
                    <a:gd name="T3" fmla="*/ 0 h 19"/>
                    <a:gd name="T4" fmla="*/ 3 w 35"/>
                    <a:gd name="T5" fmla="*/ 9 h 19"/>
                    <a:gd name="T6" fmla="*/ 14 w 35"/>
                    <a:gd name="T7" fmla="*/ 19 h 19"/>
                    <a:gd name="T8" fmla="*/ 33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3" y="9"/>
                      </a:moveTo>
                      <a:cubicBezTo>
                        <a:pt x="35" y="4"/>
                        <a:pt x="30" y="0"/>
                        <a:pt x="22" y="0"/>
                      </a:cubicBezTo>
                      <a:cubicBezTo>
                        <a:pt x="13" y="0"/>
                        <a:pt x="5" y="4"/>
                        <a:pt x="3" y="9"/>
                      </a:cubicBezTo>
                      <a:cubicBezTo>
                        <a:pt x="0" y="15"/>
                        <a:pt x="5" y="19"/>
                        <a:pt x="14" y="19"/>
                      </a:cubicBezTo>
                      <a:cubicBezTo>
                        <a:pt x="22" y="19"/>
                        <a:pt x="30" y="15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3" name="íṧ1îde">
                  <a:extLst>
                    <a:ext uri="{FF2B5EF4-FFF2-40B4-BE49-F238E27FC236}">
                      <a16:creationId xmlns:a16="http://schemas.microsoft.com/office/drawing/2014/main" id="{B3F52FC0-FEFA-C2F4-C430-C499B4FD5C6D}"/>
                    </a:ext>
                  </a:extLst>
                </p:cNvPr>
                <p:cNvSpPr/>
                <p:nvPr/>
              </p:nvSpPr>
              <p:spPr bwMode="auto">
                <a:xfrm>
                  <a:off x="3076938" y="2356565"/>
                  <a:ext cx="123436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21 w 34"/>
                    <a:gd name="T3" fmla="*/ 0 h 19"/>
                    <a:gd name="T4" fmla="*/ 2 w 34"/>
                    <a:gd name="T5" fmla="*/ 9 h 19"/>
                    <a:gd name="T6" fmla="*/ 14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4" y="4"/>
                        <a:pt x="29" y="0"/>
                        <a:pt x="21" y="0"/>
                      </a:cubicBezTo>
                      <a:cubicBezTo>
                        <a:pt x="13" y="0"/>
                        <a:pt x="5" y="4"/>
                        <a:pt x="2" y="9"/>
                      </a:cubicBezTo>
                      <a:cubicBezTo>
                        <a:pt x="0" y="15"/>
                        <a:pt x="5" y="19"/>
                        <a:pt x="14" y="19"/>
                      </a:cubicBezTo>
                      <a:cubicBezTo>
                        <a:pt x="22" y="19"/>
                        <a:pt x="30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4" name="iŝ1ïḍé">
                  <a:extLst>
                    <a:ext uri="{FF2B5EF4-FFF2-40B4-BE49-F238E27FC236}">
                      <a16:creationId xmlns:a16="http://schemas.microsoft.com/office/drawing/2014/main" id="{CB0ED7C3-15DF-A709-EB9A-26EBE81C4988}"/>
                    </a:ext>
                  </a:extLst>
                </p:cNvPr>
                <p:cNvSpPr/>
                <p:nvPr/>
              </p:nvSpPr>
              <p:spPr bwMode="auto">
                <a:xfrm>
                  <a:off x="3212717" y="2356565"/>
                  <a:ext cx="123436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21 w 34"/>
                    <a:gd name="T3" fmla="*/ 0 h 19"/>
                    <a:gd name="T4" fmla="*/ 2 w 34"/>
                    <a:gd name="T5" fmla="*/ 9 h 19"/>
                    <a:gd name="T6" fmla="*/ 13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4" y="4"/>
                        <a:pt x="29" y="0"/>
                        <a:pt x="21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5"/>
                        <a:pt x="5" y="19"/>
                        <a:pt x="13" y="19"/>
                      </a:cubicBezTo>
                      <a:cubicBezTo>
                        <a:pt x="22" y="19"/>
                        <a:pt x="30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5" name="işḻíḑè">
                  <a:extLst>
                    <a:ext uri="{FF2B5EF4-FFF2-40B4-BE49-F238E27FC236}">
                      <a16:creationId xmlns:a16="http://schemas.microsoft.com/office/drawing/2014/main" id="{117AA9D5-001A-3F63-D05A-D8BDA789EE56}"/>
                    </a:ext>
                  </a:extLst>
                </p:cNvPr>
                <p:cNvSpPr/>
                <p:nvPr/>
              </p:nvSpPr>
              <p:spPr bwMode="auto">
                <a:xfrm>
                  <a:off x="3346953" y="2356565"/>
                  <a:ext cx="123436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20 w 34"/>
                    <a:gd name="T3" fmla="*/ 0 h 19"/>
                    <a:gd name="T4" fmla="*/ 2 w 34"/>
                    <a:gd name="T5" fmla="*/ 9 h 19"/>
                    <a:gd name="T6" fmla="*/ 13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4" y="4"/>
                        <a:pt x="28" y="0"/>
                        <a:pt x="20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5"/>
                        <a:pt x="5" y="19"/>
                        <a:pt x="13" y="19"/>
                      </a:cubicBezTo>
                      <a:cubicBezTo>
                        <a:pt x="22" y="19"/>
                        <a:pt x="30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6" name="íṧļíďè">
                  <a:extLst>
                    <a:ext uri="{FF2B5EF4-FFF2-40B4-BE49-F238E27FC236}">
                      <a16:creationId xmlns:a16="http://schemas.microsoft.com/office/drawing/2014/main" id="{882E20AD-C765-496E-2C9F-DBF20876FF28}"/>
                    </a:ext>
                  </a:extLst>
                </p:cNvPr>
                <p:cNvSpPr/>
                <p:nvPr/>
              </p:nvSpPr>
              <p:spPr bwMode="auto">
                <a:xfrm>
                  <a:off x="3482732" y="2356565"/>
                  <a:ext cx="120350" cy="69433"/>
                </a:xfrm>
                <a:custGeom>
                  <a:avLst/>
                  <a:gdLst>
                    <a:gd name="T0" fmla="*/ 32 w 33"/>
                    <a:gd name="T1" fmla="*/ 9 h 19"/>
                    <a:gd name="T2" fmla="*/ 20 w 33"/>
                    <a:gd name="T3" fmla="*/ 0 h 19"/>
                    <a:gd name="T4" fmla="*/ 2 w 33"/>
                    <a:gd name="T5" fmla="*/ 9 h 19"/>
                    <a:gd name="T6" fmla="*/ 13 w 33"/>
                    <a:gd name="T7" fmla="*/ 19 h 19"/>
                    <a:gd name="T8" fmla="*/ 32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2" y="9"/>
                      </a:moveTo>
                      <a:cubicBezTo>
                        <a:pt x="33" y="4"/>
                        <a:pt x="28" y="0"/>
                        <a:pt x="20" y="0"/>
                      </a:cubicBezTo>
                      <a:cubicBezTo>
                        <a:pt x="12" y="0"/>
                        <a:pt x="3" y="4"/>
                        <a:pt x="2" y="9"/>
                      </a:cubicBezTo>
                      <a:cubicBezTo>
                        <a:pt x="0" y="15"/>
                        <a:pt x="5" y="19"/>
                        <a:pt x="13" y="19"/>
                      </a:cubicBezTo>
                      <a:cubicBezTo>
                        <a:pt x="22" y="19"/>
                        <a:pt x="30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7" name="išlïḋe">
                  <a:extLst>
                    <a:ext uri="{FF2B5EF4-FFF2-40B4-BE49-F238E27FC236}">
                      <a16:creationId xmlns:a16="http://schemas.microsoft.com/office/drawing/2014/main" id="{C058F836-4247-FB62-B338-1E4D97A052B8}"/>
                    </a:ext>
                  </a:extLst>
                </p:cNvPr>
                <p:cNvSpPr/>
                <p:nvPr/>
              </p:nvSpPr>
              <p:spPr bwMode="auto">
                <a:xfrm>
                  <a:off x="3616969" y="2356565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19 w 33"/>
                    <a:gd name="T3" fmla="*/ 0 h 19"/>
                    <a:gd name="T4" fmla="*/ 1 w 33"/>
                    <a:gd name="T5" fmla="*/ 9 h 19"/>
                    <a:gd name="T6" fmla="*/ 13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33" y="4"/>
                        <a:pt x="28" y="0"/>
                        <a:pt x="19" y="0"/>
                      </a:cubicBezTo>
                      <a:cubicBezTo>
                        <a:pt x="11" y="0"/>
                        <a:pt x="3" y="4"/>
                        <a:pt x="1" y="9"/>
                      </a:cubicBezTo>
                      <a:cubicBezTo>
                        <a:pt x="0" y="15"/>
                        <a:pt x="5" y="19"/>
                        <a:pt x="13" y="19"/>
                      </a:cubicBezTo>
                      <a:cubicBezTo>
                        <a:pt x="22" y="19"/>
                        <a:pt x="30" y="15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8" name="iSļïḍé">
                  <a:extLst>
                    <a:ext uri="{FF2B5EF4-FFF2-40B4-BE49-F238E27FC236}">
                      <a16:creationId xmlns:a16="http://schemas.microsoft.com/office/drawing/2014/main" id="{9CE480B3-88EE-DF9E-0876-B3C6D38A445E}"/>
                    </a:ext>
                  </a:extLst>
                </p:cNvPr>
                <p:cNvSpPr/>
                <p:nvPr/>
              </p:nvSpPr>
              <p:spPr bwMode="auto">
                <a:xfrm>
                  <a:off x="2905670" y="2439884"/>
                  <a:ext cx="128065" cy="74061"/>
                </a:xfrm>
                <a:custGeom>
                  <a:avLst/>
                  <a:gdLst>
                    <a:gd name="T0" fmla="*/ 33 w 35"/>
                    <a:gd name="T1" fmla="*/ 10 h 20"/>
                    <a:gd name="T2" fmla="*/ 22 w 35"/>
                    <a:gd name="T3" fmla="*/ 0 h 20"/>
                    <a:gd name="T4" fmla="*/ 3 w 35"/>
                    <a:gd name="T5" fmla="*/ 10 h 20"/>
                    <a:gd name="T6" fmla="*/ 14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5" y="5"/>
                        <a:pt x="30" y="0"/>
                        <a:pt x="22" y="0"/>
                      </a:cubicBezTo>
                      <a:cubicBezTo>
                        <a:pt x="14" y="0"/>
                        <a:pt x="5" y="5"/>
                        <a:pt x="3" y="10"/>
                      </a:cubicBezTo>
                      <a:cubicBezTo>
                        <a:pt x="0" y="16"/>
                        <a:pt x="5" y="20"/>
                        <a:pt x="14" y="20"/>
                      </a:cubicBezTo>
                      <a:cubicBezTo>
                        <a:pt x="22" y="20"/>
                        <a:pt x="31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9" name="îṧḻiďe">
                  <a:extLst>
                    <a:ext uri="{FF2B5EF4-FFF2-40B4-BE49-F238E27FC236}">
                      <a16:creationId xmlns:a16="http://schemas.microsoft.com/office/drawing/2014/main" id="{3612E48F-E598-437C-0D6B-FFCFAA8F038A}"/>
                    </a:ext>
                  </a:extLst>
                </p:cNvPr>
                <p:cNvSpPr/>
                <p:nvPr/>
              </p:nvSpPr>
              <p:spPr bwMode="auto">
                <a:xfrm>
                  <a:off x="3044536" y="2439884"/>
                  <a:ext cx="123436" cy="74061"/>
                </a:xfrm>
                <a:custGeom>
                  <a:avLst/>
                  <a:gdLst>
                    <a:gd name="T0" fmla="*/ 32 w 34"/>
                    <a:gd name="T1" fmla="*/ 10 h 20"/>
                    <a:gd name="T2" fmla="*/ 21 w 34"/>
                    <a:gd name="T3" fmla="*/ 0 h 20"/>
                    <a:gd name="T4" fmla="*/ 2 w 34"/>
                    <a:gd name="T5" fmla="*/ 10 h 20"/>
                    <a:gd name="T6" fmla="*/ 13 w 34"/>
                    <a:gd name="T7" fmla="*/ 20 h 20"/>
                    <a:gd name="T8" fmla="*/ 32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2" y="10"/>
                      </a:moveTo>
                      <a:cubicBezTo>
                        <a:pt x="34" y="5"/>
                        <a:pt x="29" y="0"/>
                        <a:pt x="21" y="0"/>
                      </a:cubicBezTo>
                      <a:cubicBezTo>
                        <a:pt x="13" y="0"/>
                        <a:pt x="4" y="5"/>
                        <a:pt x="2" y="10"/>
                      </a:cubicBezTo>
                      <a:cubicBezTo>
                        <a:pt x="0" y="16"/>
                        <a:pt x="5" y="20"/>
                        <a:pt x="13" y="20"/>
                      </a:cubicBezTo>
                      <a:cubicBezTo>
                        <a:pt x="22" y="20"/>
                        <a:pt x="30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0" name="iṧḷíḑe">
                  <a:extLst>
                    <a:ext uri="{FF2B5EF4-FFF2-40B4-BE49-F238E27FC236}">
                      <a16:creationId xmlns:a16="http://schemas.microsoft.com/office/drawing/2014/main" id="{0D53D583-2EB2-458A-4159-CA0F3E11C9AA}"/>
                    </a:ext>
                  </a:extLst>
                </p:cNvPr>
                <p:cNvSpPr/>
                <p:nvPr/>
              </p:nvSpPr>
              <p:spPr bwMode="auto">
                <a:xfrm>
                  <a:off x="3178772" y="2439884"/>
                  <a:ext cx="124979" cy="74061"/>
                </a:xfrm>
                <a:custGeom>
                  <a:avLst/>
                  <a:gdLst>
                    <a:gd name="T0" fmla="*/ 32 w 34"/>
                    <a:gd name="T1" fmla="*/ 10 h 20"/>
                    <a:gd name="T2" fmla="*/ 21 w 34"/>
                    <a:gd name="T3" fmla="*/ 0 h 20"/>
                    <a:gd name="T4" fmla="*/ 2 w 34"/>
                    <a:gd name="T5" fmla="*/ 10 h 20"/>
                    <a:gd name="T6" fmla="*/ 14 w 34"/>
                    <a:gd name="T7" fmla="*/ 20 h 20"/>
                    <a:gd name="T8" fmla="*/ 32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2" y="10"/>
                      </a:moveTo>
                      <a:cubicBezTo>
                        <a:pt x="34" y="5"/>
                        <a:pt x="29" y="0"/>
                        <a:pt x="21" y="0"/>
                      </a:cubicBezTo>
                      <a:cubicBezTo>
                        <a:pt x="13" y="0"/>
                        <a:pt x="4" y="5"/>
                        <a:pt x="2" y="10"/>
                      </a:cubicBezTo>
                      <a:cubicBezTo>
                        <a:pt x="0" y="16"/>
                        <a:pt x="5" y="20"/>
                        <a:pt x="14" y="20"/>
                      </a:cubicBezTo>
                      <a:cubicBezTo>
                        <a:pt x="22" y="20"/>
                        <a:pt x="30" y="16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1" name="iŝ1íḍè">
                  <a:extLst>
                    <a:ext uri="{FF2B5EF4-FFF2-40B4-BE49-F238E27FC236}">
                      <a16:creationId xmlns:a16="http://schemas.microsoft.com/office/drawing/2014/main" id="{DBF44CF6-1CF5-1473-3935-8369C6AD0171}"/>
                    </a:ext>
                  </a:extLst>
                </p:cNvPr>
                <p:cNvSpPr/>
                <p:nvPr/>
              </p:nvSpPr>
              <p:spPr bwMode="auto">
                <a:xfrm>
                  <a:off x="3314552" y="2439884"/>
                  <a:ext cx="123436" cy="74061"/>
                </a:xfrm>
                <a:custGeom>
                  <a:avLst/>
                  <a:gdLst>
                    <a:gd name="T0" fmla="*/ 33 w 34"/>
                    <a:gd name="T1" fmla="*/ 10 h 20"/>
                    <a:gd name="T2" fmla="*/ 21 w 34"/>
                    <a:gd name="T3" fmla="*/ 0 h 20"/>
                    <a:gd name="T4" fmla="*/ 2 w 34"/>
                    <a:gd name="T5" fmla="*/ 10 h 20"/>
                    <a:gd name="T6" fmla="*/ 14 w 34"/>
                    <a:gd name="T7" fmla="*/ 20 h 20"/>
                    <a:gd name="T8" fmla="*/ 33 w 34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33" y="10"/>
                      </a:moveTo>
                      <a:cubicBezTo>
                        <a:pt x="34" y="5"/>
                        <a:pt x="29" y="0"/>
                        <a:pt x="21" y="0"/>
                      </a:cubicBezTo>
                      <a:cubicBezTo>
                        <a:pt x="13" y="0"/>
                        <a:pt x="4" y="5"/>
                        <a:pt x="2" y="10"/>
                      </a:cubicBezTo>
                      <a:cubicBezTo>
                        <a:pt x="0" y="16"/>
                        <a:pt x="5" y="20"/>
                        <a:pt x="14" y="20"/>
                      </a:cubicBezTo>
                      <a:cubicBezTo>
                        <a:pt x="22" y="20"/>
                        <a:pt x="31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2" name="î$ḻïḓe">
                  <a:extLst>
                    <a:ext uri="{FF2B5EF4-FFF2-40B4-BE49-F238E27FC236}">
                      <a16:creationId xmlns:a16="http://schemas.microsoft.com/office/drawing/2014/main" id="{3C74DC02-3070-5332-7F3D-28FEBBD6E91A}"/>
                    </a:ext>
                  </a:extLst>
                </p:cNvPr>
                <p:cNvSpPr/>
                <p:nvPr/>
              </p:nvSpPr>
              <p:spPr bwMode="auto">
                <a:xfrm>
                  <a:off x="2868640" y="2532461"/>
                  <a:ext cx="128065" cy="72519"/>
                </a:xfrm>
                <a:custGeom>
                  <a:avLst/>
                  <a:gdLst>
                    <a:gd name="T0" fmla="*/ 33 w 35"/>
                    <a:gd name="T1" fmla="*/ 10 h 20"/>
                    <a:gd name="T2" fmla="*/ 22 w 35"/>
                    <a:gd name="T3" fmla="*/ 0 h 20"/>
                    <a:gd name="T4" fmla="*/ 2 w 35"/>
                    <a:gd name="T5" fmla="*/ 10 h 20"/>
                    <a:gd name="T6" fmla="*/ 14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5" y="4"/>
                        <a:pt x="30" y="0"/>
                        <a:pt x="22" y="0"/>
                      </a:cubicBezTo>
                      <a:cubicBezTo>
                        <a:pt x="13" y="0"/>
                        <a:pt x="5" y="4"/>
                        <a:pt x="2" y="10"/>
                      </a:cubicBezTo>
                      <a:cubicBezTo>
                        <a:pt x="0" y="15"/>
                        <a:pt x="5" y="20"/>
                        <a:pt x="14" y="20"/>
                      </a:cubicBezTo>
                      <a:cubicBezTo>
                        <a:pt x="22" y="20"/>
                        <a:pt x="31" y="15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3" name="ï$ľïḓè">
                  <a:extLst>
                    <a:ext uri="{FF2B5EF4-FFF2-40B4-BE49-F238E27FC236}">
                      <a16:creationId xmlns:a16="http://schemas.microsoft.com/office/drawing/2014/main" id="{60B38509-0868-C3F6-2E78-406F3DB0AD91}"/>
                    </a:ext>
                  </a:extLst>
                </p:cNvPr>
                <p:cNvSpPr/>
                <p:nvPr/>
              </p:nvSpPr>
              <p:spPr bwMode="auto">
                <a:xfrm>
                  <a:off x="3007505" y="2532461"/>
                  <a:ext cx="128065" cy="72519"/>
                </a:xfrm>
                <a:custGeom>
                  <a:avLst/>
                  <a:gdLst>
                    <a:gd name="T0" fmla="*/ 33 w 35"/>
                    <a:gd name="T1" fmla="*/ 10 h 20"/>
                    <a:gd name="T2" fmla="*/ 21 w 35"/>
                    <a:gd name="T3" fmla="*/ 0 h 20"/>
                    <a:gd name="T4" fmla="*/ 2 w 35"/>
                    <a:gd name="T5" fmla="*/ 10 h 20"/>
                    <a:gd name="T6" fmla="*/ 13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5" y="4"/>
                        <a:pt x="30" y="0"/>
                        <a:pt x="21" y="0"/>
                      </a:cubicBezTo>
                      <a:cubicBezTo>
                        <a:pt x="13" y="0"/>
                        <a:pt x="4" y="4"/>
                        <a:pt x="2" y="10"/>
                      </a:cubicBezTo>
                      <a:cubicBezTo>
                        <a:pt x="0" y="15"/>
                        <a:pt x="5" y="20"/>
                        <a:pt x="13" y="20"/>
                      </a:cubicBezTo>
                      <a:cubicBezTo>
                        <a:pt x="22" y="20"/>
                        <a:pt x="31" y="15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4" name="iṩľiḑê">
                  <a:extLst>
                    <a:ext uri="{FF2B5EF4-FFF2-40B4-BE49-F238E27FC236}">
                      <a16:creationId xmlns:a16="http://schemas.microsoft.com/office/drawing/2014/main" id="{71370F1B-16AF-0595-C804-E87164751D1A}"/>
                    </a:ext>
                  </a:extLst>
                </p:cNvPr>
                <p:cNvSpPr/>
                <p:nvPr/>
              </p:nvSpPr>
              <p:spPr bwMode="auto">
                <a:xfrm>
                  <a:off x="3146370" y="2532461"/>
                  <a:ext cx="128065" cy="72519"/>
                </a:xfrm>
                <a:custGeom>
                  <a:avLst/>
                  <a:gdLst>
                    <a:gd name="T0" fmla="*/ 32 w 35"/>
                    <a:gd name="T1" fmla="*/ 10 h 20"/>
                    <a:gd name="T2" fmla="*/ 21 w 35"/>
                    <a:gd name="T3" fmla="*/ 0 h 20"/>
                    <a:gd name="T4" fmla="*/ 2 w 35"/>
                    <a:gd name="T5" fmla="*/ 10 h 20"/>
                    <a:gd name="T6" fmla="*/ 13 w 35"/>
                    <a:gd name="T7" fmla="*/ 20 h 20"/>
                    <a:gd name="T8" fmla="*/ 32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2" y="10"/>
                      </a:moveTo>
                      <a:cubicBezTo>
                        <a:pt x="35" y="4"/>
                        <a:pt x="29" y="0"/>
                        <a:pt x="21" y="0"/>
                      </a:cubicBezTo>
                      <a:cubicBezTo>
                        <a:pt x="12" y="0"/>
                        <a:pt x="4" y="4"/>
                        <a:pt x="2" y="10"/>
                      </a:cubicBezTo>
                      <a:cubicBezTo>
                        <a:pt x="0" y="15"/>
                        <a:pt x="5" y="20"/>
                        <a:pt x="13" y="20"/>
                      </a:cubicBezTo>
                      <a:cubicBezTo>
                        <a:pt x="22" y="20"/>
                        <a:pt x="30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5" name="î$ḻíḋe">
                  <a:extLst>
                    <a:ext uri="{FF2B5EF4-FFF2-40B4-BE49-F238E27FC236}">
                      <a16:creationId xmlns:a16="http://schemas.microsoft.com/office/drawing/2014/main" id="{09FF304D-FDF8-1894-96FE-18C0602AB826}"/>
                    </a:ext>
                  </a:extLst>
                </p:cNvPr>
                <p:cNvSpPr/>
                <p:nvPr/>
              </p:nvSpPr>
              <p:spPr bwMode="auto">
                <a:xfrm>
                  <a:off x="2828523" y="2623494"/>
                  <a:ext cx="131151" cy="72519"/>
                </a:xfrm>
                <a:custGeom>
                  <a:avLst/>
                  <a:gdLst>
                    <a:gd name="T0" fmla="*/ 34 w 36"/>
                    <a:gd name="T1" fmla="*/ 10 h 20"/>
                    <a:gd name="T2" fmla="*/ 23 w 36"/>
                    <a:gd name="T3" fmla="*/ 0 h 20"/>
                    <a:gd name="T4" fmla="*/ 3 w 36"/>
                    <a:gd name="T5" fmla="*/ 10 h 20"/>
                    <a:gd name="T6" fmla="*/ 14 w 36"/>
                    <a:gd name="T7" fmla="*/ 20 h 20"/>
                    <a:gd name="T8" fmla="*/ 34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4" y="10"/>
                      </a:moveTo>
                      <a:cubicBezTo>
                        <a:pt x="36" y="4"/>
                        <a:pt x="31" y="0"/>
                        <a:pt x="23" y="0"/>
                      </a:cubicBezTo>
                      <a:cubicBezTo>
                        <a:pt x="14" y="0"/>
                        <a:pt x="5" y="4"/>
                        <a:pt x="3" y="10"/>
                      </a:cubicBezTo>
                      <a:cubicBezTo>
                        <a:pt x="0" y="16"/>
                        <a:pt x="5" y="20"/>
                        <a:pt x="14" y="20"/>
                      </a:cubicBezTo>
                      <a:cubicBezTo>
                        <a:pt x="23" y="20"/>
                        <a:pt x="32" y="16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6" name="îŝľiḑé">
                  <a:extLst>
                    <a:ext uri="{FF2B5EF4-FFF2-40B4-BE49-F238E27FC236}">
                      <a16:creationId xmlns:a16="http://schemas.microsoft.com/office/drawing/2014/main" id="{BBB935CC-96BB-B714-1C02-3105CEDDE1C7}"/>
                    </a:ext>
                  </a:extLst>
                </p:cNvPr>
                <p:cNvSpPr/>
                <p:nvPr/>
              </p:nvSpPr>
              <p:spPr bwMode="auto">
                <a:xfrm>
                  <a:off x="2970474" y="2623494"/>
                  <a:ext cx="128065" cy="72519"/>
                </a:xfrm>
                <a:custGeom>
                  <a:avLst/>
                  <a:gdLst>
                    <a:gd name="T0" fmla="*/ 33 w 35"/>
                    <a:gd name="T1" fmla="*/ 10 h 20"/>
                    <a:gd name="T2" fmla="*/ 22 w 35"/>
                    <a:gd name="T3" fmla="*/ 0 h 20"/>
                    <a:gd name="T4" fmla="*/ 2 w 35"/>
                    <a:gd name="T5" fmla="*/ 10 h 20"/>
                    <a:gd name="T6" fmla="*/ 13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5" y="4"/>
                        <a:pt x="30" y="0"/>
                        <a:pt x="22" y="0"/>
                      </a:cubicBezTo>
                      <a:cubicBezTo>
                        <a:pt x="13" y="0"/>
                        <a:pt x="4" y="4"/>
                        <a:pt x="2" y="10"/>
                      </a:cubicBezTo>
                      <a:cubicBezTo>
                        <a:pt x="0" y="16"/>
                        <a:pt x="5" y="20"/>
                        <a:pt x="13" y="20"/>
                      </a:cubicBezTo>
                      <a:cubicBezTo>
                        <a:pt x="22" y="20"/>
                        <a:pt x="31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7" name="iṧḷidè">
                  <a:extLst>
                    <a:ext uri="{FF2B5EF4-FFF2-40B4-BE49-F238E27FC236}">
                      <a16:creationId xmlns:a16="http://schemas.microsoft.com/office/drawing/2014/main" id="{4A1A467B-4648-7F36-9729-98B1B74C6AB3}"/>
                    </a:ext>
                  </a:extLst>
                </p:cNvPr>
                <p:cNvSpPr/>
                <p:nvPr/>
              </p:nvSpPr>
              <p:spPr bwMode="auto">
                <a:xfrm>
                  <a:off x="3109339" y="2623494"/>
                  <a:ext cx="128065" cy="72519"/>
                </a:xfrm>
                <a:custGeom>
                  <a:avLst/>
                  <a:gdLst>
                    <a:gd name="T0" fmla="*/ 33 w 35"/>
                    <a:gd name="T1" fmla="*/ 10 h 20"/>
                    <a:gd name="T2" fmla="*/ 22 w 35"/>
                    <a:gd name="T3" fmla="*/ 0 h 20"/>
                    <a:gd name="T4" fmla="*/ 2 w 35"/>
                    <a:gd name="T5" fmla="*/ 10 h 20"/>
                    <a:gd name="T6" fmla="*/ 14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5" y="4"/>
                        <a:pt x="30" y="0"/>
                        <a:pt x="22" y="0"/>
                      </a:cubicBezTo>
                      <a:cubicBezTo>
                        <a:pt x="13" y="0"/>
                        <a:pt x="4" y="4"/>
                        <a:pt x="2" y="10"/>
                      </a:cubicBezTo>
                      <a:cubicBezTo>
                        <a:pt x="0" y="16"/>
                        <a:pt x="5" y="20"/>
                        <a:pt x="14" y="20"/>
                      </a:cubicBezTo>
                      <a:cubicBezTo>
                        <a:pt x="22" y="20"/>
                        <a:pt x="31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8" name="ïş1îḍé">
                  <a:extLst>
                    <a:ext uri="{FF2B5EF4-FFF2-40B4-BE49-F238E27FC236}">
                      <a16:creationId xmlns:a16="http://schemas.microsoft.com/office/drawing/2014/main" id="{9FFF1F06-F6A5-73E2-4913-2E32C824AC48}"/>
                    </a:ext>
                  </a:extLst>
                </p:cNvPr>
                <p:cNvSpPr/>
                <p:nvPr/>
              </p:nvSpPr>
              <p:spPr bwMode="auto">
                <a:xfrm>
                  <a:off x="2793036" y="2714528"/>
                  <a:ext cx="131151" cy="80233"/>
                </a:xfrm>
                <a:custGeom>
                  <a:avLst/>
                  <a:gdLst>
                    <a:gd name="T0" fmla="*/ 34 w 36"/>
                    <a:gd name="T1" fmla="*/ 11 h 22"/>
                    <a:gd name="T2" fmla="*/ 22 w 36"/>
                    <a:gd name="T3" fmla="*/ 0 h 22"/>
                    <a:gd name="T4" fmla="*/ 2 w 36"/>
                    <a:gd name="T5" fmla="*/ 11 h 22"/>
                    <a:gd name="T6" fmla="*/ 13 w 36"/>
                    <a:gd name="T7" fmla="*/ 22 h 22"/>
                    <a:gd name="T8" fmla="*/ 34 w 36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2">
                      <a:moveTo>
                        <a:pt x="34" y="11"/>
                      </a:moveTo>
                      <a:cubicBezTo>
                        <a:pt x="36" y="5"/>
                        <a:pt x="31" y="0"/>
                        <a:pt x="22" y="0"/>
                      </a:cubicBezTo>
                      <a:cubicBezTo>
                        <a:pt x="14" y="0"/>
                        <a:pt x="4" y="5"/>
                        <a:pt x="2" y="11"/>
                      </a:cubicBezTo>
                      <a:cubicBezTo>
                        <a:pt x="0" y="17"/>
                        <a:pt x="5" y="22"/>
                        <a:pt x="13" y="22"/>
                      </a:cubicBezTo>
                      <a:cubicBezTo>
                        <a:pt x="22" y="22"/>
                        <a:pt x="31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9" name="ï$1îḋe">
                  <a:extLst>
                    <a:ext uri="{FF2B5EF4-FFF2-40B4-BE49-F238E27FC236}">
                      <a16:creationId xmlns:a16="http://schemas.microsoft.com/office/drawing/2014/main" id="{E2306348-56EF-AA67-FB38-683F5E1B6121}"/>
                    </a:ext>
                  </a:extLst>
                </p:cNvPr>
                <p:cNvSpPr/>
                <p:nvPr/>
              </p:nvSpPr>
              <p:spPr bwMode="auto">
                <a:xfrm>
                  <a:off x="2930358" y="2714528"/>
                  <a:ext cx="135779" cy="80233"/>
                </a:xfrm>
                <a:custGeom>
                  <a:avLst/>
                  <a:gdLst>
                    <a:gd name="T0" fmla="*/ 34 w 37"/>
                    <a:gd name="T1" fmla="*/ 11 h 22"/>
                    <a:gd name="T2" fmla="*/ 23 w 37"/>
                    <a:gd name="T3" fmla="*/ 0 h 22"/>
                    <a:gd name="T4" fmla="*/ 3 w 37"/>
                    <a:gd name="T5" fmla="*/ 11 h 22"/>
                    <a:gd name="T6" fmla="*/ 14 w 37"/>
                    <a:gd name="T7" fmla="*/ 22 h 22"/>
                    <a:gd name="T8" fmla="*/ 34 w 37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4" y="11"/>
                      </a:moveTo>
                      <a:cubicBezTo>
                        <a:pt x="37" y="5"/>
                        <a:pt x="31" y="0"/>
                        <a:pt x="23" y="0"/>
                      </a:cubicBezTo>
                      <a:cubicBezTo>
                        <a:pt x="14" y="0"/>
                        <a:pt x="5" y="5"/>
                        <a:pt x="3" y="11"/>
                      </a:cubicBezTo>
                      <a:cubicBezTo>
                        <a:pt x="0" y="17"/>
                        <a:pt x="5" y="22"/>
                        <a:pt x="14" y="22"/>
                      </a:cubicBezTo>
                      <a:cubicBezTo>
                        <a:pt x="23" y="22"/>
                        <a:pt x="32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0" name="îs1iḓe">
                  <a:extLst>
                    <a:ext uri="{FF2B5EF4-FFF2-40B4-BE49-F238E27FC236}">
                      <a16:creationId xmlns:a16="http://schemas.microsoft.com/office/drawing/2014/main" id="{9CC3F1F8-5B60-81D7-D59C-E8913C2816E8}"/>
                    </a:ext>
                  </a:extLst>
                </p:cNvPr>
                <p:cNvSpPr/>
                <p:nvPr/>
              </p:nvSpPr>
              <p:spPr bwMode="auto">
                <a:xfrm>
                  <a:off x="2894870" y="2810191"/>
                  <a:ext cx="131151" cy="80233"/>
                </a:xfrm>
                <a:custGeom>
                  <a:avLst/>
                  <a:gdLst>
                    <a:gd name="T0" fmla="*/ 34 w 36"/>
                    <a:gd name="T1" fmla="*/ 11 h 22"/>
                    <a:gd name="T2" fmla="*/ 22 w 36"/>
                    <a:gd name="T3" fmla="*/ 0 h 22"/>
                    <a:gd name="T4" fmla="*/ 2 w 36"/>
                    <a:gd name="T5" fmla="*/ 11 h 22"/>
                    <a:gd name="T6" fmla="*/ 14 w 36"/>
                    <a:gd name="T7" fmla="*/ 22 h 22"/>
                    <a:gd name="T8" fmla="*/ 34 w 36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2">
                      <a:moveTo>
                        <a:pt x="34" y="11"/>
                      </a:moveTo>
                      <a:cubicBezTo>
                        <a:pt x="36" y="5"/>
                        <a:pt x="31" y="0"/>
                        <a:pt x="22" y="0"/>
                      </a:cubicBezTo>
                      <a:cubicBezTo>
                        <a:pt x="14" y="0"/>
                        <a:pt x="4" y="5"/>
                        <a:pt x="2" y="11"/>
                      </a:cubicBezTo>
                      <a:cubicBezTo>
                        <a:pt x="0" y="17"/>
                        <a:pt x="5" y="22"/>
                        <a:pt x="14" y="22"/>
                      </a:cubicBezTo>
                      <a:cubicBezTo>
                        <a:pt x="23" y="22"/>
                        <a:pt x="32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1" name="íṡḻïḋê">
                  <a:extLst>
                    <a:ext uri="{FF2B5EF4-FFF2-40B4-BE49-F238E27FC236}">
                      <a16:creationId xmlns:a16="http://schemas.microsoft.com/office/drawing/2014/main" id="{B7AC83CD-30A0-394D-BB88-3E065A5B63CE}"/>
                    </a:ext>
                  </a:extLst>
                </p:cNvPr>
                <p:cNvSpPr/>
                <p:nvPr/>
              </p:nvSpPr>
              <p:spPr bwMode="auto">
                <a:xfrm>
                  <a:off x="2978189" y="2271702"/>
                  <a:ext cx="124979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21 w 34"/>
                    <a:gd name="T3" fmla="*/ 0 h 19"/>
                    <a:gd name="T4" fmla="*/ 2 w 34"/>
                    <a:gd name="T5" fmla="*/ 9 h 19"/>
                    <a:gd name="T6" fmla="*/ 13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4" y="4"/>
                        <a:pt x="29" y="0"/>
                        <a:pt x="21" y="0"/>
                      </a:cubicBezTo>
                      <a:cubicBezTo>
                        <a:pt x="13" y="0"/>
                        <a:pt x="5" y="4"/>
                        <a:pt x="2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2" y="19"/>
                        <a:pt x="30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2" name="ïṧļïḑê">
                  <a:extLst>
                    <a:ext uri="{FF2B5EF4-FFF2-40B4-BE49-F238E27FC236}">
                      <a16:creationId xmlns:a16="http://schemas.microsoft.com/office/drawing/2014/main" id="{11A4B636-A3AC-B051-8BF5-1AACBCBA6042}"/>
                    </a:ext>
                  </a:extLst>
                </p:cNvPr>
                <p:cNvSpPr/>
                <p:nvPr/>
              </p:nvSpPr>
              <p:spPr bwMode="auto">
                <a:xfrm>
                  <a:off x="3113969" y="2271702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20 w 33"/>
                    <a:gd name="T3" fmla="*/ 0 h 19"/>
                    <a:gd name="T4" fmla="*/ 2 w 33"/>
                    <a:gd name="T5" fmla="*/ 9 h 19"/>
                    <a:gd name="T6" fmla="*/ 13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33" y="4"/>
                        <a:pt x="28" y="0"/>
                        <a:pt x="20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29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3" name="îşľiḋé">
                  <a:extLst>
                    <a:ext uri="{FF2B5EF4-FFF2-40B4-BE49-F238E27FC236}">
                      <a16:creationId xmlns:a16="http://schemas.microsoft.com/office/drawing/2014/main" id="{5339CBFC-DB5B-9E84-949C-C0C20B63CFD5}"/>
                    </a:ext>
                  </a:extLst>
                </p:cNvPr>
                <p:cNvSpPr/>
                <p:nvPr/>
              </p:nvSpPr>
              <p:spPr bwMode="auto">
                <a:xfrm>
                  <a:off x="3245119" y="2271702"/>
                  <a:ext cx="120350" cy="69433"/>
                </a:xfrm>
                <a:custGeom>
                  <a:avLst/>
                  <a:gdLst>
                    <a:gd name="T0" fmla="*/ 32 w 33"/>
                    <a:gd name="T1" fmla="*/ 9 h 19"/>
                    <a:gd name="T2" fmla="*/ 20 w 33"/>
                    <a:gd name="T3" fmla="*/ 0 h 19"/>
                    <a:gd name="T4" fmla="*/ 2 w 33"/>
                    <a:gd name="T5" fmla="*/ 9 h 19"/>
                    <a:gd name="T6" fmla="*/ 13 w 33"/>
                    <a:gd name="T7" fmla="*/ 19 h 19"/>
                    <a:gd name="T8" fmla="*/ 32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2" y="9"/>
                      </a:moveTo>
                      <a:cubicBezTo>
                        <a:pt x="33" y="4"/>
                        <a:pt x="28" y="0"/>
                        <a:pt x="20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30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4" name="ïšḷíḑê">
                  <a:extLst>
                    <a:ext uri="{FF2B5EF4-FFF2-40B4-BE49-F238E27FC236}">
                      <a16:creationId xmlns:a16="http://schemas.microsoft.com/office/drawing/2014/main" id="{20223831-225D-07D0-89D6-8CF434BF7517}"/>
                    </a:ext>
                  </a:extLst>
                </p:cNvPr>
                <p:cNvSpPr/>
                <p:nvPr/>
              </p:nvSpPr>
              <p:spPr bwMode="auto">
                <a:xfrm>
                  <a:off x="3376270" y="2271702"/>
                  <a:ext cx="123436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20 w 34"/>
                    <a:gd name="T3" fmla="*/ 0 h 19"/>
                    <a:gd name="T4" fmla="*/ 2 w 34"/>
                    <a:gd name="T5" fmla="*/ 9 h 19"/>
                    <a:gd name="T6" fmla="*/ 14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4" y="4"/>
                        <a:pt x="28" y="0"/>
                        <a:pt x="20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4"/>
                        <a:pt x="6" y="19"/>
                        <a:pt x="14" y="19"/>
                      </a:cubicBezTo>
                      <a:cubicBezTo>
                        <a:pt x="22" y="19"/>
                        <a:pt x="30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5" name="işļíḍè">
                  <a:extLst>
                    <a:ext uri="{FF2B5EF4-FFF2-40B4-BE49-F238E27FC236}">
                      <a16:creationId xmlns:a16="http://schemas.microsoft.com/office/drawing/2014/main" id="{01DF1738-91A2-A7F6-3947-C88856200248}"/>
                    </a:ext>
                  </a:extLst>
                </p:cNvPr>
                <p:cNvSpPr/>
                <p:nvPr/>
              </p:nvSpPr>
              <p:spPr bwMode="auto">
                <a:xfrm>
                  <a:off x="3336153" y="2031003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20 w 33"/>
                    <a:gd name="T3" fmla="*/ 0 h 17"/>
                    <a:gd name="T4" fmla="*/ 2 w 33"/>
                    <a:gd name="T5" fmla="*/ 9 h 17"/>
                    <a:gd name="T6" fmla="*/ 13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33" y="4"/>
                        <a:pt x="28" y="0"/>
                        <a:pt x="20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9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6" name="íS1íḑé">
                  <a:extLst>
                    <a:ext uri="{FF2B5EF4-FFF2-40B4-BE49-F238E27FC236}">
                      <a16:creationId xmlns:a16="http://schemas.microsoft.com/office/drawing/2014/main" id="{A1F2EECF-63A5-0F57-55E0-09FCD84A731D}"/>
                    </a:ext>
                  </a:extLst>
                </p:cNvPr>
                <p:cNvSpPr/>
                <p:nvPr/>
              </p:nvSpPr>
              <p:spPr bwMode="auto">
                <a:xfrm>
                  <a:off x="3467303" y="2031003"/>
                  <a:ext cx="112636" cy="61718"/>
                </a:xfrm>
                <a:custGeom>
                  <a:avLst/>
                  <a:gdLst>
                    <a:gd name="T0" fmla="*/ 30 w 31"/>
                    <a:gd name="T1" fmla="*/ 9 h 17"/>
                    <a:gd name="T2" fmla="*/ 19 w 31"/>
                    <a:gd name="T3" fmla="*/ 0 h 17"/>
                    <a:gd name="T4" fmla="*/ 1 w 31"/>
                    <a:gd name="T5" fmla="*/ 9 h 17"/>
                    <a:gd name="T6" fmla="*/ 12 w 31"/>
                    <a:gd name="T7" fmla="*/ 17 h 17"/>
                    <a:gd name="T8" fmla="*/ 30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9"/>
                      </a:moveTo>
                      <a:cubicBezTo>
                        <a:pt x="31" y="4"/>
                        <a:pt x="26" y="0"/>
                        <a:pt x="19" y="0"/>
                      </a:cubicBezTo>
                      <a:cubicBezTo>
                        <a:pt x="11" y="0"/>
                        <a:pt x="3" y="4"/>
                        <a:pt x="1" y="9"/>
                      </a:cubicBezTo>
                      <a:cubicBezTo>
                        <a:pt x="0" y="13"/>
                        <a:pt x="5" y="17"/>
                        <a:pt x="12" y="17"/>
                      </a:cubicBezTo>
                      <a:cubicBezTo>
                        <a:pt x="20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7" name="íşḷiďé">
                  <a:extLst>
                    <a:ext uri="{FF2B5EF4-FFF2-40B4-BE49-F238E27FC236}">
                      <a16:creationId xmlns:a16="http://schemas.microsoft.com/office/drawing/2014/main" id="{91EB5427-852F-6068-8E7D-ABE58A187480}"/>
                    </a:ext>
                  </a:extLst>
                </p:cNvPr>
                <p:cNvSpPr/>
                <p:nvPr/>
              </p:nvSpPr>
              <p:spPr bwMode="auto">
                <a:xfrm>
                  <a:off x="3306837" y="2108150"/>
                  <a:ext cx="120350" cy="64804"/>
                </a:xfrm>
                <a:custGeom>
                  <a:avLst/>
                  <a:gdLst>
                    <a:gd name="T0" fmla="*/ 31 w 33"/>
                    <a:gd name="T1" fmla="*/ 9 h 18"/>
                    <a:gd name="T2" fmla="*/ 20 w 33"/>
                    <a:gd name="T3" fmla="*/ 0 h 18"/>
                    <a:gd name="T4" fmla="*/ 2 w 33"/>
                    <a:gd name="T5" fmla="*/ 9 h 18"/>
                    <a:gd name="T6" fmla="*/ 13 w 33"/>
                    <a:gd name="T7" fmla="*/ 18 h 18"/>
                    <a:gd name="T8" fmla="*/ 31 w 33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8">
                      <a:moveTo>
                        <a:pt x="31" y="9"/>
                      </a:moveTo>
                      <a:cubicBezTo>
                        <a:pt x="33" y="4"/>
                        <a:pt x="28" y="0"/>
                        <a:pt x="20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4"/>
                        <a:pt x="5" y="18"/>
                        <a:pt x="13" y="18"/>
                      </a:cubicBezTo>
                      <a:cubicBezTo>
                        <a:pt x="21" y="18"/>
                        <a:pt x="29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8" name="işļiďè">
                  <a:extLst>
                    <a:ext uri="{FF2B5EF4-FFF2-40B4-BE49-F238E27FC236}">
                      <a16:creationId xmlns:a16="http://schemas.microsoft.com/office/drawing/2014/main" id="{B3BDF1FE-CFE0-B954-FDBE-B925AB191C10}"/>
                    </a:ext>
                  </a:extLst>
                </p:cNvPr>
                <p:cNvSpPr/>
                <p:nvPr/>
              </p:nvSpPr>
              <p:spPr bwMode="auto">
                <a:xfrm>
                  <a:off x="3437988" y="2108150"/>
                  <a:ext cx="117264" cy="64804"/>
                </a:xfrm>
                <a:custGeom>
                  <a:avLst/>
                  <a:gdLst>
                    <a:gd name="T0" fmla="*/ 30 w 32"/>
                    <a:gd name="T1" fmla="*/ 9 h 18"/>
                    <a:gd name="T2" fmla="*/ 19 w 32"/>
                    <a:gd name="T3" fmla="*/ 0 h 18"/>
                    <a:gd name="T4" fmla="*/ 1 w 32"/>
                    <a:gd name="T5" fmla="*/ 9 h 18"/>
                    <a:gd name="T6" fmla="*/ 13 w 32"/>
                    <a:gd name="T7" fmla="*/ 18 h 18"/>
                    <a:gd name="T8" fmla="*/ 30 w 32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8">
                      <a:moveTo>
                        <a:pt x="30" y="9"/>
                      </a:moveTo>
                      <a:cubicBezTo>
                        <a:pt x="32" y="4"/>
                        <a:pt x="27" y="0"/>
                        <a:pt x="19" y="0"/>
                      </a:cubicBezTo>
                      <a:cubicBezTo>
                        <a:pt x="11" y="0"/>
                        <a:pt x="3" y="4"/>
                        <a:pt x="1" y="9"/>
                      </a:cubicBezTo>
                      <a:cubicBezTo>
                        <a:pt x="0" y="14"/>
                        <a:pt x="5" y="18"/>
                        <a:pt x="13" y="18"/>
                      </a:cubicBezTo>
                      <a:cubicBezTo>
                        <a:pt x="21" y="18"/>
                        <a:pt x="29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9" name="îṩḷíḍê">
                  <a:extLst>
                    <a:ext uri="{FF2B5EF4-FFF2-40B4-BE49-F238E27FC236}">
                      <a16:creationId xmlns:a16="http://schemas.microsoft.com/office/drawing/2014/main" id="{C83A5849-D052-7BC4-42E9-F9DF4D720A55}"/>
                    </a:ext>
                  </a:extLst>
                </p:cNvPr>
                <p:cNvSpPr/>
                <p:nvPr/>
              </p:nvSpPr>
              <p:spPr bwMode="auto">
                <a:xfrm>
                  <a:off x="3566052" y="2108150"/>
                  <a:ext cx="117264" cy="64804"/>
                </a:xfrm>
                <a:custGeom>
                  <a:avLst/>
                  <a:gdLst>
                    <a:gd name="T0" fmla="*/ 31 w 32"/>
                    <a:gd name="T1" fmla="*/ 9 h 18"/>
                    <a:gd name="T2" fmla="*/ 19 w 32"/>
                    <a:gd name="T3" fmla="*/ 0 h 18"/>
                    <a:gd name="T4" fmla="*/ 2 w 32"/>
                    <a:gd name="T5" fmla="*/ 9 h 18"/>
                    <a:gd name="T6" fmla="*/ 13 w 32"/>
                    <a:gd name="T7" fmla="*/ 18 h 18"/>
                    <a:gd name="T8" fmla="*/ 31 w 32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8">
                      <a:moveTo>
                        <a:pt x="31" y="9"/>
                      </a:moveTo>
                      <a:cubicBezTo>
                        <a:pt x="32" y="4"/>
                        <a:pt x="27" y="0"/>
                        <a:pt x="19" y="0"/>
                      </a:cubicBezTo>
                      <a:cubicBezTo>
                        <a:pt x="11" y="0"/>
                        <a:pt x="4" y="4"/>
                        <a:pt x="2" y="9"/>
                      </a:cubicBezTo>
                      <a:cubicBezTo>
                        <a:pt x="0" y="14"/>
                        <a:pt x="5" y="18"/>
                        <a:pt x="13" y="18"/>
                      </a:cubicBezTo>
                      <a:cubicBezTo>
                        <a:pt x="21" y="18"/>
                        <a:pt x="29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0" name="í$ḷiḓè">
                  <a:extLst>
                    <a:ext uri="{FF2B5EF4-FFF2-40B4-BE49-F238E27FC236}">
                      <a16:creationId xmlns:a16="http://schemas.microsoft.com/office/drawing/2014/main" id="{7B6FD5A5-7CE5-02B9-C45C-087D25EF98AB}"/>
                    </a:ext>
                  </a:extLst>
                </p:cNvPr>
                <p:cNvSpPr/>
                <p:nvPr/>
              </p:nvSpPr>
              <p:spPr bwMode="auto">
                <a:xfrm>
                  <a:off x="3697203" y="2108150"/>
                  <a:ext cx="117264" cy="64804"/>
                </a:xfrm>
                <a:custGeom>
                  <a:avLst/>
                  <a:gdLst>
                    <a:gd name="T0" fmla="*/ 30 w 32"/>
                    <a:gd name="T1" fmla="*/ 9 h 18"/>
                    <a:gd name="T2" fmla="*/ 18 w 32"/>
                    <a:gd name="T3" fmla="*/ 0 h 18"/>
                    <a:gd name="T4" fmla="*/ 1 w 32"/>
                    <a:gd name="T5" fmla="*/ 9 h 18"/>
                    <a:gd name="T6" fmla="*/ 13 w 32"/>
                    <a:gd name="T7" fmla="*/ 18 h 18"/>
                    <a:gd name="T8" fmla="*/ 30 w 32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8">
                      <a:moveTo>
                        <a:pt x="30" y="9"/>
                      </a:moveTo>
                      <a:cubicBezTo>
                        <a:pt x="32" y="4"/>
                        <a:pt x="26" y="0"/>
                        <a:pt x="18" y="0"/>
                      </a:cubicBezTo>
                      <a:cubicBezTo>
                        <a:pt x="11" y="0"/>
                        <a:pt x="3" y="4"/>
                        <a:pt x="1" y="9"/>
                      </a:cubicBezTo>
                      <a:cubicBezTo>
                        <a:pt x="0" y="14"/>
                        <a:pt x="5" y="18"/>
                        <a:pt x="13" y="18"/>
                      </a:cubicBezTo>
                      <a:cubicBezTo>
                        <a:pt x="21" y="18"/>
                        <a:pt x="29" y="14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1" name="íṥľiḍé">
                  <a:extLst>
                    <a:ext uri="{FF2B5EF4-FFF2-40B4-BE49-F238E27FC236}">
                      <a16:creationId xmlns:a16="http://schemas.microsoft.com/office/drawing/2014/main" id="{F4945C1B-0322-574A-8FE3-7478B26BE4A1}"/>
                    </a:ext>
                  </a:extLst>
                </p:cNvPr>
                <p:cNvSpPr/>
                <p:nvPr/>
              </p:nvSpPr>
              <p:spPr bwMode="auto">
                <a:xfrm>
                  <a:off x="3015220" y="2188383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20 w 33"/>
                    <a:gd name="T3" fmla="*/ 0 h 19"/>
                    <a:gd name="T4" fmla="*/ 2 w 33"/>
                    <a:gd name="T5" fmla="*/ 9 h 19"/>
                    <a:gd name="T6" fmla="*/ 13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33" y="4"/>
                        <a:pt x="28" y="0"/>
                        <a:pt x="20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29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2" name="ïsľïďè">
                  <a:extLst>
                    <a:ext uri="{FF2B5EF4-FFF2-40B4-BE49-F238E27FC236}">
                      <a16:creationId xmlns:a16="http://schemas.microsoft.com/office/drawing/2014/main" id="{D0F4B937-6D64-CF73-F148-F358A225DBFA}"/>
                    </a:ext>
                  </a:extLst>
                </p:cNvPr>
                <p:cNvSpPr/>
                <p:nvPr/>
              </p:nvSpPr>
              <p:spPr bwMode="auto">
                <a:xfrm>
                  <a:off x="3277521" y="2188383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20 w 33"/>
                    <a:gd name="T3" fmla="*/ 0 h 19"/>
                    <a:gd name="T4" fmla="*/ 2 w 33"/>
                    <a:gd name="T5" fmla="*/ 9 h 19"/>
                    <a:gd name="T6" fmla="*/ 13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33" y="4"/>
                        <a:pt x="28" y="0"/>
                        <a:pt x="20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29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3" name="ïŝḻiḋé">
                  <a:extLst>
                    <a:ext uri="{FF2B5EF4-FFF2-40B4-BE49-F238E27FC236}">
                      <a16:creationId xmlns:a16="http://schemas.microsoft.com/office/drawing/2014/main" id="{7C2122FE-A430-C07D-5EDF-0EF9A0D25CEE}"/>
                    </a:ext>
                  </a:extLst>
                </p:cNvPr>
                <p:cNvSpPr/>
                <p:nvPr/>
              </p:nvSpPr>
              <p:spPr bwMode="auto">
                <a:xfrm>
                  <a:off x="3408671" y="2188383"/>
                  <a:ext cx="117264" cy="69433"/>
                </a:xfrm>
                <a:custGeom>
                  <a:avLst/>
                  <a:gdLst>
                    <a:gd name="T0" fmla="*/ 31 w 32"/>
                    <a:gd name="T1" fmla="*/ 9 h 19"/>
                    <a:gd name="T2" fmla="*/ 19 w 32"/>
                    <a:gd name="T3" fmla="*/ 0 h 19"/>
                    <a:gd name="T4" fmla="*/ 1 w 32"/>
                    <a:gd name="T5" fmla="*/ 9 h 19"/>
                    <a:gd name="T6" fmla="*/ 13 w 32"/>
                    <a:gd name="T7" fmla="*/ 19 h 19"/>
                    <a:gd name="T8" fmla="*/ 31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1" y="9"/>
                      </a:moveTo>
                      <a:cubicBezTo>
                        <a:pt x="32" y="4"/>
                        <a:pt x="27" y="0"/>
                        <a:pt x="19" y="0"/>
                      </a:cubicBezTo>
                      <a:cubicBezTo>
                        <a:pt x="11" y="0"/>
                        <a:pt x="3" y="4"/>
                        <a:pt x="1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29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4" name="íşḻíḑê">
                  <a:extLst>
                    <a:ext uri="{FF2B5EF4-FFF2-40B4-BE49-F238E27FC236}">
                      <a16:creationId xmlns:a16="http://schemas.microsoft.com/office/drawing/2014/main" id="{3A911223-090B-5943-3F94-18893ACCBF35}"/>
                    </a:ext>
                  </a:extLst>
                </p:cNvPr>
                <p:cNvSpPr/>
                <p:nvPr/>
              </p:nvSpPr>
              <p:spPr bwMode="auto">
                <a:xfrm>
                  <a:off x="3539822" y="2188383"/>
                  <a:ext cx="117264" cy="69433"/>
                </a:xfrm>
                <a:custGeom>
                  <a:avLst/>
                  <a:gdLst>
                    <a:gd name="T0" fmla="*/ 31 w 32"/>
                    <a:gd name="T1" fmla="*/ 9 h 19"/>
                    <a:gd name="T2" fmla="*/ 19 w 32"/>
                    <a:gd name="T3" fmla="*/ 0 h 19"/>
                    <a:gd name="T4" fmla="*/ 1 w 32"/>
                    <a:gd name="T5" fmla="*/ 9 h 19"/>
                    <a:gd name="T6" fmla="*/ 13 w 32"/>
                    <a:gd name="T7" fmla="*/ 19 h 19"/>
                    <a:gd name="T8" fmla="*/ 31 w 32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9">
                      <a:moveTo>
                        <a:pt x="31" y="9"/>
                      </a:moveTo>
                      <a:cubicBezTo>
                        <a:pt x="32" y="4"/>
                        <a:pt x="27" y="0"/>
                        <a:pt x="19" y="0"/>
                      </a:cubicBezTo>
                      <a:cubicBezTo>
                        <a:pt x="11" y="0"/>
                        <a:pt x="3" y="4"/>
                        <a:pt x="1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29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5" name="îSļidè">
                  <a:extLst>
                    <a:ext uri="{FF2B5EF4-FFF2-40B4-BE49-F238E27FC236}">
                      <a16:creationId xmlns:a16="http://schemas.microsoft.com/office/drawing/2014/main" id="{CF6CA036-DFE4-6980-A54F-040E65DB7DEB}"/>
                    </a:ext>
                  </a:extLst>
                </p:cNvPr>
                <p:cNvSpPr/>
                <p:nvPr/>
              </p:nvSpPr>
              <p:spPr bwMode="auto">
                <a:xfrm>
                  <a:off x="3667886" y="2188383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20 w 33"/>
                    <a:gd name="T3" fmla="*/ 0 h 19"/>
                    <a:gd name="T4" fmla="*/ 2 w 33"/>
                    <a:gd name="T5" fmla="*/ 9 h 19"/>
                    <a:gd name="T6" fmla="*/ 14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33" y="4"/>
                        <a:pt x="28" y="0"/>
                        <a:pt x="20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4"/>
                        <a:pt x="6" y="19"/>
                        <a:pt x="14" y="19"/>
                      </a:cubicBezTo>
                      <a:cubicBezTo>
                        <a:pt x="22" y="19"/>
                        <a:pt x="30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6" name="ïślíḑè">
                  <a:extLst>
                    <a:ext uri="{FF2B5EF4-FFF2-40B4-BE49-F238E27FC236}">
                      <a16:creationId xmlns:a16="http://schemas.microsoft.com/office/drawing/2014/main" id="{7422F850-0BC7-E1FC-07DA-5A33E2BD76D7}"/>
                    </a:ext>
                  </a:extLst>
                </p:cNvPr>
                <p:cNvSpPr/>
                <p:nvPr/>
              </p:nvSpPr>
              <p:spPr bwMode="auto">
                <a:xfrm>
                  <a:off x="3799037" y="2188383"/>
                  <a:ext cx="120350" cy="69433"/>
                </a:xfrm>
                <a:custGeom>
                  <a:avLst/>
                  <a:gdLst>
                    <a:gd name="T0" fmla="*/ 31 w 33"/>
                    <a:gd name="T1" fmla="*/ 9 h 19"/>
                    <a:gd name="T2" fmla="*/ 19 w 33"/>
                    <a:gd name="T3" fmla="*/ 0 h 19"/>
                    <a:gd name="T4" fmla="*/ 2 w 33"/>
                    <a:gd name="T5" fmla="*/ 9 h 19"/>
                    <a:gd name="T6" fmla="*/ 14 w 33"/>
                    <a:gd name="T7" fmla="*/ 19 h 19"/>
                    <a:gd name="T8" fmla="*/ 31 w 33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1" y="9"/>
                      </a:moveTo>
                      <a:cubicBezTo>
                        <a:pt x="33" y="4"/>
                        <a:pt x="27" y="0"/>
                        <a:pt x="19" y="0"/>
                      </a:cubicBezTo>
                      <a:cubicBezTo>
                        <a:pt x="11" y="0"/>
                        <a:pt x="3" y="4"/>
                        <a:pt x="2" y="9"/>
                      </a:cubicBezTo>
                      <a:cubicBezTo>
                        <a:pt x="0" y="14"/>
                        <a:pt x="6" y="19"/>
                        <a:pt x="14" y="19"/>
                      </a:cubicBezTo>
                      <a:cubicBezTo>
                        <a:pt x="22" y="19"/>
                        <a:pt x="30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7" name="íşļïḋê">
                  <a:extLst>
                    <a:ext uri="{FF2B5EF4-FFF2-40B4-BE49-F238E27FC236}">
                      <a16:creationId xmlns:a16="http://schemas.microsoft.com/office/drawing/2014/main" id="{7312E282-17D4-D1DF-B962-9215B6D30E2B}"/>
                    </a:ext>
                  </a:extLst>
                </p:cNvPr>
                <p:cNvSpPr/>
                <p:nvPr/>
              </p:nvSpPr>
              <p:spPr bwMode="auto">
                <a:xfrm>
                  <a:off x="3424101" y="1804190"/>
                  <a:ext cx="112636" cy="61718"/>
                </a:xfrm>
                <a:custGeom>
                  <a:avLst/>
                  <a:gdLst>
                    <a:gd name="T0" fmla="*/ 29 w 31"/>
                    <a:gd name="T1" fmla="*/ 9 h 17"/>
                    <a:gd name="T2" fmla="*/ 19 w 31"/>
                    <a:gd name="T3" fmla="*/ 0 h 17"/>
                    <a:gd name="T4" fmla="*/ 2 w 31"/>
                    <a:gd name="T5" fmla="*/ 9 h 17"/>
                    <a:gd name="T6" fmla="*/ 13 w 31"/>
                    <a:gd name="T7" fmla="*/ 17 h 17"/>
                    <a:gd name="T8" fmla="*/ 29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29" y="9"/>
                      </a:moveTo>
                      <a:cubicBezTo>
                        <a:pt x="31" y="4"/>
                        <a:pt x="26" y="0"/>
                        <a:pt x="19" y="0"/>
                      </a:cubicBezTo>
                      <a:cubicBezTo>
                        <a:pt x="11" y="0"/>
                        <a:pt x="4" y="4"/>
                        <a:pt x="2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0" y="17"/>
                        <a:pt x="28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8" name="ïşľîḍé">
                  <a:extLst>
                    <a:ext uri="{FF2B5EF4-FFF2-40B4-BE49-F238E27FC236}">
                      <a16:creationId xmlns:a16="http://schemas.microsoft.com/office/drawing/2014/main" id="{00538ED5-0F1C-F827-C1FB-A74F8346E049}"/>
                    </a:ext>
                  </a:extLst>
                </p:cNvPr>
                <p:cNvSpPr/>
                <p:nvPr/>
              </p:nvSpPr>
              <p:spPr bwMode="auto">
                <a:xfrm>
                  <a:off x="3394785" y="1878251"/>
                  <a:ext cx="115721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9 w 32"/>
                    <a:gd name="T3" fmla="*/ 0 h 17"/>
                    <a:gd name="T4" fmla="*/ 2 w 32"/>
                    <a:gd name="T5" fmla="*/ 9 h 17"/>
                    <a:gd name="T6" fmla="*/ 13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32" y="4"/>
                        <a:pt x="27" y="0"/>
                        <a:pt x="19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9" name="ï$ḻiḑê">
                  <a:extLst>
                    <a:ext uri="{FF2B5EF4-FFF2-40B4-BE49-F238E27FC236}">
                      <a16:creationId xmlns:a16="http://schemas.microsoft.com/office/drawing/2014/main" id="{98CF581E-39C4-2A76-DFF8-08DBBD09C54C}"/>
                    </a:ext>
                  </a:extLst>
                </p:cNvPr>
                <p:cNvSpPr/>
                <p:nvPr/>
              </p:nvSpPr>
              <p:spPr bwMode="auto">
                <a:xfrm>
                  <a:off x="3522849" y="1878251"/>
                  <a:ext cx="112636" cy="61718"/>
                </a:xfrm>
                <a:custGeom>
                  <a:avLst/>
                  <a:gdLst>
                    <a:gd name="T0" fmla="*/ 29 w 31"/>
                    <a:gd name="T1" fmla="*/ 9 h 17"/>
                    <a:gd name="T2" fmla="*/ 18 w 31"/>
                    <a:gd name="T3" fmla="*/ 0 h 17"/>
                    <a:gd name="T4" fmla="*/ 1 w 31"/>
                    <a:gd name="T5" fmla="*/ 9 h 17"/>
                    <a:gd name="T6" fmla="*/ 12 w 31"/>
                    <a:gd name="T7" fmla="*/ 17 h 17"/>
                    <a:gd name="T8" fmla="*/ 29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29" y="9"/>
                      </a:moveTo>
                      <a:cubicBezTo>
                        <a:pt x="31" y="4"/>
                        <a:pt x="26" y="0"/>
                        <a:pt x="18" y="0"/>
                      </a:cubicBezTo>
                      <a:cubicBezTo>
                        <a:pt x="11" y="0"/>
                        <a:pt x="3" y="4"/>
                        <a:pt x="1" y="9"/>
                      </a:cubicBezTo>
                      <a:cubicBezTo>
                        <a:pt x="0" y="13"/>
                        <a:pt x="5" y="17"/>
                        <a:pt x="12" y="17"/>
                      </a:cubicBezTo>
                      <a:cubicBezTo>
                        <a:pt x="20" y="17"/>
                        <a:pt x="28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0" name="í$ḻíḍè">
                  <a:extLst>
                    <a:ext uri="{FF2B5EF4-FFF2-40B4-BE49-F238E27FC236}">
                      <a16:creationId xmlns:a16="http://schemas.microsoft.com/office/drawing/2014/main" id="{CBA9F45F-FEEC-3309-C8B1-5C1D5909D86F}"/>
                    </a:ext>
                  </a:extLst>
                </p:cNvPr>
                <p:cNvSpPr/>
                <p:nvPr/>
              </p:nvSpPr>
              <p:spPr bwMode="auto">
                <a:xfrm>
                  <a:off x="3368554" y="1953855"/>
                  <a:ext cx="114178" cy="63261"/>
                </a:xfrm>
                <a:custGeom>
                  <a:avLst/>
                  <a:gdLst>
                    <a:gd name="T0" fmla="*/ 30 w 31"/>
                    <a:gd name="T1" fmla="*/ 8 h 17"/>
                    <a:gd name="T2" fmla="*/ 19 w 31"/>
                    <a:gd name="T3" fmla="*/ 0 h 17"/>
                    <a:gd name="T4" fmla="*/ 1 w 31"/>
                    <a:gd name="T5" fmla="*/ 8 h 17"/>
                    <a:gd name="T6" fmla="*/ 12 w 31"/>
                    <a:gd name="T7" fmla="*/ 17 h 17"/>
                    <a:gd name="T8" fmla="*/ 30 w 31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8"/>
                      </a:moveTo>
                      <a:cubicBezTo>
                        <a:pt x="31" y="4"/>
                        <a:pt x="26" y="0"/>
                        <a:pt x="19" y="0"/>
                      </a:cubicBezTo>
                      <a:cubicBezTo>
                        <a:pt x="11" y="0"/>
                        <a:pt x="3" y="4"/>
                        <a:pt x="1" y="8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1" name="ïṣ1ïďé">
                  <a:extLst>
                    <a:ext uri="{FF2B5EF4-FFF2-40B4-BE49-F238E27FC236}">
                      <a16:creationId xmlns:a16="http://schemas.microsoft.com/office/drawing/2014/main" id="{C3D7E870-8E4A-AC84-A2AC-8B24F5A266E6}"/>
                    </a:ext>
                  </a:extLst>
                </p:cNvPr>
                <p:cNvSpPr/>
                <p:nvPr/>
              </p:nvSpPr>
              <p:spPr bwMode="auto">
                <a:xfrm>
                  <a:off x="3493534" y="1953855"/>
                  <a:ext cx="115721" cy="63261"/>
                </a:xfrm>
                <a:custGeom>
                  <a:avLst/>
                  <a:gdLst>
                    <a:gd name="T0" fmla="*/ 30 w 32"/>
                    <a:gd name="T1" fmla="*/ 8 h 17"/>
                    <a:gd name="T2" fmla="*/ 19 w 32"/>
                    <a:gd name="T3" fmla="*/ 0 h 17"/>
                    <a:gd name="T4" fmla="*/ 2 w 32"/>
                    <a:gd name="T5" fmla="*/ 8 h 17"/>
                    <a:gd name="T6" fmla="*/ 13 w 32"/>
                    <a:gd name="T7" fmla="*/ 17 h 17"/>
                    <a:gd name="T8" fmla="*/ 30 w 32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8"/>
                      </a:moveTo>
                      <a:cubicBezTo>
                        <a:pt x="32" y="4"/>
                        <a:pt x="27" y="0"/>
                        <a:pt x="19" y="0"/>
                      </a:cubicBezTo>
                      <a:cubicBezTo>
                        <a:pt x="11" y="0"/>
                        <a:pt x="4" y="4"/>
                        <a:pt x="2" y="8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8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2" name="iṣ1îďè">
                  <a:extLst>
                    <a:ext uri="{FF2B5EF4-FFF2-40B4-BE49-F238E27FC236}">
                      <a16:creationId xmlns:a16="http://schemas.microsoft.com/office/drawing/2014/main" id="{4854B9B1-3438-BA04-D312-03400D5E1223}"/>
                    </a:ext>
                  </a:extLst>
                </p:cNvPr>
                <p:cNvSpPr/>
                <p:nvPr/>
              </p:nvSpPr>
              <p:spPr bwMode="auto">
                <a:xfrm>
                  <a:off x="3620055" y="1953855"/>
                  <a:ext cx="114178" cy="63261"/>
                </a:xfrm>
                <a:custGeom>
                  <a:avLst/>
                  <a:gdLst>
                    <a:gd name="T0" fmla="*/ 30 w 31"/>
                    <a:gd name="T1" fmla="*/ 8 h 17"/>
                    <a:gd name="T2" fmla="*/ 18 w 31"/>
                    <a:gd name="T3" fmla="*/ 0 h 17"/>
                    <a:gd name="T4" fmla="*/ 1 w 31"/>
                    <a:gd name="T5" fmla="*/ 8 h 17"/>
                    <a:gd name="T6" fmla="*/ 13 w 31"/>
                    <a:gd name="T7" fmla="*/ 17 h 17"/>
                    <a:gd name="T8" fmla="*/ 30 w 31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8"/>
                      </a:moveTo>
                      <a:cubicBezTo>
                        <a:pt x="31" y="4"/>
                        <a:pt x="26" y="0"/>
                        <a:pt x="18" y="0"/>
                      </a:cubicBezTo>
                      <a:cubicBezTo>
                        <a:pt x="11" y="0"/>
                        <a:pt x="3" y="4"/>
                        <a:pt x="1" y="8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8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3" name="iṩḷiḍé">
                  <a:extLst>
                    <a:ext uri="{FF2B5EF4-FFF2-40B4-BE49-F238E27FC236}">
                      <a16:creationId xmlns:a16="http://schemas.microsoft.com/office/drawing/2014/main" id="{8023976D-D6E4-4603-C3E1-DFDAF62D6C9F}"/>
                    </a:ext>
                  </a:extLst>
                </p:cNvPr>
                <p:cNvSpPr/>
                <p:nvPr/>
              </p:nvSpPr>
              <p:spPr bwMode="auto">
                <a:xfrm>
                  <a:off x="3745033" y="1953855"/>
                  <a:ext cx="115721" cy="63261"/>
                </a:xfrm>
                <a:custGeom>
                  <a:avLst/>
                  <a:gdLst>
                    <a:gd name="T0" fmla="*/ 30 w 32"/>
                    <a:gd name="T1" fmla="*/ 8 h 17"/>
                    <a:gd name="T2" fmla="*/ 19 w 32"/>
                    <a:gd name="T3" fmla="*/ 0 h 17"/>
                    <a:gd name="T4" fmla="*/ 2 w 32"/>
                    <a:gd name="T5" fmla="*/ 8 h 17"/>
                    <a:gd name="T6" fmla="*/ 13 w 32"/>
                    <a:gd name="T7" fmla="*/ 17 h 17"/>
                    <a:gd name="T8" fmla="*/ 30 w 32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8"/>
                      </a:moveTo>
                      <a:cubicBezTo>
                        <a:pt x="32" y="4"/>
                        <a:pt x="27" y="0"/>
                        <a:pt x="19" y="0"/>
                      </a:cubicBezTo>
                      <a:cubicBezTo>
                        <a:pt x="11" y="0"/>
                        <a:pt x="4" y="4"/>
                        <a:pt x="2" y="8"/>
                      </a:cubicBezTo>
                      <a:cubicBezTo>
                        <a:pt x="0" y="13"/>
                        <a:pt x="6" y="17"/>
                        <a:pt x="13" y="17"/>
                      </a:cubicBezTo>
                      <a:cubicBezTo>
                        <a:pt x="21" y="17"/>
                        <a:pt x="29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4" name="ísļïḍê">
                  <a:extLst>
                    <a:ext uri="{FF2B5EF4-FFF2-40B4-BE49-F238E27FC236}">
                      <a16:creationId xmlns:a16="http://schemas.microsoft.com/office/drawing/2014/main" id="{3E781CB6-6714-CBE1-3A7E-FBF47BA9FBF2}"/>
                    </a:ext>
                  </a:extLst>
                </p:cNvPr>
                <p:cNvSpPr/>
                <p:nvPr/>
              </p:nvSpPr>
              <p:spPr bwMode="auto">
                <a:xfrm>
                  <a:off x="3175687" y="1804190"/>
                  <a:ext cx="117264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9 w 32"/>
                    <a:gd name="T3" fmla="*/ 0 h 17"/>
                    <a:gd name="T4" fmla="*/ 2 w 32"/>
                    <a:gd name="T5" fmla="*/ 9 h 17"/>
                    <a:gd name="T6" fmla="*/ 13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32" y="4"/>
                        <a:pt x="27" y="0"/>
                        <a:pt x="19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0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5" name="íṧļídè">
                  <a:extLst>
                    <a:ext uri="{FF2B5EF4-FFF2-40B4-BE49-F238E27FC236}">
                      <a16:creationId xmlns:a16="http://schemas.microsoft.com/office/drawing/2014/main" id="{B775A528-4C0D-3C58-4DBC-6B6A189C12DD}"/>
                    </a:ext>
                  </a:extLst>
                </p:cNvPr>
                <p:cNvSpPr/>
                <p:nvPr/>
              </p:nvSpPr>
              <p:spPr bwMode="auto">
                <a:xfrm>
                  <a:off x="3299122" y="1804190"/>
                  <a:ext cx="114178" cy="61718"/>
                </a:xfrm>
                <a:custGeom>
                  <a:avLst/>
                  <a:gdLst>
                    <a:gd name="T0" fmla="*/ 30 w 31"/>
                    <a:gd name="T1" fmla="*/ 9 h 17"/>
                    <a:gd name="T2" fmla="*/ 19 w 31"/>
                    <a:gd name="T3" fmla="*/ 0 h 17"/>
                    <a:gd name="T4" fmla="*/ 2 w 31"/>
                    <a:gd name="T5" fmla="*/ 9 h 17"/>
                    <a:gd name="T6" fmla="*/ 13 w 31"/>
                    <a:gd name="T7" fmla="*/ 17 h 17"/>
                    <a:gd name="T8" fmla="*/ 30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30" y="9"/>
                      </a:moveTo>
                      <a:cubicBezTo>
                        <a:pt x="31" y="4"/>
                        <a:pt x="27" y="0"/>
                        <a:pt x="19" y="0"/>
                      </a:cubicBezTo>
                      <a:cubicBezTo>
                        <a:pt x="11" y="0"/>
                        <a:pt x="4" y="4"/>
                        <a:pt x="2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0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6" name="íšľiďé">
                  <a:extLst>
                    <a:ext uri="{FF2B5EF4-FFF2-40B4-BE49-F238E27FC236}">
                      <a16:creationId xmlns:a16="http://schemas.microsoft.com/office/drawing/2014/main" id="{4490D39F-1701-54BD-3034-4C97EB483411}"/>
                    </a:ext>
                  </a:extLst>
                </p:cNvPr>
                <p:cNvSpPr/>
                <p:nvPr/>
              </p:nvSpPr>
              <p:spPr bwMode="auto">
                <a:xfrm>
                  <a:off x="3146370" y="1878251"/>
                  <a:ext cx="117264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9 w 32"/>
                    <a:gd name="T3" fmla="*/ 0 h 17"/>
                    <a:gd name="T4" fmla="*/ 2 w 32"/>
                    <a:gd name="T5" fmla="*/ 9 h 17"/>
                    <a:gd name="T6" fmla="*/ 12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32" y="4"/>
                        <a:pt x="27" y="0"/>
                        <a:pt x="19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3"/>
                        <a:pt x="5" y="17"/>
                        <a:pt x="12" y="17"/>
                      </a:cubicBezTo>
                      <a:cubicBezTo>
                        <a:pt x="20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7" name="ïS1ïḍê">
                  <a:extLst>
                    <a:ext uri="{FF2B5EF4-FFF2-40B4-BE49-F238E27FC236}">
                      <a16:creationId xmlns:a16="http://schemas.microsoft.com/office/drawing/2014/main" id="{BC7DA4EA-EE02-1966-FFFF-A20137AC1ADF}"/>
                    </a:ext>
                  </a:extLst>
                </p:cNvPr>
                <p:cNvSpPr/>
                <p:nvPr/>
              </p:nvSpPr>
              <p:spPr bwMode="auto">
                <a:xfrm>
                  <a:off x="3269806" y="1878251"/>
                  <a:ext cx="117264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9 w 32"/>
                    <a:gd name="T3" fmla="*/ 0 h 17"/>
                    <a:gd name="T4" fmla="*/ 2 w 32"/>
                    <a:gd name="T5" fmla="*/ 9 h 17"/>
                    <a:gd name="T6" fmla="*/ 13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32" y="4"/>
                        <a:pt x="27" y="0"/>
                        <a:pt x="19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0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8" name="îślîďe">
                  <a:extLst>
                    <a:ext uri="{FF2B5EF4-FFF2-40B4-BE49-F238E27FC236}">
                      <a16:creationId xmlns:a16="http://schemas.microsoft.com/office/drawing/2014/main" id="{99354EBA-04E1-ECD3-D8F2-A21DA4550119}"/>
                    </a:ext>
                  </a:extLst>
                </p:cNvPr>
                <p:cNvSpPr/>
                <p:nvPr/>
              </p:nvSpPr>
              <p:spPr bwMode="auto">
                <a:xfrm>
                  <a:off x="3113969" y="1953855"/>
                  <a:ext cx="115721" cy="63261"/>
                </a:xfrm>
                <a:custGeom>
                  <a:avLst/>
                  <a:gdLst>
                    <a:gd name="T0" fmla="*/ 30 w 32"/>
                    <a:gd name="T1" fmla="*/ 8 h 17"/>
                    <a:gd name="T2" fmla="*/ 20 w 32"/>
                    <a:gd name="T3" fmla="*/ 0 h 17"/>
                    <a:gd name="T4" fmla="*/ 2 w 32"/>
                    <a:gd name="T5" fmla="*/ 8 h 17"/>
                    <a:gd name="T6" fmla="*/ 13 w 32"/>
                    <a:gd name="T7" fmla="*/ 17 h 17"/>
                    <a:gd name="T8" fmla="*/ 30 w 32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8"/>
                      </a:moveTo>
                      <a:cubicBezTo>
                        <a:pt x="32" y="4"/>
                        <a:pt x="28" y="0"/>
                        <a:pt x="20" y="0"/>
                      </a:cubicBezTo>
                      <a:cubicBezTo>
                        <a:pt x="12" y="0"/>
                        <a:pt x="4" y="4"/>
                        <a:pt x="2" y="8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9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9" name="i$ḻíďè">
                  <a:extLst>
                    <a:ext uri="{FF2B5EF4-FFF2-40B4-BE49-F238E27FC236}">
                      <a16:creationId xmlns:a16="http://schemas.microsoft.com/office/drawing/2014/main" id="{97F48F42-2A18-0F97-5A23-0D7FCFA26326}"/>
                    </a:ext>
                  </a:extLst>
                </p:cNvPr>
                <p:cNvSpPr/>
                <p:nvPr/>
              </p:nvSpPr>
              <p:spPr bwMode="auto">
                <a:xfrm>
                  <a:off x="3240490" y="1953855"/>
                  <a:ext cx="117264" cy="63261"/>
                </a:xfrm>
                <a:custGeom>
                  <a:avLst/>
                  <a:gdLst>
                    <a:gd name="T0" fmla="*/ 30 w 32"/>
                    <a:gd name="T1" fmla="*/ 8 h 17"/>
                    <a:gd name="T2" fmla="*/ 19 w 32"/>
                    <a:gd name="T3" fmla="*/ 0 h 17"/>
                    <a:gd name="T4" fmla="*/ 2 w 32"/>
                    <a:gd name="T5" fmla="*/ 8 h 17"/>
                    <a:gd name="T6" fmla="*/ 13 w 32"/>
                    <a:gd name="T7" fmla="*/ 17 h 17"/>
                    <a:gd name="T8" fmla="*/ 30 w 32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8"/>
                      </a:moveTo>
                      <a:cubicBezTo>
                        <a:pt x="32" y="4"/>
                        <a:pt x="27" y="0"/>
                        <a:pt x="19" y="0"/>
                      </a:cubicBezTo>
                      <a:cubicBezTo>
                        <a:pt x="11" y="0"/>
                        <a:pt x="4" y="4"/>
                        <a:pt x="2" y="8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0" y="17"/>
                        <a:pt x="28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0" name="îsliḍe">
                  <a:extLst>
                    <a:ext uri="{FF2B5EF4-FFF2-40B4-BE49-F238E27FC236}">
                      <a16:creationId xmlns:a16="http://schemas.microsoft.com/office/drawing/2014/main" id="{835F005F-2C7F-D889-92E0-849F2C947569}"/>
                    </a:ext>
                  </a:extLst>
                </p:cNvPr>
                <p:cNvSpPr/>
                <p:nvPr/>
              </p:nvSpPr>
              <p:spPr bwMode="auto">
                <a:xfrm>
                  <a:off x="2884069" y="2188383"/>
                  <a:ext cx="123436" cy="69433"/>
                </a:xfrm>
                <a:custGeom>
                  <a:avLst/>
                  <a:gdLst>
                    <a:gd name="T0" fmla="*/ 31 w 34"/>
                    <a:gd name="T1" fmla="*/ 9 h 19"/>
                    <a:gd name="T2" fmla="*/ 21 w 34"/>
                    <a:gd name="T3" fmla="*/ 0 h 19"/>
                    <a:gd name="T4" fmla="*/ 2 w 34"/>
                    <a:gd name="T5" fmla="*/ 9 h 19"/>
                    <a:gd name="T6" fmla="*/ 13 w 34"/>
                    <a:gd name="T7" fmla="*/ 19 h 19"/>
                    <a:gd name="T8" fmla="*/ 31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1" y="9"/>
                      </a:moveTo>
                      <a:cubicBezTo>
                        <a:pt x="34" y="4"/>
                        <a:pt x="29" y="0"/>
                        <a:pt x="21" y="0"/>
                      </a:cubicBezTo>
                      <a:cubicBezTo>
                        <a:pt x="13" y="0"/>
                        <a:pt x="4" y="4"/>
                        <a:pt x="2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29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1" name="iṣľîde">
                  <a:extLst>
                    <a:ext uri="{FF2B5EF4-FFF2-40B4-BE49-F238E27FC236}">
                      <a16:creationId xmlns:a16="http://schemas.microsoft.com/office/drawing/2014/main" id="{B84EEFE3-32BA-77A6-99EC-1378BEDD2D94}"/>
                    </a:ext>
                  </a:extLst>
                </p:cNvPr>
                <p:cNvSpPr/>
                <p:nvPr/>
              </p:nvSpPr>
              <p:spPr bwMode="auto">
                <a:xfrm>
                  <a:off x="2847039" y="2271702"/>
                  <a:ext cx="123436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21 w 34"/>
                    <a:gd name="T3" fmla="*/ 0 h 19"/>
                    <a:gd name="T4" fmla="*/ 2 w 34"/>
                    <a:gd name="T5" fmla="*/ 9 h 19"/>
                    <a:gd name="T6" fmla="*/ 13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4" y="4"/>
                        <a:pt x="29" y="0"/>
                        <a:pt x="21" y="0"/>
                      </a:cubicBezTo>
                      <a:cubicBezTo>
                        <a:pt x="13" y="0"/>
                        <a:pt x="4" y="4"/>
                        <a:pt x="2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30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2" name="ïšľiḋè">
                  <a:extLst>
                    <a:ext uri="{FF2B5EF4-FFF2-40B4-BE49-F238E27FC236}">
                      <a16:creationId xmlns:a16="http://schemas.microsoft.com/office/drawing/2014/main" id="{F95F94E1-053E-4B79-53A5-705111DB6851}"/>
                    </a:ext>
                  </a:extLst>
                </p:cNvPr>
                <p:cNvSpPr/>
                <p:nvPr/>
              </p:nvSpPr>
              <p:spPr bwMode="auto">
                <a:xfrm>
                  <a:off x="2810008" y="2356565"/>
                  <a:ext cx="124979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21 w 34"/>
                    <a:gd name="T3" fmla="*/ 0 h 19"/>
                    <a:gd name="T4" fmla="*/ 2 w 34"/>
                    <a:gd name="T5" fmla="*/ 9 h 19"/>
                    <a:gd name="T6" fmla="*/ 13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4" y="4"/>
                        <a:pt x="29" y="0"/>
                        <a:pt x="21" y="0"/>
                      </a:cubicBezTo>
                      <a:cubicBezTo>
                        <a:pt x="13" y="0"/>
                        <a:pt x="4" y="4"/>
                        <a:pt x="2" y="9"/>
                      </a:cubicBezTo>
                      <a:cubicBezTo>
                        <a:pt x="0" y="15"/>
                        <a:pt x="4" y="19"/>
                        <a:pt x="13" y="19"/>
                      </a:cubicBezTo>
                      <a:cubicBezTo>
                        <a:pt x="21" y="19"/>
                        <a:pt x="30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3" name="îŝļïḋe">
                  <a:extLst>
                    <a:ext uri="{FF2B5EF4-FFF2-40B4-BE49-F238E27FC236}">
                      <a16:creationId xmlns:a16="http://schemas.microsoft.com/office/drawing/2014/main" id="{7EB2312D-F9A1-0249-7605-B2EB84ED60CA}"/>
                    </a:ext>
                  </a:extLst>
                </p:cNvPr>
                <p:cNvSpPr/>
                <p:nvPr/>
              </p:nvSpPr>
              <p:spPr bwMode="auto">
                <a:xfrm>
                  <a:off x="2769891" y="2439884"/>
                  <a:ext cx="128065" cy="74061"/>
                </a:xfrm>
                <a:custGeom>
                  <a:avLst/>
                  <a:gdLst>
                    <a:gd name="T0" fmla="*/ 33 w 35"/>
                    <a:gd name="T1" fmla="*/ 10 h 20"/>
                    <a:gd name="T2" fmla="*/ 22 w 35"/>
                    <a:gd name="T3" fmla="*/ 0 h 20"/>
                    <a:gd name="T4" fmla="*/ 2 w 35"/>
                    <a:gd name="T5" fmla="*/ 10 h 20"/>
                    <a:gd name="T6" fmla="*/ 13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5" y="5"/>
                        <a:pt x="30" y="0"/>
                        <a:pt x="22" y="0"/>
                      </a:cubicBezTo>
                      <a:cubicBezTo>
                        <a:pt x="14" y="0"/>
                        <a:pt x="5" y="5"/>
                        <a:pt x="2" y="10"/>
                      </a:cubicBezTo>
                      <a:cubicBezTo>
                        <a:pt x="0" y="16"/>
                        <a:pt x="5" y="20"/>
                        <a:pt x="13" y="20"/>
                      </a:cubicBezTo>
                      <a:cubicBezTo>
                        <a:pt x="22" y="20"/>
                        <a:pt x="30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4" name="îṧḷîḍê">
                  <a:extLst>
                    <a:ext uri="{FF2B5EF4-FFF2-40B4-BE49-F238E27FC236}">
                      <a16:creationId xmlns:a16="http://schemas.microsoft.com/office/drawing/2014/main" id="{D1E025D2-4158-0AFF-9AB6-59CCD3C26CC4}"/>
                    </a:ext>
                  </a:extLst>
                </p:cNvPr>
                <p:cNvSpPr/>
                <p:nvPr/>
              </p:nvSpPr>
              <p:spPr bwMode="auto">
                <a:xfrm>
                  <a:off x="2729775" y="2532461"/>
                  <a:ext cx="131151" cy="72519"/>
                </a:xfrm>
                <a:custGeom>
                  <a:avLst/>
                  <a:gdLst>
                    <a:gd name="T0" fmla="*/ 33 w 36"/>
                    <a:gd name="T1" fmla="*/ 10 h 20"/>
                    <a:gd name="T2" fmla="*/ 22 w 36"/>
                    <a:gd name="T3" fmla="*/ 0 h 20"/>
                    <a:gd name="T4" fmla="*/ 3 w 36"/>
                    <a:gd name="T5" fmla="*/ 10 h 20"/>
                    <a:gd name="T6" fmla="*/ 14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6" y="4"/>
                        <a:pt x="31" y="0"/>
                        <a:pt x="22" y="0"/>
                      </a:cubicBezTo>
                      <a:cubicBezTo>
                        <a:pt x="14" y="0"/>
                        <a:pt x="5" y="4"/>
                        <a:pt x="3" y="10"/>
                      </a:cubicBezTo>
                      <a:cubicBezTo>
                        <a:pt x="0" y="15"/>
                        <a:pt x="5" y="20"/>
                        <a:pt x="14" y="20"/>
                      </a:cubicBezTo>
                      <a:cubicBezTo>
                        <a:pt x="22" y="20"/>
                        <a:pt x="31" y="15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5" name="î$1iḑê">
                  <a:extLst>
                    <a:ext uri="{FF2B5EF4-FFF2-40B4-BE49-F238E27FC236}">
                      <a16:creationId xmlns:a16="http://schemas.microsoft.com/office/drawing/2014/main" id="{40A1A923-99DE-CEA3-1DE3-395FA4F4627B}"/>
                    </a:ext>
                  </a:extLst>
                </p:cNvPr>
                <p:cNvSpPr/>
                <p:nvPr/>
              </p:nvSpPr>
              <p:spPr bwMode="auto">
                <a:xfrm>
                  <a:off x="2689658" y="2623494"/>
                  <a:ext cx="131151" cy="72519"/>
                </a:xfrm>
                <a:custGeom>
                  <a:avLst/>
                  <a:gdLst>
                    <a:gd name="T0" fmla="*/ 34 w 36"/>
                    <a:gd name="T1" fmla="*/ 10 h 20"/>
                    <a:gd name="T2" fmla="*/ 23 w 36"/>
                    <a:gd name="T3" fmla="*/ 0 h 20"/>
                    <a:gd name="T4" fmla="*/ 3 w 36"/>
                    <a:gd name="T5" fmla="*/ 10 h 20"/>
                    <a:gd name="T6" fmla="*/ 14 w 36"/>
                    <a:gd name="T7" fmla="*/ 20 h 20"/>
                    <a:gd name="T8" fmla="*/ 34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4" y="10"/>
                      </a:moveTo>
                      <a:cubicBezTo>
                        <a:pt x="36" y="4"/>
                        <a:pt x="31" y="0"/>
                        <a:pt x="23" y="0"/>
                      </a:cubicBezTo>
                      <a:cubicBezTo>
                        <a:pt x="14" y="0"/>
                        <a:pt x="5" y="4"/>
                        <a:pt x="3" y="10"/>
                      </a:cubicBezTo>
                      <a:cubicBezTo>
                        <a:pt x="0" y="16"/>
                        <a:pt x="5" y="20"/>
                        <a:pt x="14" y="20"/>
                      </a:cubicBezTo>
                      <a:cubicBezTo>
                        <a:pt x="22" y="20"/>
                        <a:pt x="31" y="16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6" name="íṣļïḓê">
                  <a:extLst>
                    <a:ext uri="{FF2B5EF4-FFF2-40B4-BE49-F238E27FC236}">
                      <a16:creationId xmlns:a16="http://schemas.microsoft.com/office/drawing/2014/main" id="{A26174D4-2DA2-A487-A04D-39C00C3F4CDE}"/>
                    </a:ext>
                  </a:extLst>
                </p:cNvPr>
                <p:cNvSpPr/>
                <p:nvPr/>
              </p:nvSpPr>
              <p:spPr bwMode="auto">
                <a:xfrm>
                  <a:off x="2649541" y="2714528"/>
                  <a:ext cx="131151" cy="80233"/>
                </a:xfrm>
                <a:custGeom>
                  <a:avLst/>
                  <a:gdLst>
                    <a:gd name="T0" fmla="*/ 34 w 36"/>
                    <a:gd name="T1" fmla="*/ 11 h 22"/>
                    <a:gd name="T2" fmla="*/ 23 w 36"/>
                    <a:gd name="T3" fmla="*/ 0 h 22"/>
                    <a:gd name="T4" fmla="*/ 2 w 36"/>
                    <a:gd name="T5" fmla="*/ 11 h 22"/>
                    <a:gd name="T6" fmla="*/ 13 w 36"/>
                    <a:gd name="T7" fmla="*/ 22 h 22"/>
                    <a:gd name="T8" fmla="*/ 34 w 36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2">
                      <a:moveTo>
                        <a:pt x="34" y="11"/>
                      </a:moveTo>
                      <a:cubicBezTo>
                        <a:pt x="36" y="5"/>
                        <a:pt x="31" y="0"/>
                        <a:pt x="23" y="0"/>
                      </a:cubicBezTo>
                      <a:cubicBezTo>
                        <a:pt x="14" y="0"/>
                        <a:pt x="5" y="5"/>
                        <a:pt x="2" y="11"/>
                      </a:cubicBezTo>
                      <a:cubicBezTo>
                        <a:pt x="0" y="17"/>
                        <a:pt x="5" y="22"/>
                        <a:pt x="13" y="22"/>
                      </a:cubicBezTo>
                      <a:cubicBezTo>
                        <a:pt x="22" y="22"/>
                        <a:pt x="31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7" name="ís1iḓe">
                  <a:extLst>
                    <a:ext uri="{FF2B5EF4-FFF2-40B4-BE49-F238E27FC236}">
                      <a16:creationId xmlns:a16="http://schemas.microsoft.com/office/drawing/2014/main" id="{2540D04A-8298-FF2C-8E7D-96B3D014256C}"/>
                    </a:ext>
                  </a:extLst>
                </p:cNvPr>
                <p:cNvSpPr/>
                <p:nvPr/>
              </p:nvSpPr>
              <p:spPr bwMode="auto">
                <a:xfrm>
                  <a:off x="3055337" y="1804190"/>
                  <a:ext cx="112636" cy="61718"/>
                </a:xfrm>
                <a:custGeom>
                  <a:avLst/>
                  <a:gdLst>
                    <a:gd name="T0" fmla="*/ 29 w 31"/>
                    <a:gd name="T1" fmla="*/ 9 h 17"/>
                    <a:gd name="T2" fmla="*/ 19 w 31"/>
                    <a:gd name="T3" fmla="*/ 0 h 17"/>
                    <a:gd name="T4" fmla="*/ 2 w 31"/>
                    <a:gd name="T5" fmla="*/ 9 h 17"/>
                    <a:gd name="T6" fmla="*/ 12 w 31"/>
                    <a:gd name="T7" fmla="*/ 17 h 17"/>
                    <a:gd name="T8" fmla="*/ 29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29" y="9"/>
                      </a:moveTo>
                      <a:cubicBezTo>
                        <a:pt x="31" y="4"/>
                        <a:pt x="26" y="0"/>
                        <a:pt x="19" y="0"/>
                      </a:cubicBezTo>
                      <a:cubicBezTo>
                        <a:pt x="11" y="0"/>
                        <a:pt x="4" y="4"/>
                        <a:pt x="2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19" y="17"/>
                        <a:pt x="27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8" name="îšḻîḓe">
                  <a:extLst>
                    <a:ext uri="{FF2B5EF4-FFF2-40B4-BE49-F238E27FC236}">
                      <a16:creationId xmlns:a16="http://schemas.microsoft.com/office/drawing/2014/main" id="{AA3D70DD-29AB-2C8E-6867-58A71856C3B3}"/>
                    </a:ext>
                  </a:extLst>
                </p:cNvPr>
                <p:cNvSpPr/>
                <p:nvPr/>
              </p:nvSpPr>
              <p:spPr bwMode="auto">
                <a:xfrm>
                  <a:off x="3022934" y="1878251"/>
                  <a:ext cx="115721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19 w 32"/>
                    <a:gd name="T3" fmla="*/ 0 h 17"/>
                    <a:gd name="T4" fmla="*/ 2 w 32"/>
                    <a:gd name="T5" fmla="*/ 9 h 17"/>
                    <a:gd name="T6" fmla="*/ 12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32" y="4"/>
                        <a:pt x="27" y="0"/>
                        <a:pt x="19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9" name="îşḻiḑé">
                  <a:extLst>
                    <a:ext uri="{FF2B5EF4-FFF2-40B4-BE49-F238E27FC236}">
                      <a16:creationId xmlns:a16="http://schemas.microsoft.com/office/drawing/2014/main" id="{7C254DC5-8223-3055-8F36-AE1268A80B0C}"/>
                    </a:ext>
                  </a:extLst>
                </p:cNvPr>
                <p:cNvSpPr/>
                <p:nvPr/>
              </p:nvSpPr>
              <p:spPr bwMode="auto">
                <a:xfrm>
                  <a:off x="2988990" y="1953855"/>
                  <a:ext cx="117264" cy="63261"/>
                </a:xfrm>
                <a:custGeom>
                  <a:avLst/>
                  <a:gdLst>
                    <a:gd name="T0" fmla="*/ 30 w 32"/>
                    <a:gd name="T1" fmla="*/ 8 h 17"/>
                    <a:gd name="T2" fmla="*/ 19 w 32"/>
                    <a:gd name="T3" fmla="*/ 0 h 17"/>
                    <a:gd name="T4" fmla="*/ 2 w 32"/>
                    <a:gd name="T5" fmla="*/ 8 h 17"/>
                    <a:gd name="T6" fmla="*/ 12 w 32"/>
                    <a:gd name="T7" fmla="*/ 17 h 17"/>
                    <a:gd name="T8" fmla="*/ 30 w 32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8"/>
                      </a:moveTo>
                      <a:cubicBezTo>
                        <a:pt x="32" y="4"/>
                        <a:pt x="27" y="0"/>
                        <a:pt x="19" y="0"/>
                      </a:cubicBezTo>
                      <a:cubicBezTo>
                        <a:pt x="12" y="0"/>
                        <a:pt x="4" y="4"/>
                        <a:pt x="2" y="8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0" name="iṥlîďê">
                  <a:extLst>
                    <a:ext uri="{FF2B5EF4-FFF2-40B4-BE49-F238E27FC236}">
                      <a16:creationId xmlns:a16="http://schemas.microsoft.com/office/drawing/2014/main" id="{CD416138-3B84-EBD3-DD43-4AA8234E0F4F}"/>
                    </a:ext>
                  </a:extLst>
                </p:cNvPr>
                <p:cNvSpPr/>
                <p:nvPr/>
              </p:nvSpPr>
              <p:spPr bwMode="auto">
                <a:xfrm>
                  <a:off x="2964302" y="1734757"/>
                  <a:ext cx="112636" cy="58632"/>
                </a:xfrm>
                <a:custGeom>
                  <a:avLst/>
                  <a:gdLst>
                    <a:gd name="T0" fmla="*/ 29 w 31"/>
                    <a:gd name="T1" fmla="*/ 8 h 16"/>
                    <a:gd name="T2" fmla="*/ 19 w 31"/>
                    <a:gd name="T3" fmla="*/ 0 h 16"/>
                    <a:gd name="T4" fmla="*/ 2 w 31"/>
                    <a:gd name="T5" fmla="*/ 8 h 16"/>
                    <a:gd name="T6" fmla="*/ 12 w 31"/>
                    <a:gd name="T7" fmla="*/ 16 h 16"/>
                    <a:gd name="T8" fmla="*/ 29 w 31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">
                      <a:moveTo>
                        <a:pt x="29" y="8"/>
                      </a:moveTo>
                      <a:cubicBezTo>
                        <a:pt x="31" y="3"/>
                        <a:pt x="27" y="0"/>
                        <a:pt x="19" y="0"/>
                      </a:cubicBezTo>
                      <a:cubicBezTo>
                        <a:pt x="12" y="0"/>
                        <a:pt x="4" y="3"/>
                        <a:pt x="2" y="8"/>
                      </a:cubicBezTo>
                      <a:cubicBezTo>
                        <a:pt x="0" y="12"/>
                        <a:pt x="4" y="16"/>
                        <a:pt x="12" y="16"/>
                      </a:cubicBezTo>
                      <a:cubicBezTo>
                        <a:pt x="19" y="16"/>
                        <a:pt x="27" y="12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1" name="iŝlîḓé">
                  <a:extLst>
                    <a:ext uri="{FF2B5EF4-FFF2-40B4-BE49-F238E27FC236}">
                      <a16:creationId xmlns:a16="http://schemas.microsoft.com/office/drawing/2014/main" id="{205DB218-38B9-E8A5-EAE3-60CA526E9A07}"/>
                    </a:ext>
                  </a:extLst>
                </p:cNvPr>
                <p:cNvSpPr/>
                <p:nvPr/>
              </p:nvSpPr>
              <p:spPr bwMode="auto">
                <a:xfrm>
                  <a:off x="2930358" y="1804190"/>
                  <a:ext cx="114178" cy="61718"/>
                </a:xfrm>
                <a:custGeom>
                  <a:avLst/>
                  <a:gdLst>
                    <a:gd name="T0" fmla="*/ 29 w 31"/>
                    <a:gd name="T1" fmla="*/ 9 h 17"/>
                    <a:gd name="T2" fmla="*/ 19 w 31"/>
                    <a:gd name="T3" fmla="*/ 0 h 17"/>
                    <a:gd name="T4" fmla="*/ 2 w 31"/>
                    <a:gd name="T5" fmla="*/ 9 h 17"/>
                    <a:gd name="T6" fmla="*/ 12 w 31"/>
                    <a:gd name="T7" fmla="*/ 17 h 17"/>
                    <a:gd name="T8" fmla="*/ 29 w 31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7">
                      <a:moveTo>
                        <a:pt x="29" y="9"/>
                      </a:moveTo>
                      <a:cubicBezTo>
                        <a:pt x="31" y="4"/>
                        <a:pt x="27" y="0"/>
                        <a:pt x="19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7" y="13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2" name="ïṣḻïḍe">
                  <a:extLst>
                    <a:ext uri="{FF2B5EF4-FFF2-40B4-BE49-F238E27FC236}">
                      <a16:creationId xmlns:a16="http://schemas.microsoft.com/office/drawing/2014/main" id="{0FF112F4-0ABF-ABEE-D00F-8D80A2A74FCE}"/>
                    </a:ext>
                  </a:extLst>
                </p:cNvPr>
                <p:cNvSpPr/>
                <p:nvPr/>
              </p:nvSpPr>
              <p:spPr bwMode="auto">
                <a:xfrm>
                  <a:off x="2860926" y="1953855"/>
                  <a:ext cx="117264" cy="63261"/>
                </a:xfrm>
                <a:custGeom>
                  <a:avLst/>
                  <a:gdLst>
                    <a:gd name="T0" fmla="*/ 30 w 32"/>
                    <a:gd name="T1" fmla="*/ 8 h 17"/>
                    <a:gd name="T2" fmla="*/ 20 w 32"/>
                    <a:gd name="T3" fmla="*/ 0 h 17"/>
                    <a:gd name="T4" fmla="*/ 2 w 32"/>
                    <a:gd name="T5" fmla="*/ 8 h 17"/>
                    <a:gd name="T6" fmla="*/ 12 w 32"/>
                    <a:gd name="T7" fmla="*/ 17 h 17"/>
                    <a:gd name="T8" fmla="*/ 30 w 32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8"/>
                      </a:moveTo>
                      <a:cubicBezTo>
                        <a:pt x="32" y="4"/>
                        <a:pt x="28" y="0"/>
                        <a:pt x="20" y="0"/>
                      </a:cubicBezTo>
                      <a:cubicBezTo>
                        <a:pt x="12" y="0"/>
                        <a:pt x="4" y="4"/>
                        <a:pt x="2" y="8"/>
                      </a:cubicBezTo>
                      <a:cubicBezTo>
                        <a:pt x="0" y="13"/>
                        <a:pt x="5" y="17"/>
                        <a:pt x="12" y="17"/>
                      </a:cubicBezTo>
                      <a:cubicBezTo>
                        <a:pt x="20" y="17"/>
                        <a:pt x="28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3" name="ïṥḻîďè">
                  <a:extLst>
                    <a:ext uri="{FF2B5EF4-FFF2-40B4-BE49-F238E27FC236}">
                      <a16:creationId xmlns:a16="http://schemas.microsoft.com/office/drawing/2014/main" id="{E8A69B4A-0EB1-5B17-B6E1-BFB5CC152B20}"/>
                    </a:ext>
                  </a:extLst>
                </p:cNvPr>
                <p:cNvSpPr/>
                <p:nvPr/>
              </p:nvSpPr>
              <p:spPr bwMode="auto">
                <a:xfrm>
                  <a:off x="2825437" y="2031003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21 w 33"/>
                    <a:gd name="T3" fmla="*/ 0 h 17"/>
                    <a:gd name="T4" fmla="*/ 2 w 33"/>
                    <a:gd name="T5" fmla="*/ 9 h 17"/>
                    <a:gd name="T6" fmla="*/ 13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33" y="4"/>
                        <a:pt x="28" y="0"/>
                        <a:pt x="21" y="0"/>
                      </a:cubicBezTo>
                      <a:cubicBezTo>
                        <a:pt x="13" y="0"/>
                        <a:pt x="5" y="4"/>
                        <a:pt x="2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1" y="17"/>
                        <a:pt x="29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4" name="isľïḍé">
                  <a:extLst>
                    <a:ext uri="{FF2B5EF4-FFF2-40B4-BE49-F238E27FC236}">
                      <a16:creationId xmlns:a16="http://schemas.microsoft.com/office/drawing/2014/main" id="{81D6D1B9-613D-1813-B1D6-AE5CF8BF3FD2}"/>
                    </a:ext>
                  </a:extLst>
                </p:cNvPr>
                <p:cNvSpPr/>
                <p:nvPr/>
              </p:nvSpPr>
              <p:spPr bwMode="auto">
                <a:xfrm>
                  <a:off x="2788407" y="2108150"/>
                  <a:ext cx="124979" cy="64804"/>
                </a:xfrm>
                <a:custGeom>
                  <a:avLst/>
                  <a:gdLst>
                    <a:gd name="T0" fmla="*/ 31 w 34"/>
                    <a:gd name="T1" fmla="*/ 9 h 18"/>
                    <a:gd name="T2" fmla="*/ 21 w 34"/>
                    <a:gd name="T3" fmla="*/ 0 h 18"/>
                    <a:gd name="T4" fmla="*/ 2 w 34"/>
                    <a:gd name="T5" fmla="*/ 9 h 18"/>
                    <a:gd name="T6" fmla="*/ 13 w 34"/>
                    <a:gd name="T7" fmla="*/ 18 h 18"/>
                    <a:gd name="T8" fmla="*/ 31 w 34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8">
                      <a:moveTo>
                        <a:pt x="31" y="9"/>
                      </a:moveTo>
                      <a:cubicBezTo>
                        <a:pt x="34" y="4"/>
                        <a:pt x="29" y="0"/>
                        <a:pt x="21" y="0"/>
                      </a:cubicBezTo>
                      <a:cubicBezTo>
                        <a:pt x="13" y="0"/>
                        <a:pt x="5" y="4"/>
                        <a:pt x="2" y="9"/>
                      </a:cubicBezTo>
                      <a:cubicBezTo>
                        <a:pt x="0" y="14"/>
                        <a:pt x="5" y="18"/>
                        <a:pt x="13" y="18"/>
                      </a:cubicBezTo>
                      <a:cubicBezTo>
                        <a:pt x="21" y="18"/>
                        <a:pt x="29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5" name="ï$1ïḓe">
                  <a:extLst>
                    <a:ext uri="{FF2B5EF4-FFF2-40B4-BE49-F238E27FC236}">
                      <a16:creationId xmlns:a16="http://schemas.microsoft.com/office/drawing/2014/main" id="{2D30A759-49A4-6D45-EB3E-2D05BEF8326F}"/>
                    </a:ext>
                  </a:extLst>
                </p:cNvPr>
                <p:cNvSpPr/>
                <p:nvPr/>
              </p:nvSpPr>
              <p:spPr bwMode="auto">
                <a:xfrm>
                  <a:off x="2752919" y="2188383"/>
                  <a:ext cx="123436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21 w 34"/>
                    <a:gd name="T3" fmla="*/ 0 h 19"/>
                    <a:gd name="T4" fmla="*/ 2 w 34"/>
                    <a:gd name="T5" fmla="*/ 9 h 19"/>
                    <a:gd name="T6" fmla="*/ 13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4" y="4"/>
                        <a:pt x="29" y="0"/>
                        <a:pt x="21" y="0"/>
                      </a:cubicBezTo>
                      <a:cubicBezTo>
                        <a:pt x="13" y="0"/>
                        <a:pt x="5" y="4"/>
                        <a:pt x="2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29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6" name="íṧlide">
                  <a:extLst>
                    <a:ext uri="{FF2B5EF4-FFF2-40B4-BE49-F238E27FC236}">
                      <a16:creationId xmlns:a16="http://schemas.microsoft.com/office/drawing/2014/main" id="{D11B17CE-57B1-72B4-ACB8-CD289D1059B3}"/>
                    </a:ext>
                  </a:extLst>
                </p:cNvPr>
                <p:cNvSpPr/>
                <p:nvPr/>
              </p:nvSpPr>
              <p:spPr bwMode="auto">
                <a:xfrm>
                  <a:off x="2715889" y="2271702"/>
                  <a:ext cx="123436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21 w 34"/>
                    <a:gd name="T3" fmla="*/ 0 h 19"/>
                    <a:gd name="T4" fmla="*/ 2 w 34"/>
                    <a:gd name="T5" fmla="*/ 9 h 19"/>
                    <a:gd name="T6" fmla="*/ 12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4" y="4"/>
                        <a:pt x="29" y="0"/>
                        <a:pt x="21" y="0"/>
                      </a:cubicBezTo>
                      <a:cubicBezTo>
                        <a:pt x="13" y="0"/>
                        <a:pt x="4" y="4"/>
                        <a:pt x="2" y="9"/>
                      </a:cubicBezTo>
                      <a:cubicBezTo>
                        <a:pt x="0" y="14"/>
                        <a:pt x="4" y="19"/>
                        <a:pt x="12" y="19"/>
                      </a:cubicBezTo>
                      <a:cubicBezTo>
                        <a:pt x="21" y="19"/>
                        <a:pt x="29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7" name="ïS1iḓe">
                  <a:extLst>
                    <a:ext uri="{FF2B5EF4-FFF2-40B4-BE49-F238E27FC236}">
                      <a16:creationId xmlns:a16="http://schemas.microsoft.com/office/drawing/2014/main" id="{F4CC46D5-3D0D-1F29-EDC8-F00D13142330}"/>
                    </a:ext>
                  </a:extLst>
                </p:cNvPr>
                <p:cNvSpPr/>
                <p:nvPr/>
              </p:nvSpPr>
              <p:spPr bwMode="auto">
                <a:xfrm>
                  <a:off x="2675772" y="2356565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22 w 35"/>
                    <a:gd name="T3" fmla="*/ 0 h 19"/>
                    <a:gd name="T4" fmla="*/ 2 w 35"/>
                    <a:gd name="T5" fmla="*/ 9 h 19"/>
                    <a:gd name="T6" fmla="*/ 13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35" y="4"/>
                        <a:pt x="30" y="0"/>
                        <a:pt x="22" y="0"/>
                      </a:cubicBezTo>
                      <a:cubicBezTo>
                        <a:pt x="13" y="0"/>
                        <a:pt x="5" y="4"/>
                        <a:pt x="2" y="9"/>
                      </a:cubicBezTo>
                      <a:cubicBezTo>
                        <a:pt x="0" y="15"/>
                        <a:pt x="5" y="19"/>
                        <a:pt x="13" y="19"/>
                      </a:cubicBezTo>
                      <a:cubicBezTo>
                        <a:pt x="21" y="19"/>
                        <a:pt x="30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8" name="iṧļïḋê">
                  <a:extLst>
                    <a:ext uri="{FF2B5EF4-FFF2-40B4-BE49-F238E27FC236}">
                      <a16:creationId xmlns:a16="http://schemas.microsoft.com/office/drawing/2014/main" id="{69894CCC-1507-8997-169C-6BCD95249DE5}"/>
                    </a:ext>
                  </a:extLst>
                </p:cNvPr>
                <p:cNvSpPr/>
                <p:nvPr/>
              </p:nvSpPr>
              <p:spPr bwMode="auto">
                <a:xfrm>
                  <a:off x="2635655" y="2439884"/>
                  <a:ext cx="128065" cy="74061"/>
                </a:xfrm>
                <a:custGeom>
                  <a:avLst/>
                  <a:gdLst>
                    <a:gd name="T0" fmla="*/ 33 w 35"/>
                    <a:gd name="T1" fmla="*/ 10 h 20"/>
                    <a:gd name="T2" fmla="*/ 22 w 35"/>
                    <a:gd name="T3" fmla="*/ 0 h 20"/>
                    <a:gd name="T4" fmla="*/ 2 w 35"/>
                    <a:gd name="T5" fmla="*/ 10 h 20"/>
                    <a:gd name="T6" fmla="*/ 13 w 35"/>
                    <a:gd name="T7" fmla="*/ 20 h 20"/>
                    <a:gd name="T8" fmla="*/ 33 w 35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33" y="10"/>
                      </a:moveTo>
                      <a:cubicBezTo>
                        <a:pt x="35" y="5"/>
                        <a:pt x="30" y="0"/>
                        <a:pt x="22" y="0"/>
                      </a:cubicBezTo>
                      <a:cubicBezTo>
                        <a:pt x="14" y="0"/>
                        <a:pt x="5" y="5"/>
                        <a:pt x="2" y="10"/>
                      </a:cubicBezTo>
                      <a:cubicBezTo>
                        <a:pt x="0" y="16"/>
                        <a:pt x="5" y="20"/>
                        <a:pt x="13" y="20"/>
                      </a:cubicBezTo>
                      <a:cubicBezTo>
                        <a:pt x="21" y="20"/>
                        <a:pt x="30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9" name="îṥļïḍê">
                  <a:extLst>
                    <a:ext uri="{FF2B5EF4-FFF2-40B4-BE49-F238E27FC236}">
                      <a16:creationId xmlns:a16="http://schemas.microsoft.com/office/drawing/2014/main" id="{08FFAE5B-3AF2-FD41-E629-E158E9CBC50B}"/>
                    </a:ext>
                  </a:extLst>
                </p:cNvPr>
                <p:cNvSpPr/>
                <p:nvPr/>
              </p:nvSpPr>
              <p:spPr bwMode="auto">
                <a:xfrm>
                  <a:off x="2590909" y="2532461"/>
                  <a:ext cx="132693" cy="72519"/>
                </a:xfrm>
                <a:custGeom>
                  <a:avLst/>
                  <a:gdLst>
                    <a:gd name="T0" fmla="*/ 34 w 36"/>
                    <a:gd name="T1" fmla="*/ 10 h 20"/>
                    <a:gd name="T2" fmla="*/ 23 w 36"/>
                    <a:gd name="T3" fmla="*/ 0 h 20"/>
                    <a:gd name="T4" fmla="*/ 3 w 36"/>
                    <a:gd name="T5" fmla="*/ 10 h 20"/>
                    <a:gd name="T6" fmla="*/ 14 w 36"/>
                    <a:gd name="T7" fmla="*/ 20 h 20"/>
                    <a:gd name="T8" fmla="*/ 34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4" y="10"/>
                      </a:moveTo>
                      <a:cubicBezTo>
                        <a:pt x="36" y="4"/>
                        <a:pt x="31" y="0"/>
                        <a:pt x="23" y="0"/>
                      </a:cubicBezTo>
                      <a:cubicBezTo>
                        <a:pt x="15" y="0"/>
                        <a:pt x="6" y="4"/>
                        <a:pt x="3" y="10"/>
                      </a:cubicBezTo>
                      <a:cubicBezTo>
                        <a:pt x="0" y="15"/>
                        <a:pt x="5" y="20"/>
                        <a:pt x="14" y="20"/>
                      </a:cubicBezTo>
                      <a:cubicBezTo>
                        <a:pt x="22" y="20"/>
                        <a:pt x="31" y="15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0" name="ísľîḑé">
                  <a:extLst>
                    <a:ext uri="{FF2B5EF4-FFF2-40B4-BE49-F238E27FC236}">
                      <a16:creationId xmlns:a16="http://schemas.microsoft.com/office/drawing/2014/main" id="{F8D7C600-A1F6-FBDC-C419-C8C2A5D18124}"/>
                    </a:ext>
                  </a:extLst>
                </p:cNvPr>
                <p:cNvSpPr/>
                <p:nvPr/>
              </p:nvSpPr>
              <p:spPr bwMode="auto">
                <a:xfrm>
                  <a:off x="2550793" y="2623494"/>
                  <a:ext cx="132693" cy="72519"/>
                </a:xfrm>
                <a:custGeom>
                  <a:avLst/>
                  <a:gdLst>
                    <a:gd name="T0" fmla="*/ 34 w 36"/>
                    <a:gd name="T1" fmla="*/ 10 h 20"/>
                    <a:gd name="T2" fmla="*/ 23 w 36"/>
                    <a:gd name="T3" fmla="*/ 0 h 20"/>
                    <a:gd name="T4" fmla="*/ 3 w 36"/>
                    <a:gd name="T5" fmla="*/ 10 h 20"/>
                    <a:gd name="T6" fmla="*/ 13 w 36"/>
                    <a:gd name="T7" fmla="*/ 20 h 20"/>
                    <a:gd name="T8" fmla="*/ 34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4" y="10"/>
                      </a:moveTo>
                      <a:cubicBezTo>
                        <a:pt x="36" y="4"/>
                        <a:pt x="31" y="0"/>
                        <a:pt x="23" y="0"/>
                      </a:cubicBezTo>
                      <a:cubicBezTo>
                        <a:pt x="14" y="0"/>
                        <a:pt x="5" y="4"/>
                        <a:pt x="3" y="10"/>
                      </a:cubicBezTo>
                      <a:cubicBezTo>
                        <a:pt x="0" y="16"/>
                        <a:pt x="5" y="20"/>
                        <a:pt x="13" y="20"/>
                      </a:cubicBezTo>
                      <a:cubicBezTo>
                        <a:pt x="22" y="20"/>
                        <a:pt x="31" y="16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1" name="îṧḻîḍé">
                  <a:extLst>
                    <a:ext uri="{FF2B5EF4-FFF2-40B4-BE49-F238E27FC236}">
                      <a16:creationId xmlns:a16="http://schemas.microsoft.com/office/drawing/2014/main" id="{1CD0C533-A3C1-4950-EBE0-352EBFEB17C7}"/>
                    </a:ext>
                  </a:extLst>
                </p:cNvPr>
                <p:cNvSpPr/>
                <p:nvPr/>
              </p:nvSpPr>
              <p:spPr bwMode="auto">
                <a:xfrm>
                  <a:off x="2507590" y="2714528"/>
                  <a:ext cx="135779" cy="80233"/>
                </a:xfrm>
                <a:custGeom>
                  <a:avLst/>
                  <a:gdLst>
                    <a:gd name="T0" fmla="*/ 34 w 37"/>
                    <a:gd name="T1" fmla="*/ 11 h 22"/>
                    <a:gd name="T2" fmla="*/ 23 w 37"/>
                    <a:gd name="T3" fmla="*/ 0 h 22"/>
                    <a:gd name="T4" fmla="*/ 3 w 37"/>
                    <a:gd name="T5" fmla="*/ 11 h 22"/>
                    <a:gd name="T6" fmla="*/ 14 w 37"/>
                    <a:gd name="T7" fmla="*/ 22 h 22"/>
                    <a:gd name="T8" fmla="*/ 34 w 37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4" y="11"/>
                      </a:moveTo>
                      <a:cubicBezTo>
                        <a:pt x="37" y="5"/>
                        <a:pt x="32" y="0"/>
                        <a:pt x="23" y="0"/>
                      </a:cubicBezTo>
                      <a:cubicBezTo>
                        <a:pt x="15" y="0"/>
                        <a:pt x="5" y="5"/>
                        <a:pt x="3" y="11"/>
                      </a:cubicBezTo>
                      <a:cubicBezTo>
                        <a:pt x="0" y="17"/>
                        <a:pt x="5" y="22"/>
                        <a:pt x="14" y="22"/>
                      </a:cubicBezTo>
                      <a:cubicBezTo>
                        <a:pt x="22" y="22"/>
                        <a:pt x="32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2" name="ïšľïďê">
                  <a:extLst>
                    <a:ext uri="{FF2B5EF4-FFF2-40B4-BE49-F238E27FC236}">
                      <a16:creationId xmlns:a16="http://schemas.microsoft.com/office/drawing/2014/main" id="{2B4FCB5A-8A33-02E5-6DFE-FE5447660DEE}"/>
                    </a:ext>
                  </a:extLst>
                </p:cNvPr>
                <p:cNvSpPr/>
                <p:nvPr/>
              </p:nvSpPr>
              <p:spPr bwMode="auto">
                <a:xfrm>
                  <a:off x="2839324" y="1734757"/>
                  <a:ext cx="117264" cy="58632"/>
                </a:xfrm>
                <a:custGeom>
                  <a:avLst/>
                  <a:gdLst>
                    <a:gd name="T0" fmla="*/ 30 w 32"/>
                    <a:gd name="T1" fmla="*/ 8 h 16"/>
                    <a:gd name="T2" fmla="*/ 20 w 32"/>
                    <a:gd name="T3" fmla="*/ 0 h 16"/>
                    <a:gd name="T4" fmla="*/ 2 w 32"/>
                    <a:gd name="T5" fmla="*/ 8 h 16"/>
                    <a:gd name="T6" fmla="*/ 12 w 32"/>
                    <a:gd name="T7" fmla="*/ 16 h 16"/>
                    <a:gd name="T8" fmla="*/ 30 w 3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6">
                      <a:moveTo>
                        <a:pt x="30" y="8"/>
                      </a:moveTo>
                      <a:cubicBezTo>
                        <a:pt x="32" y="3"/>
                        <a:pt x="27" y="0"/>
                        <a:pt x="20" y="0"/>
                      </a:cubicBezTo>
                      <a:cubicBezTo>
                        <a:pt x="12" y="0"/>
                        <a:pt x="5" y="3"/>
                        <a:pt x="2" y="8"/>
                      </a:cubicBezTo>
                      <a:cubicBezTo>
                        <a:pt x="0" y="12"/>
                        <a:pt x="5" y="16"/>
                        <a:pt x="12" y="16"/>
                      </a:cubicBezTo>
                      <a:cubicBezTo>
                        <a:pt x="20" y="16"/>
                        <a:pt x="28" y="12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3" name="íşlíḓé">
                  <a:extLst>
                    <a:ext uri="{FF2B5EF4-FFF2-40B4-BE49-F238E27FC236}">
                      <a16:creationId xmlns:a16="http://schemas.microsoft.com/office/drawing/2014/main" id="{C2B5A447-46A4-49B4-0A63-64AD40ECE075}"/>
                    </a:ext>
                  </a:extLst>
                </p:cNvPr>
                <p:cNvSpPr/>
                <p:nvPr/>
              </p:nvSpPr>
              <p:spPr bwMode="auto">
                <a:xfrm>
                  <a:off x="2806922" y="1804190"/>
                  <a:ext cx="117264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20 w 32"/>
                    <a:gd name="T3" fmla="*/ 0 h 17"/>
                    <a:gd name="T4" fmla="*/ 2 w 32"/>
                    <a:gd name="T5" fmla="*/ 9 h 17"/>
                    <a:gd name="T6" fmla="*/ 12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32" y="4"/>
                        <a:pt x="27" y="0"/>
                        <a:pt x="20" y="0"/>
                      </a:cubicBezTo>
                      <a:cubicBezTo>
                        <a:pt x="12" y="0"/>
                        <a:pt x="4" y="4"/>
                        <a:pt x="2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4" name="is1iḋe">
                  <a:extLst>
                    <a:ext uri="{FF2B5EF4-FFF2-40B4-BE49-F238E27FC236}">
                      <a16:creationId xmlns:a16="http://schemas.microsoft.com/office/drawing/2014/main" id="{3353223B-877B-82E5-BA5D-C8C05B00DB77}"/>
                    </a:ext>
                  </a:extLst>
                </p:cNvPr>
                <p:cNvSpPr/>
                <p:nvPr/>
              </p:nvSpPr>
              <p:spPr bwMode="auto">
                <a:xfrm>
                  <a:off x="2769891" y="1878251"/>
                  <a:ext cx="117264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20 w 32"/>
                    <a:gd name="T3" fmla="*/ 0 h 17"/>
                    <a:gd name="T4" fmla="*/ 2 w 32"/>
                    <a:gd name="T5" fmla="*/ 9 h 17"/>
                    <a:gd name="T6" fmla="*/ 12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32" y="4"/>
                        <a:pt x="28" y="0"/>
                        <a:pt x="20" y="0"/>
                      </a:cubicBezTo>
                      <a:cubicBezTo>
                        <a:pt x="13" y="0"/>
                        <a:pt x="5" y="4"/>
                        <a:pt x="2" y="9"/>
                      </a:cubicBezTo>
                      <a:cubicBezTo>
                        <a:pt x="0" y="13"/>
                        <a:pt x="5" y="17"/>
                        <a:pt x="12" y="17"/>
                      </a:cubicBezTo>
                      <a:cubicBezTo>
                        <a:pt x="20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5" name="îṣľíḑê">
                  <a:extLst>
                    <a:ext uri="{FF2B5EF4-FFF2-40B4-BE49-F238E27FC236}">
                      <a16:creationId xmlns:a16="http://schemas.microsoft.com/office/drawing/2014/main" id="{67BEEFE6-C2CD-D730-8447-820BBA8B7725}"/>
                    </a:ext>
                  </a:extLst>
                </p:cNvPr>
                <p:cNvSpPr/>
                <p:nvPr/>
              </p:nvSpPr>
              <p:spPr bwMode="auto">
                <a:xfrm>
                  <a:off x="2734404" y="1953855"/>
                  <a:ext cx="120350" cy="63261"/>
                </a:xfrm>
                <a:custGeom>
                  <a:avLst/>
                  <a:gdLst>
                    <a:gd name="T0" fmla="*/ 31 w 33"/>
                    <a:gd name="T1" fmla="*/ 8 h 17"/>
                    <a:gd name="T2" fmla="*/ 21 w 33"/>
                    <a:gd name="T3" fmla="*/ 0 h 17"/>
                    <a:gd name="T4" fmla="*/ 3 w 33"/>
                    <a:gd name="T5" fmla="*/ 8 h 17"/>
                    <a:gd name="T6" fmla="*/ 13 w 33"/>
                    <a:gd name="T7" fmla="*/ 17 h 17"/>
                    <a:gd name="T8" fmla="*/ 31 w 33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8"/>
                      </a:moveTo>
                      <a:cubicBezTo>
                        <a:pt x="33" y="4"/>
                        <a:pt x="28" y="0"/>
                        <a:pt x="21" y="0"/>
                      </a:cubicBezTo>
                      <a:cubicBezTo>
                        <a:pt x="13" y="0"/>
                        <a:pt x="5" y="4"/>
                        <a:pt x="3" y="8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0" y="17"/>
                        <a:pt x="29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6" name="îSľíḑê">
                  <a:extLst>
                    <a:ext uri="{FF2B5EF4-FFF2-40B4-BE49-F238E27FC236}">
                      <a16:creationId xmlns:a16="http://schemas.microsoft.com/office/drawing/2014/main" id="{7C8F2570-6161-2A24-129E-7EF3A9181AC2}"/>
                    </a:ext>
                  </a:extLst>
                </p:cNvPr>
                <p:cNvSpPr/>
                <p:nvPr/>
              </p:nvSpPr>
              <p:spPr bwMode="auto">
                <a:xfrm>
                  <a:off x="2697373" y="2031003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21 w 33"/>
                    <a:gd name="T3" fmla="*/ 0 h 17"/>
                    <a:gd name="T4" fmla="*/ 2 w 33"/>
                    <a:gd name="T5" fmla="*/ 9 h 17"/>
                    <a:gd name="T6" fmla="*/ 13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33" y="4"/>
                        <a:pt x="29" y="0"/>
                        <a:pt x="21" y="0"/>
                      </a:cubicBezTo>
                      <a:cubicBezTo>
                        <a:pt x="13" y="0"/>
                        <a:pt x="5" y="4"/>
                        <a:pt x="2" y="9"/>
                      </a:cubicBezTo>
                      <a:cubicBezTo>
                        <a:pt x="0" y="13"/>
                        <a:pt x="5" y="17"/>
                        <a:pt x="13" y="17"/>
                      </a:cubicBezTo>
                      <a:cubicBezTo>
                        <a:pt x="20" y="17"/>
                        <a:pt x="29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7" name="iṥľïdè">
                  <a:extLst>
                    <a:ext uri="{FF2B5EF4-FFF2-40B4-BE49-F238E27FC236}">
                      <a16:creationId xmlns:a16="http://schemas.microsoft.com/office/drawing/2014/main" id="{02C03795-1F53-5A14-E55C-0EE8DC9B29BD}"/>
                    </a:ext>
                  </a:extLst>
                </p:cNvPr>
                <p:cNvSpPr/>
                <p:nvPr/>
              </p:nvSpPr>
              <p:spPr bwMode="auto">
                <a:xfrm>
                  <a:off x="2660342" y="2108150"/>
                  <a:ext cx="120350" cy="64804"/>
                </a:xfrm>
                <a:custGeom>
                  <a:avLst/>
                  <a:gdLst>
                    <a:gd name="T0" fmla="*/ 31 w 33"/>
                    <a:gd name="T1" fmla="*/ 9 h 18"/>
                    <a:gd name="T2" fmla="*/ 21 w 33"/>
                    <a:gd name="T3" fmla="*/ 0 h 18"/>
                    <a:gd name="T4" fmla="*/ 2 w 33"/>
                    <a:gd name="T5" fmla="*/ 9 h 18"/>
                    <a:gd name="T6" fmla="*/ 12 w 33"/>
                    <a:gd name="T7" fmla="*/ 18 h 18"/>
                    <a:gd name="T8" fmla="*/ 31 w 33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8">
                      <a:moveTo>
                        <a:pt x="31" y="9"/>
                      </a:moveTo>
                      <a:cubicBezTo>
                        <a:pt x="33" y="4"/>
                        <a:pt x="29" y="0"/>
                        <a:pt x="21" y="0"/>
                      </a:cubicBezTo>
                      <a:cubicBezTo>
                        <a:pt x="13" y="0"/>
                        <a:pt x="4" y="4"/>
                        <a:pt x="2" y="9"/>
                      </a:cubicBezTo>
                      <a:cubicBezTo>
                        <a:pt x="0" y="14"/>
                        <a:pt x="4" y="18"/>
                        <a:pt x="12" y="18"/>
                      </a:cubicBezTo>
                      <a:cubicBezTo>
                        <a:pt x="20" y="18"/>
                        <a:pt x="29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8" name="îṧḷïḍè">
                  <a:extLst>
                    <a:ext uri="{FF2B5EF4-FFF2-40B4-BE49-F238E27FC236}">
                      <a16:creationId xmlns:a16="http://schemas.microsoft.com/office/drawing/2014/main" id="{FB039D4A-C0F4-CF59-5650-37D4BC17A608}"/>
                    </a:ext>
                  </a:extLst>
                </p:cNvPr>
                <p:cNvSpPr/>
                <p:nvPr/>
              </p:nvSpPr>
              <p:spPr bwMode="auto">
                <a:xfrm>
                  <a:off x="2620226" y="2188383"/>
                  <a:ext cx="124979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21 w 34"/>
                    <a:gd name="T3" fmla="*/ 0 h 19"/>
                    <a:gd name="T4" fmla="*/ 2 w 34"/>
                    <a:gd name="T5" fmla="*/ 9 h 19"/>
                    <a:gd name="T6" fmla="*/ 13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4" y="4"/>
                        <a:pt x="29" y="0"/>
                        <a:pt x="21" y="0"/>
                      </a:cubicBezTo>
                      <a:cubicBezTo>
                        <a:pt x="13" y="0"/>
                        <a:pt x="5" y="4"/>
                        <a:pt x="2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29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9" name="îSľïḓé">
                  <a:extLst>
                    <a:ext uri="{FF2B5EF4-FFF2-40B4-BE49-F238E27FC236}">
                      <a16:creationId xmlns:a16="http://schemas.microsoft.com/office/drawing/2014/main" id="{C253F48D-A91E-31C3-C933-385CDB97120B}"/>
                    </a:ext>
                  </a:extLst>
                </p:cNvPr>
                <p:cNvSpPr/>
                <p:nvPr/>
              </p:nvSpPr>
              <p:spPr bwMode="auto">
                <a:xfrm>
                  <a:off x="2580109" y="2271702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22 w 35"/>
                    <a:gd name="T3" fmla="*/ 0 h 19"/>
                    <a:gd name="T4" fmla="*/ 3 w 35"/>
                    <a:gd name="T5" fmla="*/ 9 h 19"/>
                    <a:gd name="T6" fmla="*/ 13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35" y="4"/>
                        <a:pt x="30" y="0"/>
                        <a:pt x="22" y="0"/>
                      </a:cubicBezTo>
                      <a:cubicBezTo>
                        <a:pt x="14" y="0"/>
                        <a:pt x="5" y="4"/>
                        <a:pt x="3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30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0" name="îṩļîdé">
                  <a:extLst>
                    <a:ext uri="{FF2B5EF4-FFF2-40B4-BE49-F238E27FC236}">
                      <a16:creationId xmlns:a16="http://schemas.microsoft.com/office/drawing/2014/main" id="{53D4045F-4119-8861-A62D-5860A9272281}"/>
                    </a:ext>
                  </a:extLst>
                </p:cNvPr>
                <p:cNvSpPr/>
                <p:nvPr/>
              </p:nvSpPr>
              <p:spPr bwMode="auto">
                <a:xfrm>
                  <a:off x="2539993" y="2356565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22 w 35"/>
                    <a:gd name="T3" fmla="*/ 0 h 19"/>
                    <a:gd name="T4" fmla="*/ 2 w 35"/>
                    <a:gd name="T5" fmla="*/ 9 h 19"/>
                    <a:gd name="T6" fmla="*/ 13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35" y="4"/>
                        <a:pt x="30" y="0"/>
                        <a:pt x="22" y="0"/>
                      </a:cubicBezTo>
                      <a:cubicBezTo>
                        <a:pt x="14" y="0"/>
                        <a:pt x="5" y="4"/>
                        <a:pt x="2" y="9"/>
                      </a:cubicBezTo>
                      <a:cubicBezTo>
                        <a:pt x="0" y="15"/>
                        <a:pt x="5" y="19"/>
                        <a:pt x="13" y="19"/>
                      </a:cubicBezTo>
                      <a:cubicBezTo>
                        <a:pt x="21" y="19"/>
                        <a:pt x="30" y="15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1" name="iṥlídê">
                  <a:extLst>
                    <a:ext uri="{FF2B5EF4-FFF2-40B4-BE49-F238E27FC236}">
                      <a16:creationId xmlns:a16="http://schemas.microsoft.com/office/drawing/2014/main" id="{A25BAF9C-0111-E7AB-0136-D4ACA6EE995A}"/>
                    </a:ext>
                  </a:extLst>
                </p:cNvPr>
                <p:cNvSpPr/>
                <p:nvPr/>
              </p:nvSpPr>
              <p:spPr bwMode="auto">
                <a:xfrm>
                  <a:off x="2496790" y="2439884"/>
                  <a:ext cx="131151" cy="74061"/>
                </a:xfrm>
                <a:custGeom>
                  <a:avLst/>
                  <a:gdLst>
                    <a:gd name="T0" fmla="*/ 33 w 36"/>
                    <a:gd name="T1" fmla="*/ 10 h 20"/>
                    <a:gd name="T2" fmla="*/ 23 w 36"/>
                    <a:gd name="T3" fmla="*/ 0 h 20"/>
                    <a:gd name="T4" fmla="*/ 3 w 36"/>
                    <a:gd name="T5" fmla="*/ 10 h 20"/>
                    <a:gd name="T6" fmla="*/ 14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6" y="5"/>
                        <a:pt x="31" y="0"/>
                        <a:pt x="23" y="0"/>
                      </a:cubicBezTo>
                      <a:cubicBezTo>
                        <a:pt x="15" y="0"/>
                        <a:pt x="6" y="5"/>
                        <a:pt x="3" y="10"/>
                      </a:cubicBezTo>
                      <a:cubicBezTo>
                        <a:pt x="0" y="16"/>
                        <a:pt x="5" y="20"/>
                        <a:pt x="14" y="20"/>
                      </a:cubicBezTo>
                      <a:cubicBezTo>
                        <a:pt x="22" y="20"/>
                        <a:pt x="31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2" name="íšľíḋe">
                  <a:extLst>
                    <a:ext uri="{FF2B5EF4-FFF2-40B4-BE49-F238E27FC236}">
                      <a16:creationId xmlns:a16="http://schemas.microsoft.com/office/drawing/2014/main" id="{4A5B5198-9F3F-BF9E-3DD1-CDA7DE4F15FF}"/>
                    </a:ext>
                  </a:extLst>
                </p:cNvPr>
                <p:cNvSpPr/>
                <p:nvPr/>
              </p:nvSpPr>
              <p:spPr bwMode="auto">
                <a:xfrm>
                  <a:off x="2456674" y="2532461"/>
                  <a:ext cx="131151" cy="72519"/>
                </a:xfrm>
                <a:custGeom>
                  <a:avLst/>
                  <a:gdLst>
                    <a:gd name="T0" fmla="*/ 33 w 36"/>
                    <a:gd name="T1" fmla="*/ 10 h 20"/>
                    <a:gd name="T2" fmla="*/ 22 w 36"/>
                    <a:gd name="T3" fmla="*/ 0 h 20"/>
                    <a:gd name="T4" fmla="*/ 2 w 36"/>
                    <a:gd name="T5" fmla="*/ 10 h 20"/>
                    <a:gd name="T6" fmla="*/ 13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6" y="4"/>
                        <a:pt x="31" y="0"/>
                        <a:pt x="22" y="0"/>
                      </a:cubicBezTo>
                      <a:cubicBezTo>
                        <a:pt x="14" y="0"/>
                        <a:pt x="5" y="4"/>
                        <a:pt x="2" y="10"/>
                      </a:cubicBezTo>
                      <a:cubicBezTo>
                        <a:pt x="0" y="15"/>
                        <a:pt x="4" y="20"/>
                        <a:pt x="13" y="20"/>
                      </a:cubicBezTo>
                      <a:cubicBezTo>
                        <a:pt x="21" y="20"/>
                        <a:pt x="31" y="15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3" name="iS1îḑè">
                  <a:extLst>
                    <a:ext uri="{FF2B5EF4-FFF2-40B4-BE49-F238E27FC236}">
                      <a16:creationId xmlns:a16="http://schemas.microsoft.com/office/drawing/2014/main" id="{E71919A4-3E84-6437-3C4A-CEF6AB0F7C08}"/>
                    </a:ext>
                  </a:extLst>
                </p:cNvPr>
                <p:cNvSpPr/>
                <p:nvPr/>
              </p:nvSpPr>
              <p:spPr bwMode="auto">
                <a:xfrm>
                  <a:off x="2413471" y="2623494"/>
                  <a:ext cx="131151" cy="72519"/>
                </a:xfrm>
                <a:custGeom>
                  <a:avLst/>
                  <a:gdLst>
                    <a:gd name="T0" fmla="*/ 33 w 36"/>
                    <a:gd name="T1" fmla="*/ 10 h 20"/>
                    <a:gd name="T2" fmla="*/ 23 w 36"/>
                    <a:gd name="T3" fmla="*/ 0 h 20"/>
                    <a:gd name="T4" fmla="*/ 2 w 36"/>
                    <a:gd name="T5" fmla="*/ 10 h 20"/>
                    <a:gd name="T6" fmla="*/ 13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6" y="4"/>
                        <a:pt x="31" y="0"/>
                        <a:pt x="23" y="0"/>
                      </a:cubicBezTo>
                      <a:cubicBezTo>
                        <a:pt x="14" y="0"/>
                        <a:pt x="5" y="4"/>
                        <a:pt x="2" y="10"/>
                      </a:cubicBezTo>
                      <a:cubicBezTo>
                        <a:pt x="0" y="16"/>
                        <a:pt x="4" y="20"/>
                        <a:pt x="13" y="20"/>
                      </a:cubicBezTo>
                      <a:cubicBezTo>
                        <a:pt x="22" y="20"/>
                        <a:pt x="31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4" name="íṧ1ïḓé">
                  <a:extLst>
                    <a:ext uri="{FF2B5EF4-FFF2-40B4-BE49-F238E27FC236}">
                      <a16:creationId xmlns:a16="http://schemas.microsoft.com/office/drawing/2014/main" id="{F7D2AB18-9213-4254-3C00-F8926BA521BB}"/>
                    </a:ext>
                  </a:extLst>
                </p:cNvPr>
                <p:cNvSpPr/>
                <p:nvPr/>
              </p:nvSpPr>
              <p:spPr bwMode="auto">
                <a:xfrm>
                  <a:off x="2365639" y="2714528"/>
                  <a:ext cx="134237" cy="80233"/>
                </a:xfrm>
                <a:custGeom>
                  <a:avLst/>
                  <a:gdLst>
                    <a:gd name="T0" fmla="*/ 35 w 37"/>
                    <a:gd name="T1" fmla="*/ 11 h 22"/>
                    <a:gd name="T2" fmla="*/ 24 w 37"/>
                    <a:gd name="T3" fmla="*/ 0 h 22"/>
                    <a:gd name="T4" fmla="*/ 3 w 37"/>
                    <a:gd name="T5" fmla="*/ 11 h 22"/>
                    <a:gd name="T6" fmla="*/ 14 w 37"/>
                    <a:gd name="T7" fmla="*/ 22 h 22"/>
                    <a:gd name="T8" fmla="*/ 35 w 37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5" y="11"/>
                      </a:moveTo>
                      <a:cubicBezTo>
                        <a:pt x="37" y="5"/>
                        <a:pt x="32" y="0"/>
                        <a:pt x="24" y="0"/>
                      </a:cubicBezTo>
                      <a:cubicBezTo>
                        <a:pt x="15" y="0"/>
                        <a:pt x="6" y="5"/>
                        <a:pt x="3" y="11"/>
                      </a:cubicBezTo>
                      <a:cubicBezTo>
                        <a:pt x="0" y="17"/>
                        <a:pt x="5" y="22"/>
                        <a:pt x="14" y="22"/>
                      </a:cubicBezTo>
                      <a:cubicBezTo>
                        <a:pt x="22" y="22"/>
                        <a:pt x="32" y="17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5" name="îşlïďe">
                  <a:extLst>
                    <a:ext uri="{FF2B5EF4-FFF2-40B4-BE49-F238E27FC236}">
                      <a16:creationId xmlns:a16="http://schemas.microsoft.com/office/drawing/2014/main" id="{FF22C146-EA83-6DB8-D25D-18655F2DD44C}"/>
                    </a:ext>
                  </a:extLst>
                </p:cNvPr>
                <p:cNvSpPr/>
                <p:nvPr/>
              </p:nvSpPr>
              <p:spPr bwMode="auto">
                <a:xfrm>
                  <a:off x="2317808" y="2810191"/>
                  <a:ext cx="138865" cy="80233"/>
                </a:xfrm>
                <a:custGeom>
                  <a:avLst/>
                  <a:gdLst>
                    <a:gd name="T0" fmla="*/ 35 w 38"/>
                    <a:gd name="T1" fmla="*/ 11 h 22"/>
                    <a:gd name="T2" fmla="*/ 24 w 38"/>
                    <a:gd name="T3" fmla="*/ 0 h 22"/>
                    <a:gd name="T4" fmla="*/ 3 w 38"/>
                    <a:gd name="T5" fmla="*/ 11 h 22"/>
                    <a:gd name="T6" fmla="*/ 14 w 38"/>
                    <a:gd name="T7" fmla="*/ 22 h 22"/>
                    <a:gd name="T8" fmla="*/ 35 w 38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2">
                      <a:moveTo>
                        <a:pt x="35" y="11"/>
                      </a:moveTo>
                      <a:cubicBezTo>
                        <a:pt x="38" y="5"/>
                        <a:pt x="33" y="0"/>
                        <a:pt x="24" y="0"/>
                      </a:cubicBezTo>
                      <a:cubicBezTo>
                        <a:pt x="16" y="0"/>
                        <a:pt x="6" y="5"/>
                        <a:pt x="3" y="11"/>
                      </a:cubicBezTo>
                      <a:cubicBezTo>
                        <a:pt x="0" y="17"/>
                        <a:pt x="5" y="22"/>
                        <a:pt x="14" y="22"/>
                      </a:cubicBezTo>
                      <a:cubicBezTo>
                        <a:pt x="23" y="22"/>
                        <a:pt x="33" y="17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6" name="íṥľîḓè">
                  <a:extLst>
                    <a:ext uri="{FF2B5EF4-FFF2-40B4-BE49-F238E27FC236}">
                      <a16:creationId xmlns:a16="http://schemas.microsoft.com/office/drawing/2014/main" id="{F9F098EE-6CC0-8273-855E-4C49EF033E8F}"/>
                    </a:ext>
                  </a:extLst>
                </p:cNvPr>
                <p:cNvSpPr/>
                <p:nvPr/>
              </p:nvSpPr>
              <p:spPr bwMode="auto">
                <a:xfrm>
                  <a:off x="2269977" y="2907396"/>
                  <a:ext cx="143495" cy="84863"/>
                </a:xfrm>
                <a:custGeom>
                  <a:avLst/>
                  <a:gdLst>
                    <a:gd name="T0" fmla="*/ 36 w 39"/>
                    <a:gd name="T1" fmla="*/ 11 h 23"/>
                    <a:gd name="T2" fmla="*/ 25 w 39"/>
                    <a:gd name="T3" fmla="*/ 0 h 23"/>
                    <a:gd name="T4" fmla="*/ 3 w 39"/>
                    <a:gd name="T5" fmla="*/ 11 h 23"/>
                    <a:gd name="T6" fmla="*/ 14 w 39"/>
                    <a:gd name="T7" fmla="*/ 23 h 23"/>
                    <a:gd name="T8" fmla="*/ 36 w 39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3">
                      <a:moveTo>
                        <a:pt x="36" y="11"/>
                      </a:moveTo>
                      <a:cubicBezTo>
                        <a:pt x="39" y="5"/>
                        <a:pt x="34" y="0"/>
                        <a:pt x="25" y="0"/>
                      </a:cubicBezTo>
                      <a:cubicBezTo>
                        <a:pt x="16" y="0"/>
                        <a:pt x="6" y="5"/>
                        <a:pt x="3" y="11"/>
                      </a:cubicBezTo>
                      <a:cubicBezTo>
                        <a:pt x="0" y="18"/>
                        <a:pt x="5" y="23"/>
                        <a:pt x="14" y="23"/>
                      </a:cubicBezTo>
                      <a:cubicBezTo>
                        <a:pt x="23" y="23"/>
                        <a:pt x="33" y="18"/>
                        <a:pt x="3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7" name="i$ḷïḍé">
                  <a:extLst>
                    <a:ext uri="{FF2B5EF4-FFF2-40B4-BE49-F238E27FC236}">
                      <a16:creationId xmlns:a16="http://schemas.microsoft.com/office/drawing/2014/main" id="{F39A2936-CCB2-6199-179C-71514361BF07}"/>
                    </a:ext>
                  </a:extLst>
                </p:cNvPr>
                <p:cNvSpPr/>
                <p:nvPr/>
              </p:nvSpPr>
              <p:spPr bwMode="auto">
                <a:xfrm>
                  <a:off x="2354839" y="1734757"/>
                  <a:ext cx="115721" cy="58632"/>
                </a:xfrm>
                <a:custGeom>
                  <a:avLst/>
                  <a:gdLst>
                    <a:gd name="T0" fmla="*/ 29 w 32"/>
                    <a:gd name="T1" fmla="*/ 8 h 16"/>
                    <a:gd name="T2" fmla="*/ 20 w 32"/>
                    <a:gd name="T3" fmla="*/ 0 h 16"/>
                    <a:gd name="T4" fmla="*/ 2 w 32"/>
                    <a:gd name="T5" fmla="*/ 8 h 16"/>
                    <a:gd name="T6" fmla="*/ 11 w 32"/>
                    <a:gd name="T7" fmla="*/ 16 h 16"/>
                    <a:gd name="T8" fmla="*/ 29 w 3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6">
                      <a:moveTo>
                        <a:pt x="29" y="8"/>
                      </a:moveTo>
                      <a:cubicBezTo>
                        <a:pt x="32" y="3"/>
                        <a:pt x="27" y="0"/>
                        <a:pt x="20" y="0"/>
                      </a:cubicBezTo>
                      <a:cubicBezTo>
                        <a:pt x="12" y="0"/>
                        <a:pt x="4" y="3"/>
                        <a:pt x="2" y="8"/>
                      </a:cubicBezTo>
                      <a:cubicBezTo>
                        <a:pt x="0" y="12"/>
                        <a:pt x="4" y="16"/>
                        <a:pt x="11" y="16"/>
                      </a:cubicBezTo>
                      <a:cubicBezTo>
                        <a:pt x="19" y="16"/>
                        <a:pt x="27" y="12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8" name="i$ḻíḑé">
                  <a:extLst>
                    <a:ext uri="{FF2B5EF4-FFF2-40B4-BE49-F238E27FC236}">
                      <a16:creationId xmlns:a16="http://schemas.microsoft.com/office/drawing/2014/main" id="{127E86D0-C3FD-9DDB-B1DF-9A9D9D6B629A}"/>
                    </a:ext>
                  </a:extLst>
                </p:cNvPr>
                <p:cNvSpPr/>
                <p:nvPr/>
              </p:nvSpPr>
              <p:spPr bwMode="auto">
                <a:xfrm>
                  <a:off x="2475189" y="1734757"/>
                  <a:ext cx="115721" cy="58632"/>
                </a:xfrm>
                <a:custGeom>
                  <a:avLst/>
                  <a:gdLst>
                    <a:gd name="T0" fmla="*/ 30 w 32"/>
                    <a:gd name="T1" fmla="*/ 8 h 16"/>
                    <a:gd name="T2" fmla="*/ 20 w 32"/>
                    <a:gd name="T3" fmla="*/ 0 h 16"/>
                    <a:gd name="T4" fmla="*/ 2 w 32"/>
                    <a:gd name="T5" fmla="*/ 8 h 16"/>
                    <a:gd name="T6" fmla="*/ 12 w 32"/>
                    <a:gd name="T7" fmla="*/ 16 h 16"/>
                    <a:gd name="T8" fmla="*/ 30 w 3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6">
                      <a:moveTo>
                        <a:pt x="30" y="8"/>
                      </a:moveTo>
                      <a:cubicBezTo>
                        <a:pt x="32" y="3"/>
                        <a:pt x="28" y="0"/>
                        <a:pt x="20" y="0"/>
                      </a:cubicBezTo>
                      <a:cubicBezTo>
                        <a:pt x="13" y="0"/>
                        <a:pt x="5" y="3"/>
                        <a:pt x="2" y="8"/>
                      </a:cubicBezTo>
                      <a:cubicBezTo>
                        <a:pt x="0" y="12"/>
                        <a:pt x="4" y="16"/>
                        <a:pt x="12" y="16"/>
                      </a:cubicBezTo>
                      <a:cubicBezTo>
                        <a:pt x="19" y="16"/>
                        <a:pt x="27" y="12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9" name="íšḻiḋè">
                  <a:extLst>
                    <a:ext uri="{FF2B5EF4-FFF2-40B4-BE49-F238E27FC236}">
                      <a16:creationId xmlns:a16="http://schemas.microsoft.com/office/drawing/2014/main" id="{D9BAB7B1-9716-98C7-D96D-ACE495F114B8}"/>
                    </a:ext>
                  </a:extLst>
                </p:cNvPr>
                <p:cNvSpPr/>
                <p:nvPr/>
              </p:nvSpPr>
              <p:spPr bwMode="auto">
                <a:xfrm>
                  <a:off x="2595539" y="1734757"/>
                  <a:ext cx="117264" cy="58632"/>
                </a:xfrm>
                <a:custGeom>
                  <a:avLst/>
                  <a:gdLst>
                    <a:gd name="T0" fmla="*/ 30 w 32"/>
                    <a:gd name="T1" fmla="*/ 8 h 16"/>
                    <a:gd name="T2" fmla="*/ 20 w 32"/>
                    <a:gd name="T3" fmla="*/ 0 h 16"/>
                    <a:gd name="T4" fmla="*/ 3 w 32"/>
                    <a:gd name="T5" fmla="*/ 8 h 16"/>
                    <a:gd name="T6" fmla="*/ 12 w 32"/>
                    <a:gd name="T7" fmla="*/ 16 h 16"/>
                    <a:gd name="T8" fmla="*/ 30 w 3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6">
                      <a:moveTo>
                        <a:pt x="30" y="8"/>
                      </a:moveTo>
                      <a:cubicBezTo>
                        <a:pt x="32" y="3"/>
                        <a:pt x="28" y="0"/>
                        <a:pt x="20" y="0"/>
                      </a:cubicBezTo>
                      <a:cubicBezTo>
                        <a:pt x="13" y="0"/>
                        <a:pt x="5" y="3"/>
                        <a:pt x="3" y="8"/>
                      </a:cubicBezTo>
                      <a:cubicBezTo>
                        <a:pt x="0" y="12"/>
                        <a:pt x="5" y="16"/>
                        <a:pt x="12" y="16"/>
                      </a:cubicBezTo>
                      <a:cubicBezTo>
                        <a:pt x="20" y="16"/>
                        <a:pt x="28" y="12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0" name="îśḷîďe">
                  <a:extLst>
                    <a:ext uri="{FF2B5EF4-FFF2-40B4-BE49-F238E27FC236}">
                      <a16:creationId xmlns:a16="http://schemas.microsoft.com/office/drawing/2014/main" id="{7B539FB4-2DFF-38F6-ED94-3C01968D56C9}"/>
                    </a:ext>
                  </a:extLst>
                </p:cNvPr>
                <p:cNvSpPr/>
                <p:nvPr/>
              </p:nvSpPr>
              <p:spPr bwMode="auto">
                <a:xfrm>
                  <a:off x="2558508" y="1804190"/>
                  <a:ext cx="117264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20 w 32"/>
                    <a:gd name="T3" fmla="*/ 0 h 17"/>
                    <a:gd name="T4" fmla="*/ 3 w 32"/>
                    <a:gd name="T5" fmla="*/ 9 h 17"/>
                    <a:gd name="T6" fmla="*/ 12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32" y="4"/>
                        <a:pt x="28" y="0"/>
                        <a:pt x="20" y="0"/>
                      </a:cubicBezTo>
                      <a:cubicBezTo>
                        <a:pt x="13" y="0"/>
                        <a:pt x="5" y="4"/>
                        <a:pt x="3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1" name="íṩ1ídé">
                  <a:extLst>
                    <a:ext uri="{FF2B5EF4-FFF2-40B4-BE49-F238E27FC236}">
                      <a16:creationId xmlns:a16="http://schemas.microsoft.com/office/drawing/2014/main" id="{94582FA7-636A-D6C4-69A6-969393979594}"/>
                    </a:ext>
                  </a:extLst>
                </p:cNvPr>
                <p:cNvSpPr/>
                <p:nvPr/>
              </p:nvSpPr>
              <p:spPr bwMode="auto">
                <a:xfrm>
                  <a:off x="2523020" y="1878251"/>
                  <a:ext cx="115721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20 w 32"/>
                    <a:gd name="T3" fmla="*/ 0 h 17"/>
                    <a:gd name="T4" fmla="*/ 2 w 32"/>
                    <a:gd name="T5" fmla="*/ 9 h 17"/>
                    <a:gd name="T6" fmla="*/ 12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32" y="4"/>
                        <a:pt x="28" y="0"/>
                        <a:pt x="20" y="0"/>
                      </a:cubicBezTo>
                      <a:cubicBezTo>
                        <a:pt x="13" y="0"/>
                        <a:pt x="4" y="4"/>
                        <a:pt x="2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19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2" name="ïṩlîḑè">
                  <a:extLst>
                    <a:ext uri="{FF2B5EF4-FFF2-40B4-BE49-F238E27FC236}">
                      <a16:creationId xmlns:a16="http://schemas.microsoft.com/office/drawing/2014/main" id="{B6291FEA-B738-9CE7-5872-8F4D36CD1D2D}"/>
                    </a:ext>
                  </a:extLst>
                </p:cNvPr>
                <p:cNvSpPr/>
                <p:nvPr/>
              </p:nvSpPr>
              <p:spPr bwMode="auto">
                <a:xfrm>
                  <a:off x="2482903" y="1953855"/>
                  <a:ext cx="120350" cy="63261"/>
                </a:xfrm>
                <a:custGeom>
                  <a:avLst/>
                  <a:gdLst>
                    <a:gd name="T0" fmla="*/ 31 w 33"/>
                    <a:gd name="T1" fmla="*/ 8 h 17"/>
                    <a:gd name="T2" fmla="*/ 21 w 33"/>
                    <a:gd name="T3" fmla="*/ 0 h 17"/>
                    <a:gd name="T4" fmla="*/ 2 w 33"/>
                    <a:gd name="T5" fmla="*/ 8 h 17"/>
                    <a:gd name="T6" fmla="*/ 12 w 33"/>
                    <a:gd name="T7" fmla="*/ 17 h 17"/>
                    <a:gd name="T8" fmla="*/ 31 w 33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8"/>
                      </a:moveTo>
                      <a:cubicBezTo>
                        <a:pt x="33" y="4"/>
                        <a:pt x="29" y="0"/>
                        <a:pt x="21" y="0"/>
                      </a:cubicBezTo>
                      <a:cubicBezTo>
                        <a:pt x="13" y="0"/>
                        <a:pt x="5" y="4"/>
                        <a:pt x="2" y="8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3" name="îṣľîḓé">
                  <a:extLst>
                    <a:ext uri="{FF2B5EF4-FFF2-40B4-BE49-F238E27FC236}">
                      <a16:creationId xmlns:a16="http://schemas.microsoft.com/office/drawing/2014/main" id="{6B76161B-94E7-7C63-5594-9FABCD3504BE}"/>
                    </a:ext>
                  </a:extLst>
                </p:cNvPr>
                <p:cNvSpPr/>
                <p:nvPr/>
              </p:nvSpPr>
              <p:spPr bwMode="auto">
                <a:xfrm>
                  <a:off x="2442787" y="2031003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21 w 33"/>
                    <a:gd name="T3" fmla="*/ 0 h 17"/>
                    <a:gd name="T4" fmla="*/ 3 w 33"/>
                    <a:gd name="T5" fmla="*/ 9 h 17"/>
                    <a:gd name="T6" fmla="*/ 12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33" y="4"/>
                        <a:pt x="29" y="0"/>
                        <a:pt x="21" y="0"/>
                      </a:cubicBezTo>
                      <a:cubicBezTo>
                        <a:pt x="13" y="0"/>
                        <a:pt x="5" y="4"/>
                        <a:pt x="3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9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4" name="î$ľîḍê">
                  <a:extLst>
                    <a:ext uri="{FF2B5EF4-FFF2-40B4-BE49-F238E27FC236}">
                      <a16:creationId xmlns:a16="http://schemas.microsoft.com/office/drawing/2014/main" id="{5ECCD1F4-14BA-A03F-5C41-581F70645173}"/>
                    </a:ext>
                  </a:extLst>
                </p:cNvPr>
                <p:cNvSpPr/>
                <p:nvPr/>
              </p:nvSpPr>
              <p:spPr bwMode="auto">
                <a:xfrm>
                  <a:off x="2401127" y="2108150"/>
                  <a:ext cx="124979" cy="64804"/>
                </a:xfrm>
                <a:custGeom>
                  <a:avLst/>
                  <a:gdLst>
                    <a:gd name="T0" fmla="*/ 31 w 34"/>
                    <a:gd name="T1" fmla="*/ 9 h 18"/>
                    <a:gd name="T2" fmla="*/ 21 w 34"/>
                    <a:gd name="T3" fmla="*/ 0 h 18"/>
                    <a:gd name="T4" fmla="*/ 2 w 34"/>
                    <a:gd name="T5" fmla="*/ 9 h 18"/>
                    <a:gd name="T6" fmla="*/ 12 w 34"/>
                    <a:gd name="T7" fmla="*/ 18 h 18"/>
                    <a:gd name="T8" fmla="*/ 31 w 34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8">
                      <a:moveTo>
                        <a:pt x="31" y="9"/>
                      </a:moveTo>
                      <a:cubicBezTo>
                        <a:pt x="34" y="4"/>
                        <a:pt x="29" y="0"/>
                        <a:pt x="21" y="0"/>
                      </a:cubicBezTo>
                      <a:cubicBezTo>
                        <a:pt x="13" y="0"/>
                        <a:pt x="5" y="4"/>
                        <a:pt x="2" y="9"/>
                      </a:cubicBezTo>
                      <a:cubicBezTo>
                        <a:pt x="0" y="14"/>
                        <a:pt x="4" y="18"/>
                        <a:pt x="12" y="18"/>
                      </a:cubicBezTo>
                      <a:cubicBezTo>
                        <a:pt x="20" y="18"/>
                        <a:pt x="29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5" name="islidé">
                  <a:extLst>
                    <a:ext uri="{FF2B5EF4-FFF2-40B4-BE49-F238E27FC236}">
                      <a16:creationId xmlns:a16="http://schemas.microsoft.com/office/drawing/2014/main" id="{C02E82CA-F2D7-C5FF-52E3-E670473DDF06}"/>
                    </a:ext>
                  </a:extLst>
                </p:cNvPr>
                <p:cNvSpPr/>
                <p:nvPr/>
              </p:nvSpPr>
              <p:spPr bwMode="auto">
                <a:xfrm>
                  <a:off x="2357925" y="2188383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22 w 35"/>
                    <a:gd name="T3" fmla="*/ 0 h 19"/>
                    <a:gd name="T4" fmla="*/ 3 w 35"/>
                    <a:gd name="T5" fmla="*/ 9 h 19"/>
                    <a:gd name="T6" fmla="*/ 13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35" y="4"/>
                        <a:pt x="30" y="0"/>
                        <a:pt x="22" y="0"/>
                      </a:cubicBezTo>
                      <a:cubicBezTo>
                        <a:pt x="14" y="0"/>
                        <a:pt x="5" y="4"/>
                        <a:pt x="3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30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6" name="îṩlîḍê">
                  <a:extLst>
                    <a:ext uri="{FF2B5EF4-FFF2-40B4-BE49-F238E27FC236}">
                      <a16:creationId xmlns:a16="http://schemas.microsoft.com/office/drawing/2014/main" id="{6D10FEB9-793D-E741-F35F-7E1B15297678}"/>
                    </a:ext>
                  </a:extLst>
                </p:cNvPr>
                <p:cNvSpPr/>
                <p:nvPr/>
              </p:nvSpPr>
              <p:spPr bwMode="auto">
                <a:xfrm>
                  <a:off x="2314722" y="2271702"/>
                  <a:ext cx="128065" cy="69433"/>
                </a:xfrm>
                <a:custGeom>
                  <a:avLst/>
                  <a:gdLst>
                    <a:gd name="T0" fmla="*/ 33 w 35"/>
                    <a:gd name="T1" fmla="*/ 9 h 19"/>
                    <a:gd name="T2" fmla="*/ 23 w 35"/>
                    <a:gd name="T3" fmla="*/ 0 h 19"/>
                    <a:gd name="T4" fmla="*/ 3 w 35"/>
                    <a:gd name="T5" fmla="*/ 9 h 19"/>
                    <a:gd name="T6" fmla="*/ 13 w 35"/>
                    <a:gd name="T7" fmla="*/ 19 h 19"/>
                    <a:gd name="T8" fmla="*/ 33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3" y="9"/>
                      </a:moveTo>
                      <a:cubicBezTo>
                        <a:pt x="35" y="4"/>
                        <a:pt x="31" y="0"/>
                        <a:pt x="23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30" y="14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7" name="îṧ1iḑe">
                  <a:extLst>
                    <a:ext uri="{FF2B5EF4-FFF2-40B4-BE49-F238E27FC236}">
                      <a16:creationId xmlns:a16="http://schemas.microsoft.com/office/drawing/2014/main" id="{78A81533-D44C-0665-EA31-2021EFD53F1B}"/>
                    </a:ext>
                  </a:extLst>
                </p:cNvPr>
                <p:cNvSpPr/>
                <p:nvPr/>
              </p:nvSpPr>
              <p:spPr bwMode="auto">
                <a:xfrm>
                  <a:off x="2269977" y="2356565"/>
                  <a:ext cx="131151" cy="69433"/>
                </a:xfrm>
                <a:custGeom>
                  <a:avLst/>
                  <a:gdLst>
                    <a:gd name="T0" fmla="*/ 33 w 36"/>
                    <a:gd name="T1" fmla="*/ 9 h 19"/>
                    <a:gd name="T2" fmla="*/ 23 w 36"/>
                    <a:gd name="T3" fmla="*/ 0 h 19"/>
                    <a:gd name="T4" fmla="*/ 3 w 36"/>
                    <a:gd name="T5" fmla="*/ 9 h 19"/>
                    <a:gd name="T6" fmla="*/ 13 w 36"/>
                    <a:gd name="T7" fmla="*/ 19 h 19"/>
                    <a:gd name="T8" fmla="*/ 33 w 36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9">
                      <a:moveTo>
                        <a:pt x="33" y="9"/>
                      </a:moveTo>
                      <a:cubicBezTo>
                        <a:pt x="36" y="4"/>
                        <a:pt x="31" y="0"/>
                        <a:pt x="23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5"/>
                        <a:pt x="5" y="19"/>
                        <a:pt x="13" y="19"/>
                      </a:cubicBezTo>
                      <a:cubicBezTo>
                        <a:pt x="21" y="19"/>
                        <a:pt x="30" y="15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8" name="íṧlîḍé">
                  <a:extLst>
                    <a:ext uri="{FF2B5EF4-FFF2-40B4-BE49-F238E27FC236}">
                      <a16:creationId xmlns:a16="http://schemas.microsoft.com/office/drawing/2014/main" id="{B2BBC712-BDF9-62F5-8013-A28337A8359C}"/>
                    </a:ext>
                  </a:extLst>
                </p:cNvPr>
                <p:cNvSpPr/>
                <p:nvPr/>
              </p:nvSpPr>
              <p:spPr bwMode="auto">
                <a:xfrm>
                  <a:off x="2226774" y="2439884"/>
                  <a:ext cx="131151" cy="74061"/>
                </a:xfrm>
                <a:custGeom>
                  <a:avLst/>
                  <a:gdLst>
                    <a:gd name="T0" fmla="*/ 33 w 36"/>
                    <a:gd name="T1" fmla="*/ 10 h 20"/>
                    <a:gd name="T2" fmla="*/ 23 w 36"/>
                    <a:gd name="T3" fmla="*/ 0 h 20"/>
                    <a:gd name="T4" fmla="*/ 3 w 36"/>
                    <a:gd name="T5" fmla="*/ 10 h 20"/>
                    <a:gd name="T6" fmla="*/ 13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6" y="5"/>
                        <a:pt x="31" y="0"/>
                        <a:pt x="23" y="0"/>
                      </a:cubicBezTo>
                      <a:cubicBezTo>
                        <a:pt x="15" y="0"/>
                        <a:pt x="6" y="5"/>
                        <a:pt x="3" y="10"/>
                      </a:cubicBezTo>
                      <a:cubicBezTo>
                        <a:pt x="0" y="16"/>
                        <a:pt x="4" y="20"/>
                        <a:pt x="13" y="20"/>
                      </a:cubicBezTo>
                      <a:cubicBezTo>
                        <a:pt x="21" y="20"/>
                        <a:pt x="30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9" name="ïSľiďé">
                  <a:extLst>
                    <a:ext uri="{FF2B5EF4-FFF2-40B4-BE49-F238E27FC236}">
                      <a16:creationId xmlns:a16="http://schemas.microsoft.com/office/drawing/2014/main" id="{B926F966-FC91-38E1-27FE-CD533694E915}"/>
                    </a:ext>
                  </a:extLst>
                </p:cNvPr>
                <p:cNvSpPr/>
                <p:nvPr/>
              </p:nvSpPr>
              <p:spPr bwMode="auto">
                <a:xfrm>
                  <a:off x="2178943" y="2532461"/>
                  <a:ext cx="135779" cy="72519"/>
                </a:xfrm>
                <a:custGeom>
                  <a:avLst/>
                  <a:gdLst>
                    <a:gd name="T0" fmla="*/ 34 w 37"/>
                    <a:gd name="T1" fmla="*/ 10 h 20"/>
                    <a:gd name="T2" fmla="*/ 24 w 37"/>
                    <a:gd name="T3" fmla="*/ 0 h 20"/>
                    <a:gd name="T4" fmla="*/ 3 w 37"/>
                    <a:gd name="T5" fmla="*/ 10 h 20"/>
                    <a:gd name="T6" fmla="*/ 13 w 37"/>
                    <a:gd name="T7" fmla="*/ 20 h 20"/>
                    <a:gd name="T8" fmla="*/ 34 w 37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0">
                      <a:moveTo>
                        <a:pt x="34" y="10"/>
                      </a:moveTo>
                      <a:cubicBezTo>
                        <a:pt x="37" y="4"/>
                        <a:pt x="32" y="0"/>
                        <a:pt x="24" y="0"/>
                      </a:cubicBezTo>
                      <a:cubicBezTo>
                        <a:pt x="15" y="0"/>
                        <a:pt x="6" y="4"/>
                        <a:pt x="3" y="10"/>
                      </a:cubicBezTo>
                      <a:cubicBezTo>
                        <a:pt x="0" y="15"/>
                        <a:pt x="5" y="20"/>
                        <a:pt x="13" y="20"/>
                      </a:cubicBezTo>
                      <a:cubicBezTo>
                        <a:pt x="22" y="20"/>
                        <a:pt x="31" y="15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840" name="îš1idê">
                  <a:extLst>
                    <a:ext uri="{FF2B5EF4-FFF2-40B4-BE49-F238E27FC236}">
                      <a16:creationId xmlns:a16="http://schemas.microsoft.com/office/drawing/2014/main" id="{FDC14CF4-D4D8-D9F2-8FD5-320D711DE1D7}"/>
                    </a:ext>
                  </a:extLst>
                </p:cNvPr>
                <p:cNvSpPr/>
                <p:nvPr/>
              </p:nvSpPr>
              <p:spPr bwMode="auto">
                <a:xfrm>
                  <a:off x="2131111" y="2623494"/>
                  <a:ext cx="135779" cy="72519"/>
                </a:xfrm>
                <a:custGeom>
                  <a:avLst/>
                  <a:gdLst>
                    <a:gd name="T0" fmla="*/ 34 w 37"/>
                    <a:gd name="T1" fmla="*/ 10 h 20"/>
                    <a:gd name="T2" fmla="*/ 24 w 37"/>
                    <a:gd name="T3" fmla="*/ 0 h 20"/>
                    <a:gd name="T4" fmla="*/ 3 w 37"/>
                    <a:gd name="T5" fmla="*/ 10 h 20"/>
                    <a:gd name="T6" fmla="*/ 13 w 37"/>
                    <a:gd name="T7" fmla="*/ 20 h 20"/>
                    <a:gd name="T8" fmla="*/ 34 w 37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0">
                      <a:moveTo>
                        <a:pt x="34" y="10"/>
                      </a:moveTo>
                      <a:cubicBezTo>
                        <a:pt x="37" y="4"/>
                        <a:pt x="32" y="0"/>
                        <a:pt x="24" y="0"/>
                      </a:cubicBezTo>
                      <a:cubicBezTo>
                        <a:pt x="15" y="0"/>
                        <a:pt x="6" y="4"/>
                        <a:pt x="3" y="10"/>
                      </a:cubicBezTo>
                      <a:cubicBezTo>
                        <a:pt x="0" y="16"/>
                        <a:pt x="5" y="20"/>
                        <a:pt x="13" y="20"/>
                      </a:cubicBezTo>
                      <a:cubicBezTo>
                        <a:pt x="22" y="20"/>
                        <a:pt x="31" y="16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1" name="íṣľîďe">
                  <a:extLst>
                    <a:ext uri="{FF2B5EF4-FFF2-40B4-BE49-F238E27FC236}">
                      <a16:creationId xmlns:a16="http://schemas.microsoft.com/office/drawing/2014/main" id="{97439E9F-3F4E-1586-3060-7CB2BFC6C2C5}"/>
                    </a:ext>
                  </a:extLst>
                </p:cNvPr>
                <p:cNvSpPr/>
                <p:nvPr/>
              </p:nvSpPr>
              <p:spPr bwMode="auto">
                <a:xfrm>
                  <a:off x="2189743" y="1804190"/>
                  <a:ext cx="117264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21 w 32"/>
                    <a:gd name="T3" fmla="*/ 0 h 17"/>
                    <a:gd name="T4" fmla="*/ 2 w 32"/>
                    <a:gd name="T5" fmla="*/ 9 h 17"/>
                    <a:gd name="T6" fmla="*/ 11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32" y="4"/>
                        <a:pt x="28" y="0"/>
                        <a:pt x="21" y="0"/>
                      </a:cubicBezTo>
                      <a:cubicBezTo>
                        <a:pt x="13" y="0"/>
                        <a:pt x="5" y="4"/>
                        <a:pt x="2" y="9"/>
                      </a:cubicBezTo>
                      <a:cubicBezTo>
                        <a:pt x="0" y="13"/>
                        <a:pt x="4" y="17"/>
                        <a:pt x="11" y="17"/>
                      </a:cubicBezTo>
                      <a:cubicBezTo>
                        <a:pt x="19" y="17"/>
                        <a:pt x="27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2" name="islíďe">
                  <a:extLst>
                    <a:ext uri="{FF2B5EF4-FFF2-40B4-BE49-F238E27FC236}">
                      <a16:creationId xmlns:a16="http://schemas.microsoft.com/office/drawing/2014/main" id="{F248AB01-12C1-6BF4-20F7-69F767456606}"/>
                    </a:ext>
                  </a:extLst>
                </p:cNvPr>
                <p:cNvSpPr/>
                <p:nvPr/>
              </p:nvSpPr>
              <p:spPr bwMode="auto">
                <a:xfrm>
                  <a:off x="2314722" y="1804190"/>
                  <a:ext cx="115721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20 w 32"/>
                    <a:gd name="T3" fmla="*/ 0 h 17"/>
                    <a:gd name="T4" fmla="*/ 2 w 32"/>
                    <a:gd name="T5" fmla="*/ 9 h 17"/>
                    <a:gd name="T6" fmla="*/ 11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32" y="4"/>
                        <a:pt x="28" y="0"/>
                        <a:pt x="20" y="0"/>
                      </a:cubicBezTo>
                      <a:cubicBezTo>
                        <a:pt x="13" y="0"/>
                        <a:pt x="5" y="4"/>
                        <a:pt x="2" y="9"/>
                      </a:cubicBezTo>
                      <a:cubicBezTo>
                        <a:pt x="0" y="13"/>
                        <a:pt x="4" y="17"/>
                        <a:pt x="11" y="17"/>
                      </a:cubicBezTo>
                      <a:cubicBezTo>
                        <a:pt x="19" y="17"/>
                        <a:pt x="27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3" name="íṣļídé">
                  <a:extLst>
                    <a:ext uri="{FF2B5EF4-FFF2-40B4-BE49-F238E27FC236}">
                      <a16:creationId xmlns:a16="http://schemas.microsoft.com/office/drawing/2014/main" id="{6D32BDF6-55C9-D43B-33B6-B21B5FD37AFD}"/>
                    </a:ext>
                  </a:extLst>
                </p:cNvPr>
                <p:cNvSpPr/>
                <p:nvPr/>
              </p:nvSpPr>
              <p:spPr bwMode="auto">
                <a:xfrm>
                  <a:off x="2435072" y="1804190"/>
                  <a:ext cx="120350" cy="61718"/>
                </a:xfrm>
                <a:custGeom>
                  <a:avLst/>
                  <a:gdLst>
                    <a:gd name="T0" fmla="*/ 30 w 33"/>
                    <a:gd name="T1" fmla="*/ 9 h 17"/>
                    <a:gd name="T2" fmla="*/ 21 w 33"/>
                    <a:gd name="T3" fmla="*/ 0 h 17"/>
                    <a:gd name="T4" fmla="*/ 3 w 33"/>
                    <a:gd name="T5" fmla="*/ 9 h 17"/>
                    <a:gd name="T6" fmla="*/ 12 w 33"/>
                    <a:gd name="T7" fmla="*/ 17 h 17"/>
                    <a:gd name="T8" fmla="*/ 30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0" y="9"/>
                      </a:moveTo>
                      <a:cubicBezTo>
                        <a:pt x="33" y="4"/>
                        <a:pt x="28" y="0"/>
                        <a:pt x="21" y="0"/>
                      </a:cubicBezTo>
                      <a:cubicBezTo>
                        <a:pt x="13" y="0"/>
                        <a:pt x="5" y="4"/>
                        <a:pt x="3" y="9"/>
                      </a:cubicBezTo>
                      <a:cubicBezTo>
                        <a:pt x="0" y="13"/>
                        <a:pt x="5" y="17"/>
                        <a:pt x="12" y="17"/>
                      </a:cubicBezTo>
                      <a:cubicBezTo>
                        <a:pt x="20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4" name="îṣļîde">
                  <a:extLst>
                    <a:ext uri="{FF2B5EF4-FFF2-40B4-BE49-F238E27FC236}">
                      <a16:creationId xmlns:a16="http://schemas.microsoft.com/office/drawing/2014/main" id="{2ADDC4F6-BE0E-10C2-43F3-BBD1E8A7F089}"/>
                    </a:ext>
                  </a:extLst>
                </p:cNvPr>
                <p:cNvSpPr/>
                <p:nvPr/>
              </p:nvSpPr>
              <p:spPr bwMode="auto">
                <a:xfrm>
                  <a:off x="1895041" y="1878251"/>
                  <a:ext cx="123436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22 w 34"/>
                    <a:gd name="T3" fmla="*/ 0 h 17"/>
                    <a:gd name="T4" fmla="*/ 3 w 34"/>
                    <a:gd name="T5" fmla="*/ 9 h 17"/>
                    <a:gd name="T6" fmla="*/ 12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5" name="iṩļîḓé">
                  <a:extLst>
                    <a:ext uri="{FF2B5EF4-FFF2-40B4-BE49-F238E27FC236}">
                      <a16:creationId xmlns:a16="http://schemas.microsoft.com/office/drawing/2014/main" id="{547F1EB4-9C2A-639C-E26E-C572C5C215EB}"/>
                    </a:ext>
                  </a:extLst>
                </p:cNvPr>
                <p:cNvSpPr/>
                <p:nvPr/>
              </p:nvSpPr>
              <p:spPr bwMode="auto">
                <a:xfrm>
                  <a:off x="2023105" y="1878251"/>
                  <a:ext cx="120350" cy="61718"/>
                </a:xfrm>
                <a:custGeom>
                  <a:avLst/>
                  <a:gdLst>
                    <a:gd name="T0" fmla="*/ 30 w 33"/>
                    <a:gd name="T1" fmla="*/ 9 h 17"/>
                    <a:gd name="T2" fmla="*/ 21 w 33"/>
                    <a:gd name="T3" fmla="*/ 0 h 17"/>
                    <a:gd name="T4" fmla="*/ 2 w 33"/>
                    <a:gd name="T5" fmla="*/ 9 h 17"/>
                    <a:gd name="T6" fmla="*/ 11 w 33"/>
                    <a:gd name="T7" fmla="*/ 17 h 17"/>
                    <a:gd name="T8" fmla="*/ 30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0" y="9"/>
                      </a:moveTo>
                      <a:cubicBezTo>
                        <a:pt x="33" y="4"/>
                        <a:pt x="29" y="0"/>
                        <a:pt x="21" y="0"/>
                      </a:cubicBezTo>
                      <a:cubicBezTo>
                        <a:pt x="14" y="0"/>
                        <a:pt x="5" y="4"/>
                        <a:pt x="2" y="9"/>
                      </a:cubicBezTo>
                      <a:cubicBezTo>
                        <a:pt x="0" y="13"/>
                        <a:pt x="4" y="17"/>
                        <a:pt x="11" y="17"/>
                      </a:cubicBezTo>
                      <a:cubicBezTo>
                        <a:pt x="19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6" name="ïṥḷíḓê">
                  <a:extLst>
                    <a:ext uri="{FF2B5EF4-FFF2-40B4-BE49-F238E27FC236}">
                      <a16:creationId xmlns:a16="http://schemas.microsoft.com/office/drawing/2014/main" id="{AA070F23-579C-29F9-56C8-DED7420D316A}"/>
                    </a:ext>
                  </a:extLst>
                </p:cNvPr>
                <p:cNvSpPr/>
                <p:nvPr/>
              </p:nvSpPr>
              <p:spPr bwMode="auto">
                <a:xfrm>
                  <a:off x="2146541" y="1878251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21 w 33"/>
                    <a:gd name="T3" fmla="*/ 0 h 17"/>
                    <a:gd name="T4" fmla="*/ 3 w 33"/>
                    <a:gd name="T5" fmla="*/ 9 h 17"/>
                    <a:gd name="T6" fmla="*/ 12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33" y="4"/>
                        <a:pt x="29" y="0"/>
                        <a:pt x="21" y="0"/>
                      </a:cubicBezTo>
                      <a:cubicBezTo>
                        <a:pt x="14" y="0"/>
                        <a:pt x="5" y="4"/>
                        <a:pt x="3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7" name="ïšḻiḑè">
                  <a:extLst>
                    <a:ext uri="{FF2B5EF4-FFF2-40B4-BE49-F238E27FC236}">
                      <a16:creationId xmlns:a16="http://schemas.microsoft.com/office/drawing/2014/main" id="{E8DFE6EB-936E-B195-C763-F412B71EEA75}"/>
                    </a:ext>
                  </a:extLst>
                </p:cNvPr>
                <p:cNvSpPr/>
                <p:nvPr/>
              </p:nvSpPr>
              <p:spPr bwMode="auto">
                <a:xfrm>
                  <a:off x="2269977" y="1878251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21 w 33"/>
                    <a:gd name="T3" fmla="*/ 0 h 17"/>
                    <a:gd name="T4" fmla="*/ 3 w 33"/>
                    <a:gd name="T5" fmla="*/ 9 h 17"/>
                    <a:gd name="T6" fmla="*/ 12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33" y="4"/>
                        <a:pt x="29" y="0"/>
                        <a:pt x="21" y="0"/>
                      </a:cubicBezTo>
                      <a:cubicBezTo>
                        <a:pt x="14" y="0"/>
                        <a:pt x="5" y="4"/>
                        <a:pt x="3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8" name="íṥ1íḓè">
                  <a:extLst>
                    <a:ext uri="{FF2B5EF4-FFF2-40B4-BE49-F238E27FC236}">
                      <a16:creationId xmlns:a16="http://schemas.microsoft.com/office/drawing/2014/main" id="{36E13FD4-CB05-122E-661C-E40E54CC3A87}"/>
                    </a:ext>
                  </a:extLst>
                </p:cNvPr>
                <p:cNvSpPr/>
                <p:nvPr/>
              </p:nvSpPr>
              <p:spPr bwMode="auto">
                <a:xfrm>
                  <a:off x="2394956" y="1878251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21 w 33"/>
                    <a:gd name="T3" fmla="*/ 0 h 17"/>
                    <a:gd name="T4" fmla="*/ 3 w 33"/>
                    <a:gd name="T5" fmla="*/ 9 h 17"/>
                    <a:gd name="T6" fmla="*/ 12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33" y="4"/>
                        <a:pt x="29" y="0"/>
                        <a:pt x="21" y="0"/>
                      </a:cubicBezTo>
                      <a:cubicBezTo>
                        <a:pt x="14" y="0"/>
                        <a:pt x="5" y="4"/>
                        <a:pt x="3" y="9"/>
                      </a:cubicBezTo>
                      <a:cubicBezTo>
                        <a:pt x="0" y="13"/>
                        <a:pt x="5" y="17"/>
                        <a:pt x="12" y="17"/>
                      </a:cubicBezTo>
                      <a:cubicBezTo>
                        <a:pt x="20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9" name="iṩḷíḍè">
                  <a:extLst>
                    <a:ext uri="{FF2B5EF4-FFF2-40B4-BE49-F238E27FC236}">
                      <a16:creationId xmlns:a16="http://schemas.microsoft.com/office/drawing/2014/main" id="{1531B608-FAEA-2361-C9E0-A94E65609410}"/>
                    </a:ext>
                  </a:extLst>
                </p:cNvPr>
                <p:cNvSpPr/>
                <p:nvPr/>
              </p:nvSpPr>
              <p:spPr bwMode="auto">
                <a:xfrm>
                  <a:off x="1850295" y="1953855"/>
                  <a:ext cx="124979" cy="63261"/>
                </a:xfrm>
                <a:custGeom>
                  <a:avLst/>
                  <a:gdLst>
                    <a:gd name="T0" fmla="*/ 31 w 34"/>
                    <a:gd name="T1" fmla="*/ 8 h 17"/>
                    <a:gd name="T2" fmla="*/ 22 w 34"/>
                    <a:gd name="T3" fmla="*/ 0 h 17"/>
                    <a:gd name="T4" fmla="*/ 3 w 34"/>
                    <a:gd name="T5" fmla="*/ 8 h 17"/>
                    <a:gd name="T6" fmla="*/ 12 w 34"/>
                    <a:gd name="T7" fmla="*/ 17 h 17"/>
                    <a:gd name="T8" fmla="*/ 31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8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4" y="0"/>
                        <a:pt x="6" y="4"/>
                        <a:pt x="3" y="8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19" y="17"/>
                        <a:pt x="28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0" name="iŝļíḑè">
                  <a:extLst>
                    <a:ext uri="{FF2B5EF4-FFF2-40B4-BE49-F238E27FC236}">
                      <a16:creationId xmlns:a16="http://schemas.microsoft.com/office/drawing/2014/main" id="{093B8734-D021-1D18-9708-A4BF4AFB8C3A}"/>
                    </a:ext>
                  </a:extLst>
                </p:cNvPr>
                <p:cNvSpPr/>
                <p:nvPr/>
              </p:nvSpPr>
              <p:spPr bwMode="auto">
                <a:xfrm>
                  <a:off x="1975274" y="1953855"/>
                  <a:ext cx="123436" cy="63261"/>
                </a:xfrm>
                <a:custGeom>
                  <a:avLst/>
                  <a:gdLst>
                    <a:gd name="T0" fmla="*/ 31 w 34"/>
                    <a:gd name="T1" fmla="*/ 8 h 17"/>
                    <a:gd name="T2" fmla="*/ 22 w 34"/>
                    <a:gd name="T3" fmla="*/ 0 h 17"/>
                    <a:gd name="T4" fmla="*/ 3 w 34"/>
                    <a:gd name="T5" fmla="*/ 8 h 17"/>
                    <a:gd name="T6" fmla="*/ 12 w 34"/>
                    <a:gd name="T7" fmla="*/ 17 h 17"/>
                    <a:gd name="T8" fmla="*/ 31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8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5" y="0"/>
                        <a:pt x="6" y="4"/>
                        <a:pt x="3" y="8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9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1" name="îṩlîḑè">
                  <a:extLst>
                    <a:ext uri="{FF2B5EF4-FFF2-40B4-BE49-F238E27FC236}">
                      <a16:creationId xmlns:a16="http://schemas.microsoft.com/office/drawing/2014/main" id="{92A6DBBF-7389-4BEB-BAB2-9F6C50E24CE1}"/>
                    </a:ext>
                  </a:extLst>
                </p:cNvPr>
                <p:cNvSpPr/>
                <p:nvPr/>
              </p:nvSpPr>
              <p:spPr bwMode="auto">
                <a:xfrm>
                  <a:off x="2103338" y="1953855"/>
                  <a:ext cx="123436" cy="63261"/>
                </a:xfrm>
                <a:custGeom>
                  <a:avLst/>
                  <a:gdLst>
                    <a:gd name="T0" fmla="*/ 31 w 34"/>
                    <a:gd name="T1" fmla="*/ 8 h 17"/>
                    <a:gd name="T2" fmla="*/ 22 w 34"/>
                    <a:gd name="T3" fmla="*/ 0 h 17"/>
                    <a:gd name="T4" fmla="*/ 3 w 34"/>
                    <a:gd name="T5" fmla="*/ 8 h 17"/>
                    <a:gd name="T6" fmla="*/ 12 w 34"/>
                    <a:gd name="T7" fmla="*/ 17 h 17"/>
                    <a:gd name="T8" fmla="*/ 31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8"/>
                      </a:moveTo>
                      <a:cubicBezTo>
                        <a:pt x="34" y="4"/>
                        <a:pt x="29" y="0"/>
                        <a:pt x="22" y="0"/>
                      </a:cubicBezTo>
                      <a:cubicBezTo>
                        <a:pt x="14" y="0"/>
                        <a:pt x="5" y="4"/>
                        <a:pt x="3" y="8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2" name="ísḻîḍè">
                  <a:extLst>
                    <a:ext uri="{FF2B5EF4-FFF2-40B4-BE49-F238E27FC236}">
                      <a16:creationId xmlns:a16="http://schemas.microsoft.com/office/drawing/2014/main" id="{8EFE749A-2B2A-8C4D-B6B7-6B55EC473A7B}"/>
                    </a:ext>
                  </a:extLst>
                </p:cNvPr>
                <p:cNvSpPr/>
                <p:nvPr/>
              </p:nvSpPr>
              <p:spPr bwMode="auto">
                <a:xfrm>
                  <a:off x="2229860" y="1953855"/>
                  <a:ext cx="120350" cy="63261"/>
                </a:xfrm>
                <a:custGeom>
                  <a:avLst/>
                  <a:gdLst>
                    <a:gd name="T0" fmla="*/ 31 w 33"/>
                    <a:gd name="T1" fmla="*/ 8 h 17"/>
                    <a:gd name="T2" fmla="*/ 21 w 33"/>
                    <a:gd name="T3" fmla="*/ 0 h 17"/>
                    <a:gd name="T4" fmla="*/ 2 w 33"/>
                    <a:gd name="T5" fmla="*/ 8 h 17"/>
                    <a:gd name="T6" fmla="*/ 12 w 33"/>
                    <a:gd name="T7" fmla="*/ 17 h 17"/>
                    <a:gd name="T8" fmla="*/ 31 w 33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8"/>
                      </a:moveTo>
                      <a:cubicBezTo>
                        <a:pt x="33" y="4"/>
                        <a:pt x="29" y="0"/>
                        <a:pt x="21" y="0"/>
                      </a:cubicBezTo>
                      <a:cubicBezTo>
                        <a:pt x="13" y="0"/>
                        <a:pt x="5" y="4"/>
                        <a:pt x="2" y="8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3" name="ïṩ1íḋé">
                  <a:extLst>
                    <a:ext uri="{FF2B5EF4-FFF2-40B4-BE49-F238E27FC236}">
                      <a16:creationId xmlns:a16="http://schemas.microsoft.com/office/drawing/2014/main" id="{E87963E6-0C46-7541-C3E0-9916F1483419}"/>
                    </a:ext>
                  </a:extLst>
                </p:cNvPr>
                <p:cNvSpPr/>
                <p:nvPr/>
              </p:nvSpPr>
              <p:spPr bwMode="auto">
                <a:xfrm>
                  <a:off x="2354839" y="1953855"/>
                  <a:ext cx="123436" cy="63261"/>
                </a:xfrm>
                <a:custGeom>
                  <a:avLst/>
                  <a:gdLst>
                    <a:gd name="T0" fmla="*/ 31 w 34"/>
                    <a:gd name="T1" fmla="*/ 8 h 17"/>
                    <a:gd name="T2" fmla="*/ 21 w 34"/>
                    <a:gd name="T3" fmla="*/ 0 h 17"/>
                    <a:gd name="T4" fmla="*/ 3 w 34"/>
                    <a:gd name="T5" fmla="*/ 8 h 17"/>
                    <a:gd name="T6" fmla="*/ 12 w 34"/>
                    <a:gd name="T7" fmla="*/ 17 h 17"/>
                    <a:gd name="T8" fmla="*/ 31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8"/>
                      </a:moveTo>
                      <a:cubicBezTo>
                        <a:pt x="34" y="4"/>
                        <a:pt x="29" y="0"/>
                        <a:pt x="21" y="0"/>
                      </a:cubicBezTo>
                      <a:cubicBezTo>
                        <a:pt x="14" y="0"/>
                        <a:pt x="5" y="4"/>
                        <a:pt x="3" y="8"/>
                      </a:cubicBezTo>
                      <a:cubicBezTo>
                        <a:pt x="0" y="13"/>
                        <a:pt x="5" y="17"/>
                        <a:pt x="12" y="17"/>
                      </a:cubicBezTo>
                      <a:cubicBezTo>
                        <a:pt x="20" y="17"/>
                        <a:pt x="29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4" name="ïŝḷiḑè">
                  <a:extLst>
                    <a:ext uri="{FF2B5EF4-FFF2-40B4-BE49-F238E27FC236}">
                      <a16:creationId xmlns:a16="http://schemas.microsoft.com/office/drawing/2014/main" id="{106D5DCE-14A5-CD07-F28D-A5EA91DAE115}"/>
                    </a:ext>
                  </a:extLst>
                </p:cNvPr>
                <p:cNvSpPr/>
                <p:nvPr/>
              </p:nvSpPr>
              <p:spPr bwMode="auto">
                <a:xfrm>
                  <a:off x="1804007" y="2031003"/>
                  <a:ext cx="123436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22 w 34"/>
                    <a:gd name="T3" fmla="*/ 0 h 17"/>
                    <a:gd name="T4" fmla="*/ 3 w 34"/>
                    <a:gd name="T5" fmla="*/ 9 h 17"/>
                    <a:gd name="T6" fmla="*/ 12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4" y="0"/>
                        <a:pt x="6" y="4"/>
                        <a:pt x="3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19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5" name="ïṥ1íde">
                  <a:extLst>
                    <a:ext uri="{FF2B5EF4-FFF2-40B4-BE49-F238E27FC236}">
                      <a16:creationId xmlns:a16="http://schemas.microsoft.com/office/drawing/2014/main" id="{12741035-6FB8-1AAA-F538-B0BF0EFFF245}"/>
                    </a:ext>
                  </a:extLst>
                </p:cNvPr>
                <p:cNvSpPr/>
                <p:nvPr/>
              </p:nvSpPr>
              <p:spPr bwMode="auto">
                <a:xfrm>
                  <a:off x="1930528" y="2031003"/>
                  <a:ext cx="124979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22 w 34"/>
                    <a:gd name="T3" fmla="*/ 0 h 17"/>
                    <a:gd name="T4" fmla="*/ 3 w 34"/>
                    <a:gd name="T5" fmla="*/ 9 h 17"/>
                    <a:gd name="T6" fmla="*/ 12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4" y="0"/>
                        <a:pt x="5" y="4"/>
                        <a:pt x="3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6" name="íṩľíḑe">
                  <a:extLst>
                    <a:ext uri="{FF2B5EF4-FFF2-40B4-BE49-F238E27FC236}">
                      <a16:creationId xmlns:a16="http://schemas.microsoft.com/office/drawing/2014/main" id="{A72AA2E0-56E8-449B-2E0E-A1D427897D2B}"/>
                    </a:ext>
                  </a:extLst>
                </p:cNvPr>
                <p:cNvSpPr/>
                <p:nvPr/>
              </p:nvSpPr>
              <p:spPr bwMode="auto">
                <a:xfrm>
                  <a:off x="2058593" y="2031003"/>
                  <a:ext cx="124979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22 w 34"/>
                    <a:gd name="T3" fmla="*/ 0 h 17"/>
                    <a:gd name="T4" fmla="*/ 3 w 34"/>
                    <a:gd name="T5" fmla="*/ 9 h 17"/>
                    <a:gd name="T6" fmla="*/ 12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4" y="0"/>
                        <a:pt x="5" y="4"/>
                        <a:pt x="3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7" name="iŝ1îdé">
                  <a:extLst>
                    <a:ext uri="{FF2B5EF4-FFF2-40B4-BE49-F238E27FC236}">
                      <a16:creationId xmlns:a16="http://schemas.microsoft.com/office/drawing/2014/main" id="{B6D528B9-2802-CD0C-72A0-10C6C5DDAB5A}"/>
                    </a:ext>
                  </a:extLst>
                </p:cNvPr>
                <p:cNvSpPr/>
                <p:nvPr/>
              </p:nvSpPr>
              <p:spPr bwMode="auto">
                <a:xfrm>
                  <a:off x="2186657" y="2031003"/>
                  <a:ext cx="123436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22 w 34"/>
                    <a:gd name="T3" fmla="*/ 0 h 17"/>
                    <a:gd name="T4" fmla="*/ 3 w 34"/>
                    <a:gd name="T5" fmla="*/ 9 h 17"/>
                    <a:gd name="T6" fmla="*/ 12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34" y="4"/>
                        <a:pt x="29" y="0"/>
                        <a:pt x="22" y="0"/>
                      </a:cubicBezTo>
                      <a:cubicBezTo>
                        <a:pt x="14" y="0"/>
                        <a:pt x="5" y="4"/>
                        <a:pt x="3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8" name="íṡ1íḑê">
                  <a:extLst>
                    <a:ext uri="{FF2B5EF4-FFF2-40B4-BE49-F238E27FC236}">
                      <a16:creationId xmlns:a16="http://schemas.microsoft.com/office/drawing/2014/main" id="{2590E331-3FFD-39D0-E838-C2A22AF9D48A}"/>
                    </a:ext>
                  </a:extLst>
                </p:cNvPr>
                <p:cNvSpPr/>
                <p:nvPr/>
              </p:nvSpPr>
              <p:spPr bwMode="auto">
                <a:xfrm>
                  <a:off x="2314722" y="2031003"/>
                  <a:ext cx="123436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21 w 34"/>
                    <a:gd name="T3" fmla="*/ 0 h 17"/>
                    <a:gd name="T4" fmla="*/ 3 w 34"/>
                    <a:gd name="T5" fmla="*/ 9 h 17"/>
                    <a:gd name="T6" fmla="*/ 12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34" y="4"/>
                        <a:pt x="29" y="0"/>
                        <a:pt x="21" y="0"/>
                      </a:cubicBezTo>
                      <a:cubicBezTo>
                        <a:pt x="14" y="0"/>
                        <a:pt x="5" y="4"/>
                        <a:pt x="3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9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9" name="íšľïḍê">
                  <a:extLst>
                    <a:ext uri="{FF2B5EF4-FFF2-40B4-BE49-F238E27FC236}">
                      <a16:creationId xmlns:a16="http://schemas.microsoft.com/office/drawing/2014/main" id="{16F5B959-79B3-59B0-4482-DD0106A7EBAC}"/>
                    </a:ext>
                  </a:extLst>
                </p:cNvPr>
                <p:cNvSpPr/>
                <p:nvPr/>
              </p:nvSpPr>
              <p:spPr bwMode="auto">
                <a:xfrm>
                  <a:off x="1625025" y="2108150"/>
                  <a:ext cx="128065" cy="64804"/>
                </a:xfrm>
                <a:custGeom>
                  <a:avLst/>
                  <a:gdLst>
                    <a:gd name="T0" fmla="*/ 32 w 35"/>
                    <a:gd name="T1" fmla="*/ 9 h 18"/>
                    <a:gd name="T2" fmla="*/ 23 w 35"/>
                    <a:gd name="T3" fmla="*/ 0 h 18"/>
                    <a:gd name="T4" fmla="*/ 3 w 35"/>
                    <a:gd name="T5" fmla="*/ 9 h 18"/>
                    <a:gd name="T6" fmla="*/ 12 w 35"/>
                    <a:gd name="T7" fmla="*/ 18 h 18"/>
                    <a:gd name="T8" fmla="*/ 32 w 35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8">
                      <a:moveTo>
                        <a:pt x="32" y="9"/>
                      </a:moveTo>
                      <a:cubicBezTo>
                        <a:pt x="35" y="4"/>
                        <a:pt x="31" y="0"/>
                        <a:pt x="23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4"/>
                        <a:pt x="4" y="18"/>
                        <a:pt x="12" y="18"/>
                      </a:cubicBezTo>
                      <a:cubicBezTo>
                        <a:pt x="20" y="18"/>
                        <a:pt x="29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0" name="ïṡḻïďê">
                  <a:extLst>
                    <a:ext uri="{FF2B5EF4-FFF2-40B4-BE49-F238E27FC236}">
                      <a16:creationId xmlns:a16="http://schemas.microsoft.com/office/drawing/2014/main" id="{FE8D7DD0-9677-0C6C-4487-9F52059C7703}"/>
                    </a:ext>
                  </a:extLst>
                </p:cNvPr>
                <p:cNvSpPr/>
                <p:nvPr/>
              </p:nvSpPr>
              <p:spPr bwMode="auto">
                <a:xfrm>
                  <a:off x="1753090" y="2108150"/>
                  <a:ext cx="126522" cy="64804"/>
                </a:xfrm>
                <a:custGeom>
                  <a:avLst/>
                  <a:gdLst>
                    <a:gd name="T0" fmla="*/ 32 w 35"/>
                    <a:gd name="T1" fmla="*/ 9 h 18"/>
                    <a:gd name="T2" fmla="*/ 23 w 35"/>
                    <a:gd name="T3" fmla="*/ 0 h 18"/>
                    <a:gd name="T4" fmla="*/ 3 w 35"/>
                    <a:gd name="T5" fmla="*/ 9 h 18"/>
                    <a:gd name="T6" fmla="*/ 12 w 35"/>
                    <a:gd name="T7" fmla="*/ 18 h 18"/>
                    <a:gd name="T8" fmla="*/ 32 w 35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8">
                      <a:moveTo>
                        <a:pt x="32" y="9"/>
                      </a:moveTo>
                      <a:cubicBezTo>
                        <a:pt x="35" y="4"/>
                        <a:pt x="31" y="0"/>
                        <a:pt x="23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4"/>
                        <a:pt x="4" y="18"/>
                        <a:pt x="12" y="18"/>
                      </a:cubicBezTo>
                      <a:cubicBezTo>
                        <a:pt x="20" y="18"/>
                        <a:pt x="29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1" name="íS1ïḍe">
                  <a:extLst>
                    <a:ext uri="{FF2B5EF4-FFF2-40B4-BE49-F238E27FC236}">
                      <a16:creationId xmlns:a16="http://schemas.microsoft.com/office/drawing/2014/main" id="{70EE0EBD-3D50-FE28-CA04-2DD0B47400C0}"/>
                    </a:ext>
                  </a:extLst>
                </p:cNvPr>
                <p:cNvSpPr/>
                <p:nvPr/>
              </p:nvSpPr>
              <p:spPr bwMode="auto">
                <a:xfrm>
                  <a:off x="1884240" y="2108150"/>
                  <a:ext cx="123436" cy="64804"/>
                </a:xfrm>
                <a:custGeom>
                  <a:avLst/>
                  <a:gdLst>
                    <a:gd name="T0" fmla="*/ 32 w 34"/>
                    <a:gd name="T1" fmla="*/ 9 h 18"/>
                    <a:gd name="T2" fmla="*/ 22 w 34"/>
                    <a:gd name="T3" fmla="*/ 0 h 18"/>
                    <a:gd name="T4" fmla="*/ 3 w 34"/>
                    <a:gd name="T5" fmla="*/ 9 h 18"/>
                    <a:gd name="T6" fmla="*/ 12 w 34"/>
                    <a:gd name="T7" fmla="*/ 18 h 18"/>
                    <a:gd name="T8" fmla="*/ 32 w 34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8">
                      <a:moveTo>
                        <a:pt x="32" y="9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4" y="0"/>
                        <a:pt x="6" y="4"/>
                        <a:pt x="3" y="9"/>
                      </a:cubicBezTo>
                      <a:cubicBezTo>
                        <a:pt x="0" y="14"/>
                        <a:pt x="4" y="18"/>
                        <a:pt x="12" y="18"/>
                      </a:cubicBezTo>
                      <a:cubicBezTo>
                        <a:pt x="20" y="18"/>
                        <a:pt x="29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2" name="ïśḻïḋé">
                  <a:extLst>
                    <a:ext uri="{FF2B5EF4-FFF2-40B4-BE49-F238E27FC236}">
                      <a16:creationId xmlns:a16="http://schemas.microsoft.com/office/drawing/2014/main" id="{1082AA09-39C7-5AE8-F4AC-2EB1E7217C5E}"/>
                    </a:ext>
                  </a:extLst>
                </p:cNvPr>
                <p:cNvSpPr/>
                <p:nvPr/>
              </p:nvSpPr>
              <p:spPr bwMode="auto">
                <a:xfrm>
                  <a:off x="2010761" y="2108150"/>
                  <a:ext cx="128065" cy="64804"/>
                </a:xfrm>
                <a:custGeom>
                  <a:avLst/>
                  <a:gdLst>
                    <a:gd name="T0" fmla="*/ 32 w 35"/>
                    <a:gd name="T1" fmla="*/ 9 h 18"/>
                    <a:gd name="T2" fmla="*/ 23 w 35"/>
                    <a:gd name="T3" fmla="*/ 0 h 18"/>
                    <a:gd name="T4" fmla="*/ 3 w 35"/>
                    <a:gd name="T5" fmla="*/ 9 h 18"/>
                    <a:gd name="T6" fmla="*/ 12 w 35"/>
                    <a:gd name="T7" fmla="*/ 18 h 18"/>
                    <a:gd name="T8" fmla="*/ 32 w 35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8">
                      <a:moveTo>
                        <a:pt x="32" y="9"/>
                      </a:moveTo>
                      <a:cubicBezTo>
                        <a:pt x="35" y="4"/>
                        <a:pt x="31" y="0"/>
                        <a:pt x="23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4"/>
                        <a:pt x="4" y="18"/>
                        <a:pt x="12" y="18"/>
                      </a:cubicBezTo>
                      <a:cubicBezTo>
                        <a:pt x="20" y="18"/>
                        <a:pt x="29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3" name="îśļïḓe">
                  <a:extLst>
                    <a:ext uri="{FF2B5EF4-FFF2-40B4-BE49-F238E27FC236}">
                      <a16:creationId xmlns:a16="http://schemas.microsoft.com/office/drawing/2014/main" id="{A2D38C0F-1CDD-C350-59E8-74E43D7C03D7}"/>
                    </a:ext>
                  </a:extLst>
                </p:cNvPr>
                <p:cNvSpPr/>
                <p:nvPr/>
              </p:nvSpPr>
              <p:spPr bwMode="auto">
                <a:xfrm>
                  <a:off x="2143455" y="2108150"/>
                  <a:ext cx="123436" cy="64804"/>
                </a:xfrm>
                <a:custGeom>
                  <a:avLst/>
                  <a:gdLst>
                    <a:gd name="T0" fmla="*/ 31 w 34"/>
                    <a:gd name="T1" fmla="*/ 9 h 18"/>
                    <a:gd name="T2" fmla="*/ 22 w 34"/>
                    <a:gd name="T3" fmla="*/ 0 h 18"/>
                    <a:gd name="T4" fmla="*/ 3 w 34"/>
                    <a:gd name="T5" fmla="*/ 9 h 18"/>
                    <a:gd name="T6" fmla="*/ 12 w 34"/>
                    <a:gd name="T7" fmla="*/ 18 h 18"/>
                    <a:gd name="T8" fmla="*/ 31 w 34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8">
                      <a:moveTo>
                        <a:pt x="31" y="9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4" y="0"/>
                        <a:pt x="5" y="4"/>
                        <a:pt x="3" y="9"/>
                      </a:cubicBezTo>
                      <a:cubicBezTo>
                        <a:pt x="0" y="14"/>
                        <a:pt x="4" y="18"/>
                        <a:pt x="12" y="18"/>
                      </a:cubicBezTo>
                      <a:cubicBezTo>
                        <a:pt x="20" y="18"/>
                        <a:pt x="29" y="14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4" name="íṩḻiďe">
                  <a:extLst>
                    <a:ext uri="{FF2B5EF4-FFF2-40B4-BE49-F238E27FC236}">
                      <a16:creationId xmlns:a16="http://schemas.microsoft.com/office/drawing/2014/main" id="{98072CAD-C069-6EDC-A368-7E5F98C846BB}"/>
                    </a:ext>
                  </a:extLst>
                </p:cNvPr>
                <p:cNvSpPr/>
                <p:nvPr/>
              </p:nvSpPr>
              <p:spPr bwMode="auto">
                <a:xfrm>
                  <a:off x="2269977" y="2108150"/>
                  <a:ext cx="124979" cy="64804"/>
                </a:xfrm>
                <a:custGeom>
                  <a:avLst/>
                  <a:gdLst>
                    <a:gd name="T0" fmla="*/ 32 w 34"/>
                    <a:gd name="T1" fmla="*/ 9 h 18"/>
                    <a:gd name="T2" fmla="*/ 22 w 34"/>
                    <a:gd name="T3" fmla="*/ 0 h 18"/>
                    <a:gd name="T4" fmla="*/ 3 w 34"/>
                    <a:gd name="T5" fmla="*/ 9 h 18"/>
                    <a:gd name="T6" fmla="*/ 13 w 34"/>
                    <a:gd name="T7" fmla="*/ 18 h 18"/>
                    <a:gd name="T8" fmla="*/ 32 w 34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8">
                      <a:moveTo>
                        <a:pt x="32" y="9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4" y="0"/>
                        <a:pt x="6" y="4"/>
                        <a:pt x="3" y="9"/>
                      </a:cubicBezTo>
                      <a:cubicBezTo>
                        <a:pt x="0" y="14"/>
                        <a:pt x="5" y="18"/>
                        <a:pt x="13" y="18"/>
                      </a:cubicBezTo>
                      <a:cubicBezTo>
                        <a:pt x="21" y="18"/>
                        <a:pt x="29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5" name="îṡ1îḓe">
                  <a:extLst>
                    <a:ext uri="{FF2B5EF4-FFF2-40B4-BE49-F238E27FC236}">
                      <a16:creationId xmlns:a16="http://schemas.microsoft.com/office/drawing/2014/main" id="{FFAE60F7-A04C-35C2-624D-582C69BC7789}"/>
                    </a:ext>
                  </a:extLst>
                </p:cNvPr>
                <p:cNvSpPr/>
                <p:nvPr/>
              </p:nvSpPr>
              <p:spPr bwMode="auto">
                <a:xfrm>
                  <a:off x="1023276" y="1878251"/>
                  <a:ext cx="126522" cy="61718"/>
                </a:xfrm>
                <a:custGeom>
                  <a:avLst/>
                  <a:gdLst>
                    <a:gd name="T0" fmla="*/ 31 w 35"/>
                    <a:gd name="T1" fmla="*/ 9 h 17"/>
                    <a:gd name="T2" fmla="*/ 23 w 35"/>
                    <a:gd name="T3" fmla="*/ 0 h 17"/>
                    <a:gd name="T4" fmla="*/ 3 w 35"/>
                    <a:gd name="T5" fmla="*/ 9 h 17"/>
                    <a:gd name="T6" fmla="*/ 11 w 35"/>
                    <a:gd name="T7" fmla="*/ 17 h 17"/>
                    <a:gd name="T8" fmla="*/ 31 w 35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31" y="9"/>
                      </a:moveTo>
                      <a:cubicBezTo>
                        <a:pt x="35" y="4"/>
                        <a:pt x="31" y="0"/>
                        <a:pt x="23" y="0"/>
                      </a:cubicBezTo>
                      <a:cubicBezTo>
                        <a:pt x="16" y="0"/>
                        <a:pt x="7" y="4"/>
                        <a:pt x="3" y="9"/>
                      </a:cubicBezTo>
                      <a:cubicBezTo>
                        <a:pt x="0" y="13"/>
                        <a:pt x="3" y="17"/>
                        <a:pt x="11" y="17"/>
                      </a:cubicBezTo>
                      <a:cubicBezTo>
                        <a:pt x="19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6" name="iSḻiḍe">
                  <a:extLst>
                    <a:ext uri="{FF2B5EF4-FFF2-40B4-BE49-F238E27FC236}">
                      <a16:creationId xmlns:a16="http://schemas.microsoft.com/office/drawing/2014/main" id="{C18512F6-4E34-DD48-2B3E-76D43AF88BBD}"/>
                    </a:ext>
                  </a:extLst>
                </p:cNvPr>
                <p:cNvSpPr/>
                <p:nvPr/>
              </p:nvSpPr>
              <p:spPr bwMode="auto">
                <a:xfrm>
                  <a:off x="1146711" y="1878251"/>
                  <a:ext cx="128065" cy="61718"/>
                </a:xfrm>
                <a:custGeom>
                  <a:avLst/>
                  <a:gdLst>
                    <a:gd name="T0" fmla="*/ 31 w 35"/>
                    <a:gd name="T1" fmla="*/ 9 h 17"/>
                    <a:gd name="T2" fmla="*/ 23 w 35"/>
                    <a:gd name="T3" fmla="*/ 0 h 17"/>
                    <a:gd name="T4" fmla="*/ 3 w 35"/>
                    <a:gd name="T5" fmla="*/ 9 h 17"/>
                    <a:gd name="T6" fmla="*/ 11 w 35"/>
                    <a:gd name="T7" fmla="*/ 17 h 17"/>
                    <a:gd name="T8" fmla="*/ 31 w 35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31" y="9"/>
                      </a:moveTo>
                      <a:cubicBezTo>
                        <a:pt x="35" y="4"/>
                        <a:pt x="31" y="0"/>
                        <a:pt x="23" y="0"/>
                      </a:cubicBezTo>
                      <a:cubicBezTo>
                        <a:pt x="16" y="0"/>
                        <a:pt x="7" y="4"/>
                        <a:pt x="3" y="9"/>
                      </a:cubicBezTo>
                      <a:cubicBezTo>
                        <a:pt x="0" y="13"/>
                        <a:pt x="4" y="17"/>
                        <a:pt x="11" y="17"/>
                      </a:cubicBezTo>
                      <a:cubicBezTo>
                        <a:pt x="19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7" name="îŝḻïḍè">
                  <a:extLst>
                    <a:ext uri="{FF2B5EF4-FFF2-40B4-BE49-F238E27FC236}">
                      <a16:creationId xmlns:a16="http://schemas.microsoft.com/office/drawing/2014/main" id="{FDA63301-9244-D2AE-1238-0A8E42AAE59F}"/>
                    </a:ext>
                  </a:extLst>
                </p:cNvPr>
                <p:cNvSpPr/>
                <p:nvPr/>
              </p:nvSpPr>
              <p:spPr bwMode="auto">
                <a:xfrm>
                  <a:off x="1270147" y="1878251"/>
                  <a:ext cx="128065" cy="61718"/>
                </a:xfrm>
                <a:custGeom>
                  <a:avLst/>
                  <a:gdLst>
                    <a:gd name="T0" fmla="*/ 31 w 35"/>
                    <a:gd name="T1" fmla="*/ 9 h 17"/>
                    <a:gd name="T2" fmla="*/ 23 w 35"/>
                    <a:gd name="T3" fmla="*/ 0 h 17"/>
                    <a:gd name="T4" fmla="*/ 4 w 35"/>
                    <a:gd name="T5" fmla="*/ 9 h 17"/>
                    <a:gd name="T6" fmla="*/ 12 w 35"/>
                    <a:gd name="T7" fmla="*/ 17 h 17"/>
                    <a:gd name="T8" fmla="*/ 31 w 35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31" y="9"/>
                      </a:moveTo>
                      <a:cubicBezTo>
                        <a:pt x="35" y="4"/>
                        <a:pt x="31" y="0"/>
                        <a:pt x="23" y="0"/>
                      </a:cubicBezTo>
                      <a:cubicBezTo>
                        <a:pt x="16" y="0"/>
                        <a:pt x="7" y="4"/>
                        <a:pt x="4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19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8" name="iṩļîḍe">
                  <a:extLst>
                    <a:ext uri="{FF2B5EF4-FFF2-40B4-BE49-F238E27FC236}">
                      <a16:creationId xmlns:a16="http://schemas.microsoft.com/office/drawing/2014/main" id="{D5B0450C-A3C9-4DC2-A5F8-AA6CA44F2F07}"/>
                    </a:ext>
                  </a:extLst>
                </p:cNvPr>
                <p:cNvSpPr/>
                <p:nvPr/>
              </p:nvSpPr>
              <p:spPr bwMode="auto">
                <a:xfrm>
                  <a:off x="1398211" y="1878251"/>
                  <a:ext cx="124979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22 w 34"/>
                    <a:gd name="T3" fmla="*/ 0 h 17"/>
                    <a:gd name="T4" fmla="*/ 3 w 34"/>
                    <a:gd name="T5" fmla="*/ 9 h 17"/>
                    <a:gd name="T6" fmla="*/ 11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3"/>
                        <a:pt x="3" y="17"/>
                        <a:pt x="11" y="17"/>
                      </a:cubicBezTo>
                      <a:cubicBezTo>
                        <a:pt x="19" y="17"/>
                        <a:pt x="27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9" name="iṧļîḑè">
                  <a:extLst>
                    <a:ext uri="{FF2B5EF4-FFF2-40B4-BE49-F238E27FC236}">
                      <a16:creationId xmlns:a16="http://schemas.microsoft.com/office/drawing/2014/main" id="{73FC9DD1-DD31-727B-68C5-1685F7A0645D}"/>
                    </a:ext>
                  </a:extLst>
                </p:cNvPr>
                <p:cNvSpPr/>
                <p:nvPr/>
              </p:nvSpPr>
              <p:spPr bwMode="auto">
                <a:xfrm>
                  <a:off x="1523190" y="1878251"/>
                  <a:ext cx="123436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22 w 34"/>
                    <a:gd name="T3" fmla="*/ 0 h 17"/>
                    <a:gd name="T4" fmla="*/ 3 w 34"/>
                    <a:gd name="T5" fmla="*/ 9 h 17"/>
                    <a:gd name="T6" fmla="*/ 11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3"/>
                        <a:pt x="3" y="17"/>
                        <a:pt x="11" y="17"/>
                      </a:cubicBezTo>
                      <a:cubicBezTo>
                        <a:pt x="19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0" name="is1ïdê">
                  <a:extLst>
                    <a:ext uri="{FF2B5EF4-FFF2-40B4-BE49-F238E27FC236}">
                      <a16:creationId xmlns:a16="http://schemas.microsoft.com/office/drawing/2014/main" id="{F40D9055-5DB6-288C-C1E0-2A2AB7D88FCB}"/>
                    </a:ext>
                  </a:extLst>
                </p:cNvPr>
                <p:cNvSpPr/>
                <p:nvPr/>
              </p:nvSpPr>
              <p:spPr bwMode="auto">
                <a:xfrm>
                  <a:off x="1646626" y="1878251"/>
                  <a:ext cx="123436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22 w 34"/>
                    <a:gd name="T3" fmla="*/ 0 h 17"/>
                    <a:gd name="T4" fmla="*/ 3 w 34"/>
                    <a:gd name="T5" fmla="*/ 9 h 17"/>
                    <a:gd name="T6" fmla="*/ 12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19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1" name="iṩļîḓe">
                  <a:extLst>
                    <a:ext uri="{FF2B5EF4-FFF2-40B4-BE49-F238E27FC236}">
                      <a16:creationId xmlns:a16="http://schemas.microsoft.com/office/drawing/2014/main" id="{48CA2439-8402-06B1-4907-9F0BC4AF21D8}"/>
                    </a:ext>
                  </a:extLst>
                </p:cNvPr>
                <p:cNvSpPr/>
                <p:nvPr/>
              </p:nvSpPr>
              <p:spPr bwMode="auto">
                <a:xfrm>
                  <a:off x="1770062" y="1878251"/>
                  <a:ext cx="124979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22 w 34"/>
                    <a:gd name="T3" fmla="*/ 0 h 17"/>
                    <a:gd name="T4" fmla="*/ 3 w 34"/>
                    <a:gd name="T5" fmla="*/ 9 h 17"/>
                    <a:gd name="T6" fmla="*/ 12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2" name="ïṥḻîḍe">
                  <a:extLst>
                    <a:ext uri="{FF2B5EF4-FFF2-40B4-BE49-F238E27FC236}">
                      <a16:creationId xmlns:a16="http://schemas.microsoft.com/office/drawing/2014/main" id="{398DEC57-EB20-2670-6F9C-A9D9D2EF8E53}"/>
                    </a:ext>
                  </a:extLst>
                </p:cNvPr>
                <p:cNvSpPr/>
                <p:nvPr/>
              </p:nvSpPr>
              <p:spPr bwMode="auto">
                <a:xfrm>
                  <a:off x="839665" y="1953855"/>
                  <a:ext cx="128065" cy="63261"/>
                </a:xfrm>
                <a:custGeom>
                  <a:avLst/>
                  <a:gdLst>
                    <a:gd name="T0" fmla="*/ 31 w 35"/>
                    <a:gd name="T1" fmla="*/ 8 h 17"/>
                    <a:gd name="T2" fmla="*/ 24 w 35"/>
                    <a:gd name="T3" fmla="*/ 0 h 17"/>
                    <a:gd name="T4" fmla="*/ 3 w 35"/>
                    <a:gd name="T5" fmla="*/ 8 h 17"/>
                    <a:gd name="T6" fmla="*/ 11 w 35"/>
                    <a:gd name="T7" fmla="*/ 17 h 17"/>
                    <a:gd name="T8" fmla="*/ 31 w 3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31" y="8"/>
                      </a:moveTo>
                      <a:cubicBezTo>
                        <a:pt x="35" y="4"/>
                        <a:pt x="32" y="0"/>
                        <a:pt x="24" y="0"/>
                      </a:cubicBezTo>
                      <a:cubicBezTo>
                        <a:pt x="16" y="0"/>
                        <a:pt x="7" y="4"/>
                        <a:pt x="3" y="8"/>
                      </a:cubicBezTo>
                      <a:cubicBezTo>
                        <a:pt x="0" y="13"/>
                        <a:pt x="3" y="17"/>
                        <a:pt x="11" y="17"/>
                      </a:cubicBezTo>
                      <a:cubicBezTo>
                        <a:pt x="19" y="17"/>
                        <a:pt x="28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3" name="iṡ1îdè">
                  <a:extLst>
                    <a:ext uri="{FF2B5EF4-FFF2-40B4-BE49-F238E27FC236}">
                      <a16:creationId xmlns:a16="http://schemas.microsoft.com/office/drawing/2014/main" id="{4370B4AA-2782-0A55-DB15-4B4635B571CB}"/>
                    </a:ext>
                  </a:extLst>
                </p:cNvPr>
                <p:cNvSpPr/>
                <p:nvPr/>
              </p:nvSpPr>
              <p:spPr bwMode="auto">
                <a:xfrm>
                  <a:off x="964644" y="1953855"/>
                  <a:ext cx="126522" cy="63261"/>
                </a:xfrm>
                <a:custGeom>
                  <a:avLst/>
                  <a:gdLst>
                    <a:gd name="T0" fmla="*/ 32 w 35"/>
                    <a:gd name="T1" fmla="*/ 8 h 17"/>
                    <a:gd name="T2" fmla="*/ 24 w 35"/>
                    <a:gd name="T3" fmla="*/ 0 h 17"/>
                    <a:gd name="T4" fmla="*/ 4 w 35"/>
                    <a:gd name="T5" fmla="*/ 8 h 17"/>
                    <a:gd name="T6" fmla="*/ 11 w 35"/>
                    <a:gd name="T7" fmla="*/ 17 h 17"/>
                    <a:gd name="T8" fmla="*/ 32 w 3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32" y="8"/>
                      </a:moveTo>
                      <a:cubicBezTo>
                        <a:pt x="35" y="4"/>
                        <a:pt x="32" y="0"/>
                        <a:pt x="24" y="0"/>
                      </a:cubicBezTo>
                      <a:cubicBezTo>
                        <a:pt x="16" y="0"/>
                        <a:pt x="7" y="4"/>
                        <a:pt x="4" y="8"/>
                      </a:cubicBezTo>
                      <a:cubicBezTo>
                        <a:pt x="0" y="13"/>
                        <a:pt x="4" y="17"/>
                        <a:pt x="11" y="17"/>
                      </a:cubicBezTo>
                      <a:cubicBezTo>
                        <a:pt x="19" y="17"/>
                        <a:pt x="28" y="13"/>
                        <a:pt x="3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4" name="îS1ïḍê">
                  <a:extLst>
                    <a:ext uri="{FF2B5EF4-FFF2-40B4-BE49-F238E27FC236}">
                      <a16:creationId xmlns:a16="http://schemas.microsoft.com/office/drawing/2014/main" id="{553DFF05-5CD5-F39C-7EFC-62417816B82D}"/>
                    </a:ext>
                  </a:extLst>
                </p:cNvPr>
                <p:cNvSpPr/>
                <p:nvPr/>
              </p:nvSpPr>
              <p:spPr bwMode="auto">
                <a:xfrm>
                  <a:off x="1091165" y="1953855"/>
                  <a:ext cx="128065" cy="63261"/>
                </a:xfrm>
                <a:custGeom>
                  <a:avLst/>
                  <a:gdLst>
                    <a:gd name="T0" fmla="*/ 32 w 35"/>
                    <a:gd name="T1" fmla="*/ 8 h 17"/>
                    <a:gd name="T2" fmla="*/ 24 w 35"/>
                    <a:gd name="T3" fmla="*/ 0 h 17"/>
                    <a:gd name="T4" fmla="*/ 3 w 35"/>
                    <a:gd name="T5" fmla="*/ 8 h 17"/>
                    <a:gd name="T6" fmla="*/ 11 w 35"/>
                    <a:gd name="T7" fmla="*/ 17 h 17"/>
                    <a:gd name="T8" fmla="*/ 32 w 3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32" y="8"/>
                      </a:moveTo>
                      <a:cubicBezTo>
                        <a:pt x="35" y="4"/>
                        <a:pt x="31" y="0"/>
                        <a:pt x="24" y="0"/>
                      </a:cubicBezTo>
                      <a:cubicBezTo>
                        <a:pt x="16" y="0"/>
                        <a:pt x="7" y="4"/>
                        <a:pt x="3" y="8"/>
                      </a:cubicBezTo>
                      <a:cubicBezTo>
                        <a:pt x="0" y="13"/>
                        <a:pt x="3" y="17"/>
                        <a:pt x="11" y="17"/>
                      </a:cubicBezTo>
                      <a:cubicBezTo>
                        <a:pt x="19" y="17"/>
                        <a:pt x="28" y="13"/>
                        <a:pt x="3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5" name="îṥľíďe">
                  <a:extLst>
                    <a:ext uri="{FF2B5EF4-FFF2-40B4-BE49-F238E27FC236}">
                      <a16:creationId xmlns:a16="http://schemas.microsoft.com/office/drawing/2014/main" id="{BA8E69DA-E055-BB68-15CE-14B0C5128796}"/>
                    </a:ext>
                  </a:extLst>
                </p:cNvPr>
                <p:cNvSpPr/>
                <p:nvPr/>
              </p:nvSpPr>
              <p:spPr bwMode="auto">
                <a:xfrm>
                  <a:off x="1216144" y="1953855"/>
                  <a:ext cx="128065" cy="63261"/>
                </a:xfrm>
                <a:custGeom>
                  <a:avLst/>
                  <a:gdLst>
                    <a:gd name="T0" fmla="*/ 32 w 35"/>
                    <a:gd name="T1" fmla="*/ 8 h 17"/>
                    <a:gd name="T2" fmla="*/ 24 w 35"/>
                    <a:gd name="T3" fmla="*/ 0 h 17"/>
                    <a:gd name="T4" fmla="*/ 4 w 35"/>
                    <a:gd name="T5" fmla="*/ 8 h 17"/>
                    <a:gd name="T6" fmla="*/ 12 w 35"/>
                    <a:gd name="T7" fmla="*/ 17 h 17"/>
                    <a:gd name="T8" fmla="*/ 32 w 3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32" y="8"/>
                      </a:moveTo>
                      <a:cubicBezTo>
                        <a:pt x="35" y="4"/>
                        <a:pt x="32" y="0"/>
                        <a:pt x="24" y="0"/>
                      </a:cubicBezTo>
                      <a:cubicBezTo>
                        <a:pt x="16" y="0"/>
                        <a:pt x="7" y="4"/>
                        <a:pt x="4" y="8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9" y="13"/>
                        <a:pt x="3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6" name="ïŝļiďe">
                  <a:extLst>
                    <a:ext uri="{FF2B5EF4-FFF2-40B4-BE49-F238E27FC236}">
                      <a16:creationId xmlns:a16="http://schemas.microsoft.com/office/drawing/2014/main" id="{3BEC8D3A-DB8F-AFCE-12C7-133084CB2364}"/>
                    </a:ext>
                  </a:extLst>
                </p:cNvPr>
                <p:cNvSpPr/>
                <p:nvPr/>
              </p:nvSpPr>
              <p:spPr bwMode="auto">
                <a:xfrm>
                  <a:off x="1344209" y="1953855"/>
                  <a:ext cx="126522" cy="63261"/>
                </a:xfrm>
                <a:custGeom>
                  <a:avLst/>
                  <a:gdLst>
                    <a:gd name="T0" fmla="*/ 32 w 35"/>
                    <a:gd name="T1" fmla="*/ 8 h 17"/>
                    <a:gd name="T2" fmla="*/ 23 w 35"/>
                    <a:gd name="T3" fmla="*/ 0 h 17"/>
                    <a:gd name="T4" fmla="*/ 3 w 35"/>
                    <a:gd name="T5" fmla="*/ 8 h 17"/>
                    <a:gd name="T6" fmla="*/ 12 w 35"/>
                    <a:gd name="T7" fmla="*/ 17 h 17"/>
                    <a:gd name="T8" fmla="*/ 32 w 3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32" y="8"/>
                      </a:moveTo>
                      <a:cubicBezTo>
                        <a:pt x="35" y="4"/>
                        <a:pt x="31" y="0"/>
                        <a:pt x="23" y="0"/>
                      </a:cubicBezTo>
                      <a:cubicBezTo>
                        <a:pt x="16" y="0"/>
                        <a:pt x="7" y="4"/>
                        <a:pt x="3" y="8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19" y="17"/>
                        <a:pt x="28" y="13"/>
                        <a:pt x="3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7" name="ïṡḷíďê">
                  <a:extLst>
                    <a:ext uri="{FF2B5EF4-FFF2-40B4-BE49-F238E27FC236}">
                      <a16:creationId xmlns:a16="http://schemas.microsoft.com/office/drawing/2014/main" id="{B8720EB3-13AE-E878-7A34-3B2918EAA93E}"/>
                    </a:ext>
                  </a:extLst>
                </p:cNvPr>
                <p:cNvSpPr/>
                <p:nvPr/>
              </p:nvSpPr>
              <p:spPr bwMode="auto">
                <a:xfrm>
                  <a:off x="1470730" y="1953855"/>
                  <a:ext cx="124979" cy="63261"/>
                </a:xfrm>
                <a:custGeom>
                  <a:avLst/>
                  <a:gdLst>
                    <a:gd name="T0" fmla="*/ 31 w 34"/>
                    <a:gd name="T1" fmla="*/ 8 h 17"/>
                    <a:gd name="T2" fmla="*/ 23 w 34"/>
                    <a:gd name="T3" fmla="*/ 0 h 17"/>
                    <a:gd name="T4" fmla="*/ 3 w 34"/>
                    <a:gd name="T5" fmla="*/ 8 h 17"/>
                    <a:gd name="T6" fmla="*/ 11 w 34"/>
                    <a:gd name="T7" fmla="*/ 17 h 17"/>
                    <a:gd name="T8" fmla="*/ 31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8"/>
                      </a:moveTo>
                      <a:cubicBezTo>
                        <a:pt x="34" y="4"/>
                        <a:pt x="30" y="0"/>
                        <a:pt x="23" y="0"/>
                      </a:cubicBezTo>
                      <a:cubicBezTo>
                        <a:pt x="15" y="0"/>
                        <a:pt x="6" y="4"/>
                        <a:pt x="3" y="8"/>
                      </a:cubicBezTo>
                      <a:cubicBezTo>
                        <a:pt x="0" y="13"/>
                        <a:pt x="4" y="17"/>
                        <a:pt x="11" y="17"/>
                      </a:cubicBezTo>
                      <a:cubicBezTo>
                        <a:pt x="19" y="17"/>
                        <a:pt x="28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8" name="iṣľîḍe">
                  <a:extLst>
                    <a:ext uri="{FF2B5EF4-FFF2-40B4-BE49-F238E27FC236}">
                      <a16:creationId xmlns:a16="http://schemas.microsoft.com/office/drawing/2014/main" id="{CCA594B5-D24C-3908-DA43-F2B7A2F52B1E}"/>
                    </a:ext>
                  </a:extLst>
                </p:cNvPr>
                <p:cNvSpPr/>
                <p:nvPr/>
              </p:nvSpPr>
              <p:spPr bwMode="auto">
                <a:xfrm>
                  <a:off x="1595708" y="1953855"/>
                  <a:ext cx="128065" cy="63261"/>
                </a:xfrm>
                <a:custGeom>
                  <a:avLst/>
                  <a:gdLst>
                    <a:gd name="T0" fmla="*/ 32 w 35"/>
                    <a:gd name="T1" fmla="*/ 8 h 17"/>
                    <a:gd name="T2" fmla="*/ 23 w 35"/>
                    <a:gd name="T3" fmla="*/ 0 h 17"/>
                    <a:gd name="T4" fmla="*/ 4 w 35"/>
                    <a:gd name="T5" fmla="*/ 8 h 17"/>
                    <a:gd name="T6" fmla="*/ 12 w 35"/>
                    <a:gd name="T7" fmla="*/ 17 h 17"/>
                    <a:gd name="T8" fmla="*/ 32 w 3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32" y="8"/>
                      </a:moveTo>
                      <a:cubicBezTo>
                        <a:pt x="35" y="4"/>
                        <a:pt x="31" y="0"/>
                        <a:pt x="23" y="0"/>
                      </a:cubicBezTo>
                      <a:cubicBezTo>
                        <a:pt x="15" y="0"/>
                        <a:pt x="7" y="4"/>
                        <a:pt x="4" y="8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9" y="13"/>
                        <a:pt x="3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9" name="íṩḻîḋe">
                  <a:extLst>
                    <a:ext uri="{FF2B5EF4-FFF2-40B4-BE49-F238E27FC236}">
                      <a16:creationId xmlns:a16="http://schemas.microsoft.com/office/drawing/2014/main" id="{926618DB-711D-75C2-B7D2-689DC989A4EF}"/>
                    </a:ext>
                  </a:extLst>
                </p:cNvPr>
                <p:cNvSpPr/>
                <p:nvPr/>
              </p:nvSpPr>
              <p:spPr bwMode="auto">
                <a:xfrm>
                  <a:off x="1723773" y="1953855"/>
                  <a:ext cx="123436" cy="63261"/>
                </a:xfrm>
                <a:custGeom>
                  <a:avLst/>
                  <a:gdLst>
                    <a:gd name="T0" fmla="*/ 31 w 34"/>
                    <a:gd name="T1" fmla="*/ 8 h 17"/>
                    <a:gd name="T2" fmla="*/ 23 w 34"/>
                    <a:gd name="T3" fmla="*/ 0 h 17"/>
                    <a:gd name="T4" fmla="*/ 3 w 34"/>
                    <a:gd name="T5" fmla="*/ 8 h 17"/>
                    <a:gd name="T6" fmla="*/ 12 w 34"/>
                    <a:gd name="T7" fmla="*/ 17 h 17"/>
                    <a:gd name="T8" fmla="*/ 31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8"/>
                      </a:moveTo>
                      <a:cubicBezTo>
                        <a:pt x="34" y="4"/>
                        <a:pt x="30" y="0"/>
                        <a:pt x="23" y="0"/>
                      </a:cubicBezTo>
                      <a:cubicBezTo>
                        <a:pt x="15" y="0"/>
                        <a:pt x="6" y="4"/>
                        <a:pt x="3" y="8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0" name="ïS1îde">
                  <a:extLst>
                    <a:ext uri="{FF2B5EF4-FFF2-40B4-BE49-F238E27FC236}">
                      <a16:creationId xmlns:a16="http://schemas.microsoft.com/office/drawing/2014/main" id="{4AB1C62B-1691-F331-930D-7846B26952BD}"/>
                    </a:ext>
                  </a:extLst>
                </p:cNvPr>
                <p:cNvSpPr/>
                <p:nvPr/>
              </p:nvSpPr>
              <p:spPr bwMode="auto">
                <a:xfrm>
                  <a:off x="906012" y="2031003"/>
                  <a:ext cx="131151" cy="61718"/>
                </a:xfrm>
                <a:custGeom>
                  <a:avLst/>
                  <a:gdLst>
                    <a:gd name="T0" fmla="*/ 32 w 36"/>
                    <a:gd name="T1" fmla="*/ 9 h 17"/>
                    <a:gd name="T2" fmla="*/ 25 w 36"/>
                    <a:gd name="T3" fmla="*/ 0 h 17"/>
                    <a:gd name="T4" fmla="*/ 4 w 36"/>
                    <a:gd name="T5" fmla="*/ 9 h 17"/>
                    <a:gd name="T6" fmla="*/ 12 w 36"/>
                    <a:gd name="T7" fmla="*/ 17 h 17"/>
                    <a:gd name="T8" fmla="*/ 32 w 36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7">
                      <a:moveTo>
                        <a:pt x="32" y="9"/>
                      </a:moveTo>
                      <a:cubicBezTo>
                        <a:pt x="36" y="4"/>
                        <a:pt x="32" y="0"/>
                        <a:pt x="25" y="0"/>
                      </a:cubicBezTo>
                      <a:cubicBezTo>
                        <a:pt x="17" y="0"/>
                        <a:pt x="7" y="4"/>
                        <a:pt x="4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9" y="13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1" name="ïṡļîḑé">
                  <a:extLst>
                    <a:ext uri="{FF2B5EF4-FFF2-40B4-BE49-F238E27FC236}">
                      <a16:creationId xmlns:a16="http://schemas.microsoft.com/office/drawing/2014/main" id="{0F5CEDA2-E7AA-289D-A664-D670BB4C753C}"/>
                    </a:ext>
                  </a:extLst>
                </p:cNvPr>
                <p:cNvSpPr/>
                <p:nvPr/>
              </p:nvSpPr>
              <p:spPr bwMode="auto">
                <a:xfrm>
                  <a:off x="1034076" y="2031003"/>
                  <a:ext cx="131151" cy="61718"/>
                </a:xfrm>
                <a:custGeom>
                  <a:avLst/>
                  <a:gdLst>
                    <a:gd name="T0" fmla="*/ 32 w 36"/>
                    <a:gd name="T1" fmla="*/ 9 h 17"/>
                    <a:gd name="T2" fmla="*/ 24 w 36"/>
                    <a:gd name="T3" fmla="*/ 0 h 17"/>
                    <a:gd name="T4" fmla="*/ 4 w 36"/>
                    <a:gd name="T5" fmla="*/ 9 h 17"/>
                    <a:gd name="T6" fmla="*/ 12 w 36"/>
                    <a:gd name="T7" fmla="*/ 17 h 17"/>
                    <a:gd name="T8" fmla="*/ 32 w 36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7">
                      <a:moveTo>
                        <a:pt x="32" y="9"/>
                      </a:moveTo>
                      <a:cubicBezTo>
                        <a:pt x="36" y="4"/>
                        <a:pt x="32" y="0"/>
                        <a:pt x="24" y="0"/>
                      </a:cubicBezTo>
                      <a:cubicBezTo>
                        <a:pt x="17" y="0"/>
                        <a:pt x="7" y="4"/>
                        <a:pt x="4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9" y="13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2" name="í$ľiďê">
                  <a:extLst>
                    <a:ext uri="{FF2B5EF4-FFF2-40B4-BE49-F238E27FC236}">
                      <a16:creationId xmlns:a16="http://schemas.microsoft.com/office/drawing/2014/main" id="{7718FC19-FF5C-FEB3-9B4D-5BF61FB09308}"/>
                    </a:ext>
                  </a:extLst>
                </p:cNvPr>
                <p:cNvSpPr/>
                <p:nvPr/>
              </p:nvSpPr>
              <p:spPr bwMode="auto">
                <a:xfrm>
                  <a:off x="1160597" y="2031003"/>
                  <a:ext cx="132693" cy="61718"/>
                </a:xfrm>
                <a:custGeom>
                  <a:avLst/>
                  <a:gdLst>
                    <a:gd name="T0" fmla="*/ 32 w 36"/>
                    <a:gd name="T1" fmla="*/ 9 h 17"/>
                    <a:gd name="T2" fmla="*/ 24 w 36"/>
                    <a:gd name="T3" fmla="*/ 0 h 17"/>
                    <a:gd name="T4" fmla="*/ 4 w 36"/>
                    <a:gd name="T5" fmla="*/ 9 h 17"/>
                    <a:gd name="T6" fmla="*/ 12 w 36"/>
                    <a:gd name="T7" fmla="*/ 17 h 17"/>
                    <a:gd name="T8" fmla="*/ 32 w 36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7">
                      <a:moveTo>
                        <a:pt x="32" y="9"/>
                      </a:moveTo>
                      <a:cubicBezTo>
                        <a:pt x="36" y="4"/>
                        <a:pt x="32" y="0"/>
                        <a:pt x="24" y="0"/>
                      </a:cubicBezTo>
                      <a:cubicBezTo>
                        <a:pt x="16" y="0"/>
                        <a:pt x="7" y="4"/>
                        <a:pt x="4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9" y="13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3" name="î$1iḓé">
                  <a:extLst>
                    <a:ext uri="{FF2B5EF4-FFF2-40B4-BE49-F238E27FC236}">
                      <a16:creationId xmlns:a16="http://schemas.microsoft.com/office/drawing/2014/main" id="{AC724B79-1819-343B-7B0B-90FC5939522D}"/>
                    </a:ext>
                  </a:extLst>
                </p:cNvPr>
                <p:cNvSpPr/>
                <p:nvPr/>
              </p:nvSpPr>
              <p:spPr bwMode="auto">
                <a:xfrm>
                  <a:off x="1288663" y="2031003"/>
                  <a:ext cx="131151" cy="61718"/>
                </a:xfrm>
                <a:custGeom>
                  <a:avLst/>
                  <a:gdLst>
                    <a:gd name="T0" fmla="*/ 32 w 36"/>
                    <a:gd name="T1" fmla="*/ 9 h 17"/>
                    <a:gd name="T2" fmla="*/ 24 w 36"/>
                    <a:gd name="T3" fmla="*/ 0 h 17"/>
                    <a:gd name="T4" fmla="*/ 4 w 36"/>
                    <a:gd name="T5" fmla="*/ 9 h 17"/>
                    <a:gd name="T6" fmla="*/ 12 w 36"/>
                    <a:gd name="T7" fmla="*/ 17 h 17"/>
                    <a:gd name="T8" fmla="*/ 32 w 36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7">
                      <a:moveTo>
                        <a:pt x="32" y="9"/>
                      </a:moveTo>
                      <a:cubicBezTo>
                        <a:pt x="36" y="4"/>
                        <a:pt x="32" y="0"/>
                        <a:pt x="24" y="0"/>
                      </a:cubicBezTo>
                      <a:cubicBezTo>
                        <a:pt x="16" y="0"/>
                        <a:pt x="7" y="4"/>
                        <a:pt x="4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9" y="13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4" name="îş1idè">
                  <a:extLst>
                    <a:ext uri="{FF2B5EF4-FFF2-40B4-BE49-F238E27FC236}">
                      <a16:creationId xmlns:a16="http://schemas.microsoft.com/office/drawing/2014/main" id="{4B800E74-B275-D2F1-427E-F2E52685BDA8}"/>
                    </a:ext>
                  </a:extLst>
                </p:cNvPr>
                <p:cNvSpPr/>
                <p:nvPr/>
              </p:nvSpPr>
              <p:spPr bwMode="auto">
                <a:xfrm>
                  <a:off x="1416727" y="2031003"/>
                  <a:ext cx="128065" cy="61718"/>
                </a:xfrm>
                <a:custGeom>
                  <a:avLst/>
                  <a:gdLst>
                    <a:gd name="T0" fmla="*/ 32 w 35"/>
                    <a:gd name="T1" fmla="*/ 9 h 17"/>
                    <a:gd name="T2" fmla="*/ 24 w 35"/>
                    <a:gd name="T3" fmla="*/ 0 h 17"/>
                    <a:gd name="T4" fmla="*/ 4 w 35"/>
                    <a:gd name="T5" fmla="*/ 9 h 17"/>
                    <a:gd name="T6" fmla="*/ 12 w 35"/>
                    <a:gd name="T7" fmla="*/ 17 h 17"/>
                    <a:gd name="T8" fmla="*/ 32 w 35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32" y="9"/>
                      </a:moveTo>
                      <a:cubicBezTo>
                        <a:pt x="35" y="4"/>
                        <a:pt x="32" y="0"/>
                        <a:pt x="24" y="0"/>
                      </a:cubicBezTo>
                      <a:cubicBezTo>
                        <a:pt x="16" y="0"/>
                        <a:pt x="7" y="4"/>
                        <a:pt x="4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9" y="13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5" name="í$ľîdê">
                  <a:extLst>
                    <a:ext uri="{FF2B5EF4-FFF2-40B4-BE49-F238E27FC236}">
                      <a16:creationId xmlns:a16="http://schemas.microsoft.com/office/drawing/2014/main" id="{DD310095-7A0D-EA13-CF68-88354070DCB0}"/>
                    </a:ext>
                  </a:extLst>
                </p:cNvPr>
                <p:cNvSpPr/>
                <p:nvPr/>
              </p:nvSpPr>
              <p:spPr bwMode="auto">
                <a:xfrm>
                  <a:off x="1547878" y="2031003"/>
                  <a:ext cx="124979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23 w 34"/>
                    <a:gd name="T3" fmla="*/ 0 h 17"/>
                    <a:gd name="T4" fmla="*/ 3 w 34"/>
                    <a:gd name="T5" fmla="*/ 9 h 17"/>
                    <a:gd name="T6" fmla="*/ 11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34" y="4"/>
                        <a:pt x="30" y="0"/>
                        <a:pt x="23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3"/>
                        <a:pt x="3" y="17"/>
                        <a:pt x="11" y="17"/>
                      </a:cubicBezTo>
                      <a:cubicBezTo>
                        <a:pt x="19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6" name="ïslîḑé">
                  <a:extLst>
                    <a:ext uri="{FF2B5EF4-FFF2-40B4-BE49-F238E27FC236}">
                      <a16:creationId xmlns:a16="http://schemas.microsoft.com/office/drawing/2014/main" id="{EFD148BD-2FEB-CEDB-21E2-853B22708C26}"/>
                    </a:ext>
                  </a:extLst>
                </p:cNvPr>
                <p:cNvSpPr/>
                <p:nvPr/>
              </p:nvSpPr>
              <p:spPr bwMode="auto">
                <a:xfrm>
                  <a:off x="1675942" y="2031003"/>
                  <a:ext cx="123436" cy="61718"/>
                </a:xfrm>
                <a:custGeom>
                  <a:avLst/>
                  <a:gdLst>
                    <a:gd name="T0" fmla="*/ 31 w 34"/>
                    <a:gd name="T1" fmla="*/ 9 h 17"/>
                    <a:gd name="T2" fmla="*/ 22 w 34"/>
                    <a:gd name="T3" fmla="*/ 0 h 17"/>
                    <a:gd name="T4" fmla="*/ 3 w 34"/>
                    <a:gd name="T5" fmla="*/ 9 h 17"/>
                    <a:gd name="T6" fmla="*/ 11 w 34"/>
                    <a:gd name="T7" fmla="*/ 17 h 17"/>
                    <a:gd name="T8" fmla="*/ 31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31" y="9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3"/>
                        <a:pt x="4" y="17"/>
                        <a:pt x="11" y="17"/>
                      </a:cubicBezTo>
                      <a:cubicBezTo>
                        <a:pt x="19" y="17"/>
                        <a:pt x="28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7" name="iṥḻîḋè">
                  <a:extLst>
                    <a:ext uri="{FF2B5EF4-FFF2-40B4-BE49-F238E27FC236}">
                      <a16:creationId xmlns:a16="http://schemas.microsoft.com/office/drawing/2014/main" id="{D713E1EA-36C9-A2D6-DAE0-D48F2C4DDAA6}"/>
                    </a:ext>
                  </a:extLst>
                </p:cNvPr>
                <p:cNvSpPr/>
                <p:nvPr/>
              </p:nvSpPr>
              <p:spPr bwMode="auto">
                <a:xfrm>
                  <a:off x="975444" y="2108150"/>
                  <a:ext cx="131151" cy="64804"/>
                </a:xfrm>
                <a:custGeom>
                  <a:avLst/>
                  <a:gdLst>
                    <a:gd name="T0" fmla="*/ 33 w 36"/>
                    <a:gd name="T1" fmla="*/ 9 h 18"/>
                    <a:gd name="T2" fmla="*/ 25 w 36"/>
                    <a:gd name="T3" fmla="*/ 0 h 18"/>
                    <a:gd name="T4" fmla="*/ 4 w 36"/>
                    <a:gd name="T5" fmla="*/ 9 h 18"/>
                    <a:gd name="T6" fmla="*/ 12 w 36"/>
                    <a:gd name="T7" fmla="*/ 18 h 18"/>
                    <a:gd name="T8" fmla="*/ 33 w 3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8">
                      <a:moveTo>
                        <a:pt x="33" y="9"/>
                      </a:moveTo>
                      <a:cubicBezTo>
                        <a:pt x="36" y="4"/>
                        <a:pt x="33" y="0"/>
                        <a:pt x="25" y="0"/>
                      </a:cubicBezTo>
                      <a:cubicBezTo>
                        <a:pt x="17" y="0"/>
                        <a:pt x="8" y="4"/>
                        <a:pt x="4" y="9"/>
                      </a:cubicBezTo>
                      <a:cubicBezTo>
                        <a:pt x="0" y="14"/>
                        <a:pt x="4" y="18"/>
                        <a:pt x="12" y="18"/>
                      </a:cubicBezTo>
                      <a:cubicBezTo>
                        <a:pt x="20" y="18"/>
                        <a:pt x="29" y="14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8" name="ïṡļiďe">
                  <a:extLst>
                    <a:ext uri="{FF2B5EF4-FFF2-40B4-BE49-F238E27FC236}">
                      <a16:creationId xmlns:a16="http://schemas.microsoft.com/office/drawing/2014/main" id="{7A037689-16BB-CEE7-6C9D-0DDB89280599}"/>
                    </a:ext>
                  </a:extLst>
                </p:cNvPr>
                <p:cNvSpPr/>
                <p:nvPr/>
              </p:nvSpPr>
              <p:spPr bwMode="auto">
                <a:xfrm>
                  <a:off x="1106595" y="2108150"/>
                  <a:ext cx="131151" cy="64804"/>
                </a:xfrm>
                <a:custGeom>
                  <a:avLst/>
                  <a:gdLst>
                    <a:gd name="T0" fmla="*/ 32 w 36"/>
                    <a:gd name="T1" fmla="*/ 9 h 18"/>
                    <a:gd name="T2" fmla="*/ 24 w 36"/>
                    <a:gd name="T3" fmla="*/ 0 h 18"/>
                    <a:gd name="T4" fmla="*/ 3 w 36"/>
                    <a:gd name="T5" fmla="*/ 9 h 18"/>
                    <a:gd name="T6" fmla="*/ 11 w 36"/>
                    <a:gd name="T7" fmla="*/ 18 h 18"/>
                    <a:gd name="T8" fmla="*/ 32 w 3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8">
                      <a:moveTo>
                        <a:pt x="32" y="9"/>
                      </a:moveTo>
                      <a:cubicBezTo>
                        <a:pt x="36" y="4"/>
                        <a:pt x="32" y="0"/>
                        <a:pt x="24" y="0"/>
                      </a:cubicBezTo>
                      <a:cubicBezTo>
                        <a:pt x="16" y="0"/>
                        <a:pt x="7" y="4"/>
                        <a:pt x="3" y="9"/>
                      </a:cubicBezTo>
                      <a:cubicBezTo>
                        <a:pt x="0" y="14"/>
                        <a:pt x="3" y="18"/>
                        <a:pt x="11" y="18"/>
                      </a:cubicBezTo>
                      <a:cubicBezTo>
                        <a:pt x="19" y="18"/>
                        <a:pt x="29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9" name="ïŝlíde">
                  <a:extLst>
                    <a:ext uri="{FF2B5EF4-FFF2-40B4-BE49-F238E27FC236}">
                      <a16:creationId xmlns:a16="http://schemas.microsoft.com/office/drawing/2014/main" id="{FA394F06-F35A-B00C-4AE6-1105E983F3C5}"/>
                    </a:ext>
                  </a:extLst>
                </p:cNvPr>
                <p:cNvSpPr/>
                <p:nvPr/>
              </p:nvSpPr>
              <p:spPr bwMode="auto">
                <a:xfrm>
                  <a:off x="654511" y="2188383"/>
                  <a:ext cx="134237" cy="69433"/>
                </a:xfrm>
                <a:custGeom>
                  <a:avLst/>
                  <a:gdLst>
                    <a:gd name="T0" fmla="*/ 33 w 37"/>
                    <a:gd name="T1" fmla="*/ 9 h 19"/>
                    <a:gd name="T2" fmla="*/ 26 w 37"/>
                    <a:gd name="T3" fmla="*/ 0 h 19"/>
                    <a:gd name="T4" fmla="*/ 4 w 37"/>
                    <a:gd name="T5" fmla="*/ 9 h 19"/>
                    <a:gd name="T6" fmla="*/ 12 w 37"/>
                    <a:gd name="T7" fmla="*/ 19 h 19"/>
                    <a:gd name="T8" fmla="*/ 33 w 37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9">
                      <a:moveTo>
                        <a:pt x="33" y="9"/>
                      </a:moveTo>
                      <a:cubicBezTo>
                        <a:pt x="37" y="4"/>
                        <a:pt x="34" y="0"/>
                        <a:pt x="26" y="0"/>
                      </a:cubicBezTo>
                      <a:cubicBezTo>
                        <a:pt x="18" y="0"/>
                        <a:pt x="8" y="4"/>
                        <a:pt x="4" y="9"/>
                      </a:cubicBezTo>
                      <a:cubicBezTo>
                        <a:pt x="0" y="14"/>
                        <a:pt x="4" y="19"/>
                        <a:pt x="12" y="19"/>
                      </a:cubicBezTo>
                      <a:cubicBezTo>
                        <a:pt x="20" y="19"/>
                        <a:pt x="29" y="14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0" name="iṣliḍè">
                  <a:extLst>
                    <a:ext uri="{FF2B5EF4-FFF2-40B4-BE49-F238E27FC236}">
                      <a16:creationId xmlns:a16="http://schemas.microsoft.com/office/drawing/2014/main" id="{C016FB47-F429-3BC9-2626-AECC18F77BDA}"/>
                    </a:ext>
                  </a:extLst>
                </p:cNvPr>
                <p:cNvSpPr/>
                <p:nvPr/>
              </p:nvSpPr>
              <p:spPr bwMode="auto">
                <a:xfrm>
                  <a:off x="785662" y="2188383"/>
                  <a:ext cx="134237" cy="69433"/>
                </a:xfrm>
                <a:custGeom>
                  <a:avLst/>
                  <a:gdLst>
                    <a:gd name="T0" fmla="*/ 33 w 37"/>
                    <a:gd name="T1" fmla="*/ 9 h 19"/>
                    <a:gd name="T2" fmla="*/ 25 w 37"/>
                    <a:gd name="T3" fmla="*/ 0 h 19"/>
                    <a:gd name="T4" fmla="*/ 4 w 37"/>
                    <a:gd name="T5" fmla="*/ 9 h 19"/>
                    <a:gd name="T6" fmla="*/ 12 w 37"/>
                    <a:gd name="T7" fmla="*/ 19 h 19"/>
                    <a:gd name="T8" fmla="*/ 33 w 37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9">
                      <a:moveTo>
                        <a:pt x="33" y="9"/>
                      </a:moveTo>
                      <a:cubicBezTo>
                        <a:pt x="37" y="4"/>
                        <a:pt x="33" y="0"/>
                        <a:pt x="25" y="0"/>
                      </a:cubicBezTo>
                      <a:cubicBezTo>
                        <a:pt x="17" y="0"/>
                        <a:pt x="8" y="4"/>
                        <a:pt x="4" y="9"/>
                      </a:cubicBezTo>
                      <a:cubicBezTo>
                        <a:pt x="0" y="14"/>
                        <a:pt x="4" y="19"/>
                        <a:pt x="12" y="19"/>
                      </a:cubicBezTo>
                      <a:cubicBezTo>
                        <a:pt x="20" y="19"/>
                        <a:pt x="29" y="14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1" name="iŝ1îdé">
                  <a:extLst>
                    <a:ext uri="{FF2B5EF4-FFF2-40B4-BE49-F238E27FC236}">
                      <a16:creationId xmlns:a16="http://schemas.microsoft.com/office/drawing/2014/main" id="{04F0BB30-41E1-7FC9-9435-FB861131931C}"/>
                    </a:ext>
                  </a:extLst>
                </p:cNvPr>
                <p:cNvSpPr/>
                <p:nvPr/>
              </p:nvSpPr>
              <p:spPr bwMode="auto">
                <a:xfrm>
                  <a:off x="1836408" y="2188383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23 w 35"/>
                    <a:gd name="T3" fmla="*/ 0 h 19"/>
                    <a:gd name="T4" fmla="*/ 3 w 35"/>
                    <a:gd name="T5" fmla="*/ 9 h 19"/>
                    <a:gd name="T6" fmla="*/ 12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35" y="4"/>
                        <a:pt x="31" y="0"/>
                        <a:pt x="23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4"/>
                        <a:pt x="4" y="19"/>
                        <a:pt x="12" y="19"/>
                      </a:cubicBezTo>
                      <a:cubicBezTo>
                        <a:pt x="20" y="19"/>
                        <a:pt x="29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2" name="ísḷîdè">
                  <a:extLst>
                    <a:ext uri="{FF2B5EF4-FFF2-40B4-BE49-F238E27FC236}">
                      <a16:creationId xmlns:a16="http://schemas.microsoft.com/office/drawing/2014/main" id="{89C2D269-4835-2029-833F-10246277710D}"/>
                    </a:ext>
                  </a:extLst>
                </p:cNvPr>
                <p:cNvSpPr/>
                <p:nvPr/>
              </p:nvSpPr>
              <p:spPr bwMode="auto">
                <a:xfrm>
                  <a:off x="1964473" y="2188383"/>
                  <a:ext cx="126522" cy="69433"/>
                </a:xfrm>
                <a:custGeom>
                  <a:avLst/>
                  <a:gdLst>
                    <a:gd name="T0" fmla="*/ 33 w 35"/>
                    <a:gd name="T1" fmla="*/ 9 h 19"/>
                    <a:gd name="T2" fmla="*/ 23 w 35"/>
                    <a:gd name="T3" fmla="*/ 0 h 19"/>
                    <a:gd name="T4" fmla="*/ 3 w 35"/>
                    <a:gd name="T5" fmla="*/ 9 h 19"/>
                    <a:gd name="T6" fmla="*/ 13 w 35"/>
                    <a:gd name="T7" fmla="*/ 19 h 19"/>
                    <a:gd name="T8" fmla="*/ 33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3" y="9"/>
                      </a:moveTo>
                      <a:cubicBezTo>
                        <a:pt x="35" y="4"/>
                        <a:pt x="31" y="0"/>
                        <a:pt x="23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30" y="14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3" name="îšļïḍé">
                  <a:extLst>
                    <a:ext uri="{FF2B5EF4-FFF2-40B4-BE49-F238E27FC236}">
                      <a16:creationId xmlns:a16="http://schemas.microsoft.com/office/drawing/2014/main" id="{DBED6EA9-DE7C-055A-E4EA-56CB1D10D40A}"/>
                    </a:ext>
                  </a:extLst>
                </p:cNvPr>
                <p:cNvSpPr/>
                <p:nvPr/>
              </p:nvSpPr>
              <p:spPr bwMode="auto">
                <a:xfrm>
                  <a:off x="2095623" y="2188383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23 w 35"/>
                    <a:gd name="T3" fmla="*/ 0 h 19"/>
                    <a:gd name="T4" fmla="*/ 3 w 35"/>
                    <a:gd name="T5" fmla="*/ 9 h 19"/>
                    <a:gd name="T6" fmla="*/ 13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35" y="4"/>
                        <a:pt x="31" y="0"/>
                        <a:pt x="23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30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4" name="ïSlíḑè">
                  <a:extLst>
                    <a:ext uri="{FF2B5EF4-FFF2-40B4-BE49-F238E27FC236}">
                      <a16:creationId xmlns:a16="http://schemas.microsoft.com/office/drawing/2014/main" id="{82A1FD42-088C-75D9-374F-B1394F1994C5}"/>
                    </a:ext>
                  </a:extLst>
                </p:cNvPr>
                <p:cNvSpPr/>
                <p:nvPr/>
              </p:nvSpPr>
              <p:spPr bwMode="auto">
                <a:xfrm>
                  <a:off x="2226774" y="2188383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22 w 35"/>
                    <a:gd name="T3" fmla="*/ 0 h 19"/>
                    <a:gd name="T4" fmla="*/ 3 w 35"/>
                    <a:gd name="T5" fmla="*/ 9 h 19"/>
                    <a:gd name="T6" fmla="*/ 13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35" y="4"/>
                        <a:pt x="31" y="0"/>
                        <a:pt x="22" y="0"/>
                      </a:cubicBezTo>
                      <a:cubicBezTo>
                        <a:pt x="14" y="0"/>
                        <a:pt x="6" y="4"/>
                        <a:pt x="3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30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5" name="îṥ1iḑê">
                  <a:extLst>
                    <a:ext uri="{FF2B5EF4-FFF2-40B4-BE49-F238E27FC236}">
                      <a16:creationId xmlns:a16="http://schemas.microsoft.com/office/drawing/2014/main" id="{53C2590C-666F-A91C-230A-69BAD119E9EB}"/>
                    </a:ext>
                  </a:extLst>
                </p:cNvPr>
                <p:cNvSpPr/>
                <p:nvPr/>
              </p:nvSpPr>
              <p:spPr bwMode="auto">
                <a:xfrm>
                  <a:off x="1785491" y="2271702"/>
                  <a:ext cx="131151" cy="69433"/>
                </a:xfrm>
                <a:custGeom>
                  <a:avLst/>
                  <a:gdLst>
                    <a:gd name="T0" fmla="*/ 33 w 36"/>
                    <a:gd name="T1" fmla="*/ 9 h 19"/>
                    <a:gd name="T2" fmla="*/ 23 w 36"/>
                    <a:gd name="T3" fmla="*/ 0 h 19"/>
                    <a:gd name="T4" fmla="*/ 3 w 36"/>
                    <a:gd name="T5" fmla="*/ 9 h 19"/>
                    <a:gd name="T6" fmla="*/ 12 w 36"/>
                    <a:gd name="T7" fmla="*/ 19 h 19"/>
                    <a:gd name="T8" fmla="*/ 33 w 36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9">
                      <a:moveTo>
                        <a:pt x="33" y="9"/>
                      </a:moveTo>
                      <a:cubicBezTo>
                        <a:pt x="36" y="4"/>
                        <a:pt x="31" y="0"/>
                        <a:pt x="23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4"/>
                        <a:pt x="4" y="19"/>
                        <a:pt x="12" y="19"/>
                      </a:cubicBezTo>
                      <a:cubicBezTo>
                        <a:pt x="20" y="19"/>
                        <a:pt x="30" y="14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6" name="iS1îḍé">
                  <a:extLst>
                    <a:ext uri="{FF2B5EF4-FFF2-40B4-BE49-F238E27FC236}">
                      <a16:creationId xmlns:a16="http://schemas.microsoft.com/office/drawing/2014/main" id="{FFF201A1-1195-7CE0-B12E-752B46457EEB}"/>
                    </a:ext>
                  </a:extLst>
                </p:cNvPr>
                <p:cNvSpPr/>
                <p:nvPr/>
              </p:nvSpPr>
              <p:spPr bwMode="auto">
                <a:xfrm>
                  <a:off x="1916641" y="2271702"/>
                  <a:ext cx="131151" cy="69433"/>
                </a:xfrm>
                <a:custGeom>
                  <a:avLst/>
                  <a:gdLst>
                    <a:gd name="T0" fmla="*/ 33 w 36"/>
                    <a:gd name="T1" fmla="*/ 9 h 19"/>
                    <a:gd name="T2" fmla="*/ 23 w 36"/>
                    <a:gd name="T3" fmla="*/ 0 h 19"/>
                    <a:gd name="T4" fmla="*/ 3 w 36"/>
                    <a:gd name="T5" fmla="*/ 9 h 19"/>
                    <a:gd name="T6" fmla="*/ 13 w 36"/>
                    <a:gd name="T7" fmla="*/ 19 h 19"/>
                    <a:gd name="T8" fmla="*/ 33 w 36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9">
                      <a:moveTo>
                        <a:pt x="33" y="9"/>
                      </a:moveTo>
                      <a:cubicBezTo>
                        <a:pt x="36" y="4"/>
                        <a:pt x="32" y="0"/>
                        <a:pt x="23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4"/>
                        <a:pt x="4" y="19"/>
                        <a:pt x="13" y="19"/>
                      </a:cubicBezTo>
                      <a:cubicBezTo>
                        <a:pt x="21" y="19"/>
                        <a:pt x="30" y="14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7" name="i$lïḓê">
                  <a:extLst>
                    <a:ext uri="{FF2B5EF4-FFF2-40B4-BE49-F238E27FC236}">
                      <a16:creationId xmlns:a16="http://schemas.microsoft.com/office/drawing/2014/main" id="{A7377CCE-0C4B-B029-286C-EC6EE403A83B}"/>
                    </a:ext>
                  </a:extLst>
                </p:cNvPr>
                <p:cNvSpPr/>
                <p:nvPr/>
              </p:nvSpPr>
              <p:spPr bwMode="auto">
                <a:xfrm>
                  <a:off x="2050878" y="2271702"/>
                  <a:ext cx="128065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22 w 35"/>
                    <a:gd name="T3" fmla="*/ 0 h 19"/>
                    <a:gd name="T4" fmla="*/ 3 w 35"/>
                    <a:gd name="T5" fmla="*/ 9 h 19"/>
                    <a:gd name="T6" fmla="*/ 12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35" y="4"/>
                        <a:pt x="31" y="0"/>
                        <a:pt x="22" y="0"/>
                      </a:cubicBezTo>
                      <a:cubicBezTo>
                        <a:pt x="14" y="0"/>
                        <a:pt x="5" y="4"/>
                        <a:pt x="3" y="9"/>
                      </a:cubicBezTo>
                      <a:cubicBezTo>
                        <a:pt x="0" y="14"/>
                        <a:pt x="4" y="19"/>
                        <a:pt x="12" y="19"/>
                      </a:cubicBezTo>
                      <a:cubicBezTo>
                        <a:pt x="20" y="19"/>
                        <a:pt x="29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8" name="íṡḷiḑe">
                  <a:extLst>
                    <a:ext uri="{FF2B5EF4-FFF2-40B4-BE49-F238E27FC236}">
                      <a16:creationId xmlns:a16="http://schemas.microsoft.com/office/drawing/2014/main" id="{4C332766-7AF9-0767-825A-80D9A0E59B9E}"/>
                    </a:ext>
                  </a:extLst>
                </p:cNvPr>
                <p:cNvSpPr/>
                <p:nvPr/>
              </p:nvSpPr>
              <p:spPr bwMode="auto">
                <a:xfrm>
                  <a:off x="2183571" y="2271702"/>
                  <a:ext cx="126522" cy="69433"/>
                </a:xfrm>
                <a:custGeom>
                  <a:avLst/>
                  <a:gdLst>
                    <a:gd name="T0" fmla="*/ 32 w 35"/>
                    <a:gd name="T1" fmla="*/ 9 h 19"/>
                    <a:gd name="T2" fmla="*/ 23 w 35"/>
                    <a:gd name="T3" fmla="*/ 0 h 19"/>
                    <a:gd name="T4" fmla="*/ 3 w 35"/>
                    <a:gd name="T5" fmla="*/ 9 h 19"/>
                    <a:gd name="T6" fmla="*/ 13 w 35"/>
                    <a:gd name="T7" fmla="*/ 19 h 19"/>
                    <a:gd name="T8" fmla="*/ 32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2" y="9"/>
                      </a:moveTo>
                      <a:cubicBezTo>
                        <a:pt x="35" y="4"/>
                        <a:pt x="31" y="0"/>
                        <a:pt x="23" y="0"/>
                      </a:cubicBezTo>
                      <a:cubicBezTo>
                        <a:pt x="14" y="0"/>
                        <a:pt x="6" y="4"/>
                        <a:pt x="3" y="9"/>
                      </a:cubicBezTo>
                      <a:cubicBezTo>
                        <a:pt x="0" y="14"/>
                        <a:pt x="4" y="19"/>
                        <a:pt x="13" y="19"/>
                      </a:cubicBezTo>
                      <a:cubicBezTo>
                        <a:pt x="21" y="19"/>
                        <a:pt x="30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9" name="î$lîḍè">
                  <a:extLst>
                    <a:ext uri="{FF2B5EF4-FFF2-40B4-BE49-F238E27FC236}">
                      <a16:creationId xmlns:a16="http://schemas.microsoft.com/office/drawing/2014/main" id="{15ED09A7-D899-74F0-1362-0CBB1F3FECB4}"/>
                    </a:ext>
                  </a:extLst>
                </p:cNvPr>
                <p:cNvSpPr/>
                <p:nvPr/>
              </p:nvSpPr>
              <p:spPr bwMode="auto">
                <a:xfrm>
                  <a:off x="1868810" y="2356565"/>
                  <a:ext cx="131151" cy="69433"/>
                </a:xfrm>
                <a:custGeom>
                  <a:avLst/>
                  <a:gdLst>
                    <a:gd name="T0" fmla="*/ 33 w 36"/>
                    <a:gd name="T1" fmla="*/ 9 h 19"/>
                    <a:gd name="T2" fmla="*/ 23 w 36"/>
                    <a:gd name="T3" fmla="*/ 0 h 19"/>
                    <a:gd name="T4" fmla="*/ 3 w 36"/>
                    <a:gd name="T5" fmla="*/ 9 h 19"/>
                    <a:gd name="T6" fmla="*/ 12 w 36"/>
                    <a:gd name="T7" fmla="*/ 19 h 19"/>
                    <a:gd name="T8" fmla="*/ 33 w 36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9">
                      <a:moveTo>
                        <a:pt x="33" y="9"/>
                      </a:moveTo>
                      <a:cubicBezTo>
                        <a:pt x="36" y="4"/>
                        <a:pt x="32" y="0"/>
                        <a:pt x="23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5"/>
                        <a:pt x="4" y="19"/>
                        <a:pt x="12" y="19"/>
                      </a:cubicBezTo>
                      <a:cubicBezTo>
                        <a:pt x="21" y="19"/>
                        <a:pt x="30" y="15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0" name="iş1îdé">
                  <a:extLst>
                    <a:ext uri="{FF2B5EF4-FFF2-40B4-BE49-F238E27FC236}">
                      <a16:creationId xmlns:a16="http://schemas.microsoft.com/office/drawing/2014/main" id="{317669B1-AB16-6C7C-95FE-246C1F702AC0}"/>
                    </a:ext>
                  </a:extLst>
                </p:cNvPr>
                <p:cNvSpPr/>
                <p:nvPr/>
              </p:nvSpPr>
              <p:spPr bwMode="auto">
                <a:xfrm>
                  <a:off x="2004590" y="2356565"/>
                  <a:ext cx="126522" cy="69433"/>
                </a:xfrm>
                <a:custGeom>
                  <a:avLst/>
                  <a:gdLst>
                    <a:gd name="T0" fmla="*/ 33 w 35"/>
                    <a:gd name="T1" fmla="*/ 9 h 19"/>
                    <a:gd name="T2" fmla="*/ 23 w 35"/>
                    <a:gd name="T3" fmla="*/ 0 h 19"/>
                    <a:gd name="T4" fmla="*/ 3 w 35"/>
                    <a:gd name="T5" fmla="*/ 9 h 19"/>
                    <a:gd name="T6" fmla="*/ 12 w 35"/>
                    <a:gd name="T7" fmla="*/ 19 h 19"/>
                    <a:gd name="T8" fmla="*/ 33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3" y="9"/>
                      </a:moveTo>
                      <a:cubicBezTo>
                        <a:pt x="35" y="4"/>
                        <a:pt x="31" y="0"/>
                        <a:pt x="23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5"/>
                        <a:pt x="4" y="19"/>
                        <a:pt x="12" y="19"/>
                      </a:cubicBezTo>
                      <a:cubicBezTo>
                        <a:pt x="21" y="19"/>
                        <a:pt x="30" y="15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1" name="îṡļïḍê">
                  <a:extLst>
                    <a:ext uri="{FF2B5EF4-FFF2-40B4-BE49-F238E27FC236}">
                      <a16:creationId xmlns:a16="http://schemas.microsoft.com/office/drawing/2014/main" id="{3800DED1-FBBF-4C49-0A37-847240236900}"/>
                    </a:ext>
                  </a:extLst>
                </p:cNvPr>
                <p:cNvSpPr/>
                <p:nvPr/>
              </p:nvSpPr>
              <p:spPr bwMode="auto">
                <a:xfrm>
                  <a:off x="2135740" y="2356565"/>
                  <a:ext cx="131151" cy="69433"/>
                </a:xfrm>
                <a:custGeom>
                  <a:avLst/>
                  <a:gdLst>
                    <a:gd name="T0" fmla="*/ 33 w 36"/>
                    <a:gd name="T1" fmla="*/ 9 h 19"/>
                    <a:gd name="T2" fmla="*/ 23 w 36"/>
                    <a:gd name="T3" fmla="*/ 0 h 19"/>
                    <a:gd name="T4" fmla="*/ 3 w 36"/>
                    <a:gd name="T5" fmla="*/ 9 h 19"/>
                    <a:gd name="T6" fmla="*/ 13 w 36"/>
                    <a:gd name="T7" fmla="*/ 19 h 19"/>
                    <a:gd name="T8" fmla="*/ 33 w 36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9">
                      <a:moveTo>
                        <a:pt x="33" y="9"/>
                      </a:moveTo>
                      <a:cubicBezTo>
                        <a:pt x="36" y="4"/>
                        <a:pt x="32" y="0"/>
                        <a:pt x="23" y="0"/>
                      </a:cubicBezTo>
                      <a:cubicBezTo>
                        <a:pt x="15" y="0"/>
                        <a:pt x="6" y="4"/>
                        <a:pt x="3" y="9"/>
                      </a:cubicBezTo>
                      <a:cubicBezTo>
                        <a:pt x="0" y="15"/>
                        <a:pt x="5" y="19"/>
                        <a:pt x="13" y="19"/>
                      </a:cubicBezTo>
                      <a:cubicBezTo>
                        <a:pt x="21" y="19"/>
                        <a:pt x="31" y="15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2" name="i$ľiḑe">
                  <a:extLst>
                    <a:ext uri="{FF2B5EF4-FFF2-40B4-BE49-F238E27FC236}">
                      <a16:creationId xmlns:a16="http://schemas.microsoft.com/office/drawing/2014/main" id="{B7087138-E813-D5DA-024B-4293909C1F5D}"/>
                    </a:ext>
                  </a:extLst>
                </p:cNvPr>
                <p:cNvSpPr/>
                <p:nvPr/>
              </p:nvSpPr>
              <p:spPr bwMode="auto">
                <a:xfrm>
                  <a:off x="1817893" y="2439884"/>
                  <a:ext cx="135779" cy="74061"/>
                </a:xfrm>
                <a:custGeom>
                  <a:avLst/>
                  <a:gdLst>
                    <a:gd name="T0" fmla="*/ 33 w 37"/>
                    <a:gd name="T1" fmla="*/ 10 h 20"/>
                    <a:gd name="T2" fmla="*/ 24 w 37"/>
                    <a:gd name="T3" fmla="*/ 0 h 20"/>
                    <a:gd name="T4" fmla="*/ 3 w 37"/>
                    <a:gd name="T5" fmla="*/ 10 h 20"/>
                    <a:gd name="T6" fmla="*/ 13 w 37"/>
                    <a:gd name="T7" fmla="*/ 20 h 20"/>
                    <a:gd name="T8" fmla="*/ 33 w 37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0">
                      <a:moveTo>
                        <a:pt x="33" y="10"/>
                      </a:moveTo>
                      <a:cubicBezTo>
                        <a:pt x="37" y="5"/>
                        <a:pt x="32" y="0"/>
                        <a:pt x="24" y="0"/>
                      </a:cubicBezTo>
                      <a:cubicBezTo>
                        <a:pt x="16" y="0"/>
                        <a:pt x="6" y="5"/>
                        <a:pt x="3" y="10"/>
                      </a:cubicBezTo>
                      <a:cubicBezTo>
                        <a:pt x="0" y="16"/>
                        <a:pt x="4" y="20"/>
                        <a:pt x="13" y="20"/>
                      </a:cubicBezTo>
                      <a:cubicBezTo>
                        <a:pt x="21" y="20"/>
                        <a:pt x="30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3" name="íšlíďè">
                  <a:extLst>
                    <a:ext uri="{FF2B5EF4-FFF2-40B4-BE49-F238E27FC236}">
                      <a16:creationId xmlns:a16="http://schemas.microsoft.com/office/drawing/2014/main" id="{19EA69F0-9F5B-CEAD-9A4A-80A84EF5CC25}"/>
                    </a:ext>
                  </a:extLst>
                </p:cNvPr>
                <p:cNvSpPr/>
                <p:nvPr/>
              </p:nvSpPr>
              <p:spPr bwMode="auto">
                <a:xfrm>
                  <a:off x="1953672" y="2439884"/>
                  <a:ext cx="134237" cy="74061"/>
                </a:xfrm>
                <a:custGeom>
                  <a:avLst/>
                  <a:gdLst>
                    <a:gd name="T0" fmla="*/ 34 w 37"/>
                    <a:gd name="T1" fmla="*/ 10 h 20"/>
                    <a:gd name="T2" fmla="*/ 24 w 37"/>
                    <a:gd name="T3" fmla="*/ 0 h 20"/>
                    <a:gd name="T4" fmla="*/ 3 w 37"/>
                    <a:gd name="T5" fmla="*/ 10 h 20"/>
                    <a:gd name="T6" fmla="*/ 13 w 37"/>
                    <a:gd name="T7" fmla="*/ 20 h 20"/>
                    <a:gd name="T8" fmla="*/ 34 w 37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0">
                      <a:moveTo>
                        <a:pt x="34" y="10"/>
                      </a:moveTo>
                      <a:cubicBezTo>
                        <a:pt x="37" y="5"/>
                        <a:pt x="32" y="0"/>
                        <a:pt x="24" y="0"/>
                      </a:cubicBezTo>
                      <a:cubicBezTo>
                        <a:pt x="16" y="0"/>
                        <a:pt x="6" y="5"/>
                        <a:pt x="3" y="10"/>
                      </a:cubicBezTo>
                      <a:cubicBezTo>
                        <a:pt x="0" y="16"/>
                        <a:pt x="5" y="20"/>
                        <a:pt x="13" y="20"/>
                      </a:cubicBezTo>
                      <a:cubicBezTo>
                        <a:pt x="21" y="20"/>
                        <a:pt x="31" y="16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4" name="ïṣḻïḑè">
                  <a:extLst>
                    <a:ext uri="{FF2B5EF4-FFF2-40B4-BE49-F238E27FC236}">
                      <a16:creationId xmlns:a16="http://schemas.microsoft.com/office/drawing/2014/main" id="{A0E450A3-8F5F-8510-BA75-51D61D2E04EA}"/>
                    </a:ext>
                  </a:extLst>
                </p:cNvPr>
                <p:cNvSpPr/>
                <p:nvPr/>
              </p:nvSpPr>
              <p:spPr bwMode="auto">
                <a:xfrm>
                  <a:off x="2090995" y="2439884"/>
                  <a:ext cx="132693" cy="74061"/>
                </a:xfrm>
                <a:custGeom>
                  <a:avLst/>
                  <a:gdLst>
                    <a:gd name="T0" fmla="*/ 33 w 36"/>
                    <a:gd name="T1" fmla="*/ 10 h 20"/>
                    <a:gd name="T2" fmla="*/ 23 w 36"/>
                    <a:gd name="T3" fmla="*/ 0 h 20"/>
                    <a:gd name="T4" fmla="*/ 2 w 36"/>
                    <a:gd name="T5" fmla="*/ 10 h 20"/>
                    <a:gd name="T6" fmla="*/ 12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6" y="5"/>
                        <a:pt x="31" y="0"/>
                        <a:pt x="23" y="0"/>
                      </a:cubicBezTo>
                      <a:cubicBezTo>
                        <a:pt x="15" y="0"/>
                        <a:pt x="5" y="5"/>
                        <a:pt x="2" y="10"/>
                      </a:cubicBezTo>
                      <a:cubicBezTo>
                        <a:pt x="0" y="16"/>
                        <a:pt x="4" y="20"/>
                        <a:pt x="12" y="20"/>
                      </a:cubicBezTo>
                      <a:cubicBezTo>
                        <a:pt x="21" y="20"/>
                        <a:pt x="30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5" name="îṥḷîḍé">
                  <a:extLst>
                    <a:ext uri="{FF2B5EF4-FFF2-40B4-BE49-F238E27FC236}">
                      <a16:creationId xmlns:a16="http://schemas.microsoft.com/office/drawing/2014/main" id="{484DA9D6-B40C-9932-F4AE-169B07A951C4}"/>
                    </a:ext>
                  </a:extLst>
                </p:cNvPr>
                <p:cNvSpPr/>
                <p:nvPr/>
              </p:nvSpPr>
              <p:spPr bwMode="auto">
                <a:xfrm>
                  <a:off x="1766976" y="2532461"/>
                  <a:ext cx="134237" cy="72519"/>
                </a:xfrm>
                <a:custGeom>
                  <a:avLst/>
                  <a:gdLst>
                    <a:gd name="T0" fmla="*/ 34 w 37"/>
                    <a:gd name="T1" fmla="*/ 10 h 20"/>
                    <a:gd name="T2" fmla="*/ 24 w 37"/>
                    <a:gd name="T3" fmla="*/ 0 h 20"/>
                    <a:gd name="T4" fmla="*/ 3 w 37"/>
                    <a:gd name="T5" fmla="*/ 10 h 20"/>
                    <a:gd name="T6" fmla="*/ 13 w 37"/>
                    <a:gd name="T7" fmla="*/ 20 h 20"/>
                    <a:gd name="T8" fmla="*/ 34 w 37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0">
                      <a:moveTo>
                        <a:pt x="34" y="10"/>
                      </a:moveTo>
                      <a:cubicBezTo>
                        <a:pt x="37" y="4"/>
                        <a:pt x="33" y="0"/>
                        <a:pt x="24" y="0"/>
                      </a:cubicBezTo>
                      <a:cubicBezTo>
                        <a:pt x="16" y="0"/>
                        <a:pt x="6" y="4"/>
                        <a:pt x="3" y="10"/>
                      </a:cubicBezTo>
                      <a:cubicBezTo>
                        <a:pt x="0" y="15"/>
                        <a:pt x="4" y="20"/>
                        <a:pt x="13" y="20"/>
                      </a:cubicBezTo>
                      <a:cubicBezTo>
                        <a:pt x="21" y="20"/>
                        <a:pt x="31" y="15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6" name="íṣlïḍè">
                  <a:extLst>
                    <a:ext uri="{FF2B5EF4-FFF2-40B4-BE49-F238E27FC236}">
                      <a16:creationId xmlns:a16="http://schemas.microsoft.com/office/drawing/2014/main" id="{1298C5B0-2498-9837-59D7-2F68A2471445}"/>
                    </a:ext>
                  </a:extLst>
                </p:cNvPr>
                <p:cNvSpPr/>
                <p:nvPr/>
              </p:nvSpPr>
              <p:spPr bwMode="auto">
                <a:xfrm>
                  <a:off x="1905841" y="2532461"/>
                  <a:ext cx="131151" cy="72519"/>
                </a:xfrm>
                <a:custGeom>
                  <a:avLst/>
                  <a:gdLst>
                    <a:gd name="T0" fmla="*/ 33 w 36"/>
                    <a:gd name="T1" fmla="*/ 10 h 20"/>
                    <a:gd name="T2" fmla="*/ 24 w 36"/>
                    <a:gd name="T3" fmla="*/ 0 h 20"/>
                    <a:gd name="T4" fmla="*/ 3 w 36"/>
                    <a:gd name="T5" fmla="*/ 10 h 20"/>
                    <a:gd name="T6" fmla="*/ 12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6" y="4"/>
                        <a:pt x="32" y="0"/>
                        <a:pt x="24" y="0"/>
                      </a:cubicBezTo>
                      <a:cubicBezTo>
                        <a:pt x="15" y="0"/>
                        <a:pt x="6" y="4"/>
                        <a:pt x="3" y="10"/>
                      </a:cubicBezTo>
                      <a:cubicBezTo>
                        <a:pt x="0" y="15"/>
                        <a:pt x="4" y="20"/>
                        <a:pt x="12" y="20"/>
                      </a:cubicBezTo>
                      <a:cubicBezTo>
                        <a:pt x="21" y="20"/>
                        <a:pt x="30" y="15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7" name="íṣ1îḓè">
                  <a:extLst>
                    <a:ext uri="{FF2B5EF4-FFF2-40B4-BE49-F238E27FC236}">
                      <a16:creationId xmlns:a16="http://schemas.microsoft.com/office/drawing/2014/main" id="{27416365-1EA9-D2D5-4CBC-598F3BC50098}"/>
                    </a:ext>
                  </a:extLst>
                </p:cNvPr>
                <p:cNvSpPr/>
                <p:nvPr/>
              </p:nvSpPr>
              <p:spPr bwMode="auto">
                <a:xfrm>
                  <a:off x="2040077" y="2532461"/>
                  <a:ext cx="135779" cy="72519"/>
                </a:xfrm>
                <a:custGeom>
                  <a:avLst/>
                  <a:gdLst>
                    <a:gd name="T0" fmla="*/ 34 w 37"/>
                    <a:gd name="T1" fmla="*/ 10 h 20"/>
                    <a:gd name="T2" fmla="*/ 24 w 37"/>
                    <a:gd name="T3" fmla="*/ 0 h 20"/>
                    <a:gd name="T4" fmla="*/ 3 w 37"/>
                    <a:gd name="T5" fmla="*/ 10 h 20"/>
                    <a:gd name="T6" fmla="*/ 13 w 37"/>
                    <a:gd name="T7" fmla="*/ 20 h 20"/>
                    <a:gd name="T8" fmla="*/ 34 w 37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0">
                      <a:moveTo>
                        <a:pt x="34" y="10"/>
                      </a:moveTo>
                      <a:cubicBezTo>
                        <a:pt x="37" y="4"/>
                        <a:pt x="33" y="0"/>
                        <a:pt x="24" y="0"/>
                      </a:cubicBezTo>
                      <a:cubicBezTo>
                        <a:pt x="16" y="0"/>
                        <a:pt x="6" y="4"/>
                        <a:pt x="3" y="10"/>
                      </a:cubicBezTo>
                      <a:cubicBezTo>
                        <a:pt x="0" y="15"/>
                        <a:pt x="5" y="20"/>
                        <a:pt x="13" y="20"/>
                      </a:cubicBezTo>
                      <a:cubicBezTo>
                        <a:pt x="22" y="20"/>
                        <a:pt x="31" y="15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8" name="ïṩļiḋé">
                  <a:extLst>
                    <a:ext uri="{FF2B5EF4-FFF2-40B4-BE49-F238E27FC236}">
                      <a16:creationId xmlns:a16="http://schemas.microsoft.com/office/drawing/2014/main" id="{CE574E97-C778-E9A1-1194-36E42F3539F6}"/>
                    </a:ext>
                  </a:extLst>
                </p:cNvPr>
                <p:cNvSpPr/>
                <p:nvPr/>
              </p:nvSpPr>
              <p:spPr bwMode="auto">
                <a:xfrm>
                  <a:off x="1850295" y="2623494"/>
                  <a:ext cx="138865" cy="72519"/>
                </a:xfrm>
                <a:custGeom>
                  <a:avLst/>
                  <a:gdLst>
                    <a:gd name="T0" fmla="*/ 35 w 38"/>
                    <a:gd name="T1" fmla="*/ 10 h 20"/>
                    <a:gd name="T2" fmla="*/ 25 w 38"/>
                    <a:gd name="T3" fmla="*/ 0 h 20"/>
                    <a:gd name="T4" fmla="*/ 4 w 38"/>
                    <a:gd name="T5" fmla="*/ 10 h 20"/>
                    <a:gd name="T6" fmla="*/ 14 w 38"/>
                    <a:gd name="T7" fmla="*/ 20 h 20"/>
                    <a:gd name="T8" fmla="*/ 35 w 38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0">
                      <a:moveTo>
                        <a:pt x="35" y="10"/>
                      </a:moveTo>
                      <a:cubicBezTo>
                        <a:pt x="38" y="4"/>
                        <a:pt x="34" y="0"/>
                        <a:pt x="25" y="0"/>
                      </a:cubicBezTo>
                      <a:cubicBezTo>
                        <a:pt x="16" y="0"/>
                        <a:pt x="7" y="4"/>
                        <a:pt x="4" y="10"/>
                      </a:cubicBezTo>
                      <a:cubicBezTo>
                        <a:pt x="0" y="16"/>
                        <a:pt x="5" y="20"/>
                        <a:pt x="14" y="20"/>
                      </a:cubicBezTo>
                      <a:cubicBezTo>
                        <a:pt x="22" y="20"/>
                        <a:pt x="32" y="16"/>
                        <a:pt x="35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9" name="iṧ1ïďè">
                  <a:extLst>
                    <a:ext uri="{FF2B5EF4-FFF2-40B4-BE49-F238E27FC236}">
                      <a16:creationId xmlns:a16="http://schemas.microsoft.com/office/drawing/2014/main" id="{EAB594ED-53D5-E952-BAE8-EB21B1BD9AD5}"/>
                    </a:ext>
                  </a:extLst>
                </p:cNvPr>
                <p:cNvSpPr/>
                <p:nvPr/>
              </p:nvSpPr>
              <p:spPr bwMode="auto">
                <a:xfrm>
                  <a:off x="1993789" y="2623494"/>
                  <a:ext cx="134237" cy="72519"/>
                </a:xfrm>
                <a:custGeom>
                  <a:avLst/>
                  <a:gdLst>
                    <a:gd name="T0" fmla="*/ 34 w 37"/>
                    <a:gd name="T1" fmla="*/ 10 h 20"/>
                    <a:gd name="T2" fmla="*/ 24 w 37"/>
                    <a:gd name="T3" fmla="*/ 0 h 20"/>
                    <a:gd name="T4" fmla="*/ 3 w 37"/>
                    <a:gd name="T5" fmla="*/ 10 h 20"/>
                    <a:gd name="T6" fmla="*/ 13 w 37"/>
                    <a:gd name="T7" fmla="*/ 20 h 20"/>
                    <a:gd name="T8" fmla="*/ 34 w 37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0">
                      <a:moveTo>
                        <a:pt x="34" y="10"/>
                      </a:moveTo>
                      <a:cubicBezTo>
                        <a:pt x="37" y="4"/>
                        <a:pt x="32" y="0"/>
                        <a:pt x="24" y="0"/>
                      </a:cubicBezTo>
                      <a:cubicBezTo>
                        <a:pt x="15" y="0"/>
                        <a:pt x="6" y="4"/>
                        <a:pt x="3" y="10"/>
                      </a:cubicBezTo>
                      <a:cubicBezTo>
                        <a:pt x="0" y="16"/>
                        <a:pt x="4" y="20"/>
                        <a:pt x="13" y="20"/>
                      </a:cubicBezTo>
                      <a:cubicBezTo>
                        <a:pt x="22" y="20"/>
                        <a:pt x="31" y="16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0" name="îṣḷiḋê">
                  <a:extLst>
                    <a:ext uri="{FF2B5EF4-FFF2-40B4-BE49-F238E27FC236}">
                      <a16:creationId xmlns:a16="http://schemas.microsoft.com/office/drawing/2014/main" id="{FF7250E5-8814-CDFF-9017-5041EE4EC8E5}"/>
                    </a:ext>
                  </a:extLst>
                </p:cNvPr>
                <p:cNvSpPr/>
                <p:nvPr/>
              </p:nvSpPr>
              <p:spPr bwMode="auto">
                <a:xfrm>
                  <a:off x="1942872" y="2714528"/>
                  <a:ext cx="137323" cy="80233"/>
                </a:xfrm>
                <a:custGeom>
                  <a:avLst/>
                  <a:gdLst>
                    <a:gd name="T0" fmla="*/ 35 w 38"/>
                    <a:gd name="T1" fmla="*/ 11 h 22"/>
                    <a:gd name="T2" fmla="*/ 24 w 38"/>
                    <a:gd name="T3" fmla="*/ 0 h 22"/>
                    <a:gd name="T4" fmla="*/ 3 w 38"/>
                    <a:gd name="T5" fmla="*/ 11 h 22"/>
                    <a:gd name="T6" fmla="*/ 13 w 38"/>
                    <a:gd name="T7" fmla="*/ 22 h 22"/>
                    <a:gd name="T8" fmla="*/ 35 w 38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2">
                      <a:moveTo>
                        <a:pt x="35" y="11"/>
                      </a:moveTo>
                      <a:cubicBezTo>
                        <a:pt x="38" y="5"/>
                        <a:pt x="33" y="0"/>
                        <a:pt x="24" y="0"/>
                      </a:cubicBezTo>
                      <a:cubicBezTo>
                        <a:pt x="16" y="0"/>
                        <a:pt x="6" y="5"/>
                        <a:pt x="3" y="11"/>
                      </a:cubicBezTo>
                      <a:cubicBezTo>
                        <a:pt x="0" y="17"/>
                        <a:pt x="4" y="22"/>
                        <a:pt x="13" y="22"/>
                      </a:cubicBezTo>
                      <a:cubicBezTo>
                        <a:pt x="22" y="22"/>
                        <a:pt x="31" y="17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1" name="íṩḷïḑê">
                  <a:extLst>
                    <a:ext uri="{FF2B5EF4-FFF2-40B4-BE49-F238E27FC236}">
                      <a16:creationId xmlns:a16="http://schemas.microsoft.com/office/drawing/2014/main" id="{3198C42A-61BD-3438-E46F-43E4A12FD4B3}"/>
                    </a:ext>
                  </a:extLst>
                </p:cNvPr>
                <p:cNvSpPr/>
                <p:nvPr/>
              </p:nvSpPr>
              <p:spPr bwMode="auto">
                <a:xfrm>
                  <a:off x="2084823" y="2714528"/>
                  <a:ext cx="134237" cy="80233"/>
                </a:xfrm>
                <a:custGeom>
                  <a:avLst/>
                  <a:gdLst>
                    <a:gd name="T0" fmla="*/ 34 w 37"/>
                    <a:gd name="T1" fmla="*/ 11 h 22"/>
                    <a:gd name="T2" fmla="*/ 24 w 37"/>
                    <a:gd name="T3" fmla="*/ 0 h 22"/>
                    <a:gd name="T4" fmla="*/ 3 w 37"/>
                    <a:gd name="T5" fmla="*/ 11 h 22"/>
                    <a:gd name="T6" fmla="*/ 13 w 37"/>
                    <a:gd name="T7" fmla="*/ 22 h 22"/>
                    <a:gd name="T8" fmla="*/ 34 w 37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4" y="11"/>
                      </a:moveTo>
                      <a:cubicBezTo>
                        <a:pt x="37" y="5"/>
                        <a:pt x="33" y="0"/>
                        <a:pt x="24" y="0"/>
                      </a:cubicBezTo>
                      <a:cubicBezTo>
                        <a:pt x="15" y="0"/>
                        <a:pt x="6" y="5"/>
                        <a:pt x="3" y="11"/>
                      </a:cubicBezTo>
                      <a:cubicBezTo>
                        <a:pt x="0" y="17"/>
                        <a:pt x="4" y="22"/>
                        <a:pt x="13" y="22"/>
                      </a:cubicBezTo>
                      <a:cubicBezTo>
                        <a:pt x="22" y="22"/>
                        <a:pt x="31" y="17"/>
                        <a:pt x="3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2" name="iṣľïde">
                  <a:extLst>
                    <a:ext uri="{FF2B5EF4-FFF2-40B4-BE49-F238E27FC236}">
                      <a16:creationId xmlns:a16="http://schemas.microsoft.com/office/drawing/2014/main" id="{5F9A0ACA-429C-3C63-3449-CFA9BA22D6A2}"/>
                    </a:ext>
                  </a:extLst>
                </p:cNvPr>
                <p:cNvSpPr/>
                <p:nvPr/>
              </p:nvSpPr>
              <p:spPr bwMode="auto">
                <a:xfrm>
                  <a:off x="2033905" y="2810191"/>
                  <a:ext cx="137323" cy="80233"/>
                </a:xfrm>
                <a:custGeom>
                  <a:avLst/>
                  <a:gdLst>
                    <a:gd name="T0" fmla="*/ 35 w 38"/>
                    <a:gd name="T1" fmla="*/ 11 h 22"/>
                    <a:gd name="T2" fmla="*/ 25 w 38"/>
                    <a:gd name="T3" fmla="*/ 0 h 22"/>
                    <a:gd name="T4" fmla="*/ 3 w 38"/>
                    <a:gd name="T5" fmla="*/ 11 h 22"/>
                    <a:gd name="T6" fmla="*/ 13 w 38"/>
                    <a:gd name="T7" fmla="*/ 22 h 22"/>
                    <a:gd name="T8" fmla="*/ 35 w 38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2">
                      <a:moveTo>
                        <a:pt x="35" y="11"/>
                      </a:moveTo>
                      <a:cubicBezTo>
                        <a:pt x="38" y="5"/>
                        <a:pt x="33" y="0"/>
                        <a:pt x="25" y="0"/>
                      </a:cubicBezTo>
                      <a:cubicBezTo>
                        <a:pt x="16" y="0"/>
                        <a:pt x="6" y="5"/>
                        <a:pt x="3" y="11"/>
                      </a:cubicBezTo>
                      <a:cubicBezTo>
                        <a:pt x="0" y="17"/>
                        <a:pt x="4" y="22"/>
                        <a:pt x="13" y="22"/>
                      </a:cubicBezTo>
                      <a:cubicBezTo>
                        <a:pt x="22" y="22"/>
                        <a:pt x="32" y="17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3" name="íSḷíde">
                  <a:extLst>
                    <a:ext uri="{FF2B5EF4-FFF2-40B4-BE49-F238E27FC236}">
                      <a16:creationId xmlns:a16="http://schemas.microsoft.com/office/drawing/2014/main" id="{CA5E4F71-24CD-481B-D428-A628365814F3}"/>
                    </a:ext>
                  </a:extLst>
                </p:cNvPr>
                <p:cNvSpPr/>
                <p:nvPr/>
              </p:nvSpPr>
              <p:spPr bwMode="auto">
                <a:xfrm>
                  <a:off x="2718973" y="1734757"/>
                  <a:ext cx="114178" cy="58632"/>
                </a:xfrm>
                <a:custGeom>
                  <a:avLst/>
                  <a:gdLst>
                    <a:gd name="T0" fmla="*/ 29 w 31"/>
                    <a:gd name="T1" fmla="*/ 8 h 16"/>
                    <a:gd name="T2" fmla="*/ 20 w 31"/>
                    <a:gd name="T3" fmla="*/ 0 h 16"/>
                    <a:gd name="T4" fmla="*/ 2 w 31"/>
                    <a:gd name="T5" fmla="*/ 8 h 16"/>
                    <a:gd name="T6" fmla="*/ 12 w 31"/>
                    <a:gd name="T7" fmla="*/ 16 h 16"/>
                    <a:gd name="T8" fmla="*/ 29 w 31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">
                      <a:moveTo>
                        <a:pt x="29" y="8"/>
                      </a:moveTo>
                      <a:cubicBezTo>
                        <a:pt x="31" y="3"/>
                        <a:pt x="27" y="0"/>
                        <a:pt x="20" y="0"/>
                      </a:cubicBezTo>
                      <a:cubicBezTo>
                        <a:pt x="12" y="0"/>
                        <a:pt x="4" y="3"/>
                        <a:pt x="2" y="8"/>
                      </a:cubicBezTo>
                      <a:cubicBezTo>
                        <a:pt x="0" y="12"/>
                        <a:pt x="4" y="16"/>
                        <a:pt x="12" y="16"/>
                      </a:cubicBezTo>
                      <a:cubicBezTo>
                        <a:pt x="19" y="16"/>
                        <a:pt x="27" y="12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4" name="îṥliḑé">
                  <a:extLst>
                    <a:ext uri="{FF2B5EF4-FFF2-40B4-BE49-F238E27FC236}">
                      <a16:creationId xmlns:a16="http://schemas.microsoft.com/office/drawing/2014/main" id="{C860C51C-817D-BCB6-5697-A7C6AF9C49A1}"/>
                    </a:ext>
                  </a:extLst>
                </p:cNvPr>
                <p:cNvSpPr/>
                <p:nvPr/>
              </p:nvSpPr>
              <p:spPr bwMode="auto">
                <a:xfrm>
                  <a:off x="2683486" y="1804190"/>
                  <a:ext cx="115721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20 w 32"/>
                    <a:gd name="T3" fmla="*/ 0 h 17"/>
                    <a:gd name="T4" fmla="*/ 2 w 32"/>
                    <a:gd name="T5" fmla="*/ 9 h 17"/>
                    <a:gd name="T6" fmla="*/ 12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32" y="4"/>
                        <a:pt x="28" y="0"/>
                        <a:pt x="20" y="0"/>
                      </a:cubicBezTo>
                      <a:cubicBezTo>
                        <a:pt x="12" y="0"/>
                        <a:pt x="5" y="4"/>
                        <a:pt x="2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5" name="íṣḷïḋê">
                  <a:extLst>
                    <a:ext uri="{FF2B5EF4-FFF2-40B4-BE49-F238E27FC236}">
                      <a16:creationId xmlns:a16="http://schemas.microsoft.com/office/drawing/2014/main" id="{A2E9CAB2-584A-787A-09AF-F5AB9CFA93DD}"/>
                    </a:ext>
                  </a:extLst>
                </p:cNvPr>
                <p:cNvSpPr/>
                <p:nvPr/>
              </p:nvSpPr>
              <p:spPr bwMode="auto">
                <a:xfrm>
                  <a:off x="2646455" y="1878251"/>
                  <a:ext cx="117264" cy="61718"/>
                </a:xfrm>
                <a:custGeom>
                  <a:avLst/>
                  <a:gdLst>
                    <a:gd name="T0" fmla="*/ 30 w 32"/>
                    <a:gd name="T1" fmla="*/ 9 h 17"/>
                    <a:gd name="T2" fmla="*/ 20 w 32"/>
                    <a:gd name="T3" fmla="*/ 0 h 17"/>
                    <a:gd name="T4" fmla="*/ 2 w 32"/>
                    <a:gd name="T5" fmla="*/ 9 h 17"/>
                    <a:gd name="T6" fmla="*/ 12 w 32"/>
                    <a:gd name="T7" fmla="*/ 17 h 17"/>
                    <a:gd name="T8" fmla="*/ 30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9"/>
                      </a:moveTo>
                      <a:cubicBezTo>
                        <a:pt x="32" y="4"/>
                        <a:pt x="28" y="0"/>
                        <a:pt x="20" y="0"/>
                      </a:cubicBezTo>
                      <a:cubicBezTo>
                        <a:pt x="13" y="0"/>
                        <a:pt x="5" y="4"/>
                        <a:pt x="2" y="9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6" name="îsľiḍè">
                  <a:extLst>
                    <a:ext uri="{FF2B5EF4-FFF2-40B4-BE49-F238E27FC236}">
                      <a16:creationId xmlns:a16="http://schemas.microsoft.com/office/drawing/2014/main" id="{65AD7C78-CC23-D383-6ADB-3FF8D043CC14}"/>
                    </a:ext>
                  </a:extLst>
                </p:cNvPr>
                <p:cNvSpPr/>
                <p:nvPr/>
              </p:nvSpPr>
              <p:spPr bwMode="auto">
                <a:xfrm>
                  <a:off x="2609425" y="1953855"/>
                  <a:ext cx="117264" cy="63261"/>
                </a:xfrm>
                <a:custGeom>
                  <a:avLst/>
                  <a:gdLst>
                    <a:gd name="T0" fmla="*/ 30 w 32"/>
                    <a:gd name="T1" fmla="*/ 8 h 17"/>
                    <a:gd name="T2" fmla="*/ 20 w 32"/>
                    <a:gd name="T3" fmla="*/ 0 h 17"/>
                    <a:gd name="T4" fmla="*/ 2 w 32"/>
                    <a:gd name="T5" fmla="*/ 8 h 17"/>
                    <a:gd name="T6" fmla="*/ 12 w 32"/>
                    <a:gd name="T7" fmla="*/ 17 h 17"/>
                    <a:gd name="T8" fmla="*/ 30 w 32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30" y="8"/>
                      </a:moveTo>
                      <a:cubicBezTo>
                        <a:pt x="32" y="4"/>
                        <a:pt x="28" y="0"/>
                        <a:pt x="20" y="0"/>
                      </a:cubicBezTo>
                      <a:cubicBezTo>
                        <a:pt x="13" y="0"/>
                        <a:pt x="4" y="4"/>
                        <a:pt x="2" y="8"/>
                      </a:cubicBezTo>
                      <a:cubicBezTo>
                        <a:pt x="0" y="13"/>
                        <a:pt x="4" y="17"/>
                        <a:pt x="12" y="17"/>
                      </a:cubicBezTo>
                      <a:cubicBezTo>
                        <a:pt x="20" y="17"/>
                        <a:pt x="28" y="13"/>
                        <a:pt x="3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7" name="îSḷîdé">
                  <a:extLst>
                    <a:ext uri="{FF2B5EF4-FFF2-40B4-BE49-F238E27FC236}">
                      <a16:creationId xmlns:a16="http://schemas.microsoft.com/office/drawing/2014/main" id="{815A6B24-CFA5-612C-4F77-1678C19600B3}"/>
                    </a:ext>
                  </a:extLst>
                </p:cNvPr>
                <p:cNvSpPr/>
                <p:nvPr/>
              </p:nvSpPr>
              <p:spPr bwMode="auto">
                <a:xfrm>
                  <a:off x="2569308" y="2031003"/>
                  <a:ext cx="120350" cy="61718"/>
                </a:xfrm>
                <a:custGeom>
                  <a:avLst/>
                  <a:gdLst>
                    <a:gd name="T0" fmla="*/ 31 w 33"/>
                    <a:gd name="T1" fmla="*/ 9 h 17"/>
                    <a:gd name="T2" fmla="*/ 21 w 33"/>
                    <a:gd name="T3" fmla="*/ 0 h 17"/>
                    <a:gd name="T4" fmla="*/ 2 w 33"/>
                    <a:gd name="T5" fmla="*/ 9 h 17"/>
                    <a:gd name="T6" fmla="*/ 12 w 33"/>
                    <a:gd name="T7" fmla="*/ 17 h 17"/>
                    <a:gd name="T8" fmla="*/ 31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31" y="9"/>
                      </a:moveTo>
                      <a:cubicBezTo>
                        <a:pt x="33" y="4"/>
                        <a:pt x="29" y="0"/>
                        <a:pt x="21" y="0"/>
                      </a:cubicBezTo>
                      <a:cubicBezTo>
                        <a:pt x="13" y="0"/>
                        <a:pt x="5" y="4"/>
                        <a:pt x="2" y="9"/>
                      </a:cubicBezTo>
                      <a:cubicBezTo>
                        <a:pt x="0" y="13"/>
                        <a:pt x="5" y="17"/>
                        <a:pt x="12" y="17"/>
                      </a:cubicBezTo>
                      <a:cubicBezTo>
                        <a:pt x="20" y="17"/>
                        <a:pt x="29" y="13"/>
                        <a:pt x="3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8" name="i$ḷïḑê">
                  <a:extLst>
                    <a:ext uri="{FF2B5EF4-FFF2-40B4-BE49-F238E27FC236}">
                      <a16:creationId xmlns:a16="http://schemas.microsoft.com/office/drawing/2014/main" id="{9AC20484-A0FC-B58E-2322-7621D3EA8AB2}"/>
                    </a:ext>
                  </a:extLst>
                </p:cNvPr>
                <p:cNvSpPr/>
                <p:nvPr/>
              </p:nvSpPr>
              <p:spPr bwMode="auto">
                <a:xfrm>
                  <a:off x="2529192" y="2108150"/>
                  <a:ext cx="124979" cy="64804"/>
                </a:xfrm>
                <a:custGeom>
                  <a:avLst/>
                  <a:gdLst>
                    <a:gd name="T0" fmla="*/ 32 w 34"/>
                    <a:gd name="T1" fmla="*/ 9 h 18"/>
                    <a:gd name="T2" fmla="*/ 22 w 34"/>
                    <a:gd name="T3" fmla="*/ 0 h 18"/>
                    <a:gd name="T4" fmla="*/ 3 w 34"/>
                    <a:gd name="T5" fmla="*/ 9 h 18"/>
                    <a:gd name="T6" fmla="*/ 13 w 34"/>
                    <a:gd name="T7" fmla="*/ 18 h 18"/>
                    <a:gd name="T8" fmla="*/ 32 w 34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8">
                      <a:moveTo>
                        <a:pt x="32" y="9"/>
                      </a:moveTo>
                      <a:cubicBezTo>
                        <a:pt x="34" y="4"/>
                        <a:pt x="29" y="0"/>
                        <a:pt x="22" y="0"/>
                      </a:cubicBezTo>
                      <a:cubicBezTo>
                        <a:pt x="14" y="0"/>
                        <a:pt x="5" y="4"/>
                        <a:pt x="3" y="9"/>
                      </a:cubicBezTo>
                      <a:cubicBezTo>
                        <a:pt x="0" y="14"/>
                        <a:pt x="5" y="18"/>
                        <a:pt x="13" y="18"/>
                      </a:cubicBezTo>
                      <a:cubicBezTo>
                        <a:pt x="21" y="18"/>
                        <a:pt x="29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9" name="îsļîḍé">
                  <a:extLst>
                    <a:ext uri="{FF2B5EF4-FFF2-40B4-BE49-F238E27FC236}">
                      <a16:creationId xmlns:a16="http://schemas.microsoft.com/office/drawing/2014/main" id="{590B1C3E-37B6-1EAB-E3E8-D9F4EB06FE91}"/>
                    </a:ext>
                  </a:extLst>
                </p:cNvPr>
                <p:cNvSpPr/>
                <p:nvPr/>
              </p:nvSpPr>
              <p:spPr bwMode="auto">
                <a:xfrm>
                  <a:off x="2489075" y="2188383"/>
                  <a:ext cx="124979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22 w 34"/>
                    <a:gd name="T3" fmla="*/ 0 h 19"/>
                    <a:gd name="T4" fmla="*/ 3 w 34"/>
                    <a:gd name="T5" fmla="*/ 9 h 19"/>
                    <a:gd name="T6" fmla="*/ 13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4" y="0"/>
                        <a:pt x="5" y="4"/>
                        <a:pt x="3" y="9"/>
                      </a:cubicBezTo>
                      <a:cubicBezTo>
                        <a:pt x="0" y="14"/>
                        <a:pt x="5" y="19"/>
                        <a:pt x="13" y="19"/>
                      </a:cubicBezTo>
                      <a:cubicBezTo>
                        <a:pt x="21" y="19"/>
                        <a:pt x="29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0" name="ísḻíḍe">
                  <a:extLst>
                    <a:ext uri="{FF2B5EF4-FFF2-40B4-BE49-F238E27FC236}">
                      <a16:creationId xmlns:a16="http://schemas.microsoft.com/office/drawing/2014/main" id="{CE0F1CC6-BD8D-277B-FEDB-026CE2668E0E}"/>
                    </a:ext>
                  </a:extLst>
                </p:cNvPr>
                <p:cNvSpPr/>
                <p:nvPr/>
              </p:nvSpPr>
              <p:spPr bwMode="auto">
                <a:xfrm>
                  <a:off x="2448958" y="2271702"/>
                  <a:ext cx="124979" cy="69433"/>
                </a:xfrm>
                <a:custGeom>
                  <a:avLst/>
                  <a:gdLst>
                    <a:gd name="T0" fmla="*/ 32 w 34"/>
                    <a:gd name="T1" fmla="*/ 9 h 19"/>
                    <a:gd name="T2" fmla="*/ 22 w 34"/>
                    <a:gd name="T3" fmla="*/ 0 h 19"/>
                    <a:gd name="T4" fmla="*/ 2 w 34"/>
                    <a:gd name="T5" fmla="*/ 9 h 19"/>
                    <a:gd name="T6" fmla="*/ 13 w 34"/>
                    <a:gd name="T7" fmla="*/ 19 h 19"/>
                    <a:gd name="T8" fmla="*/ 32 w 34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9">
                      <a:moveTo>
                        <a:pt x="32" y="9"/>
                      </a:moveTo>
                      <a:cubicBezTo>
                        <a:pt x="34" y="4"/>
                        <a:pt x="30" y="0"/>
                        <a:pt x="22" y="0"/>
                      </a:cubicBezTo>
                      <a:cubicBezTo>
                        <a:pt x="14" y="0"/>
                        <a:pt x="5" y="4"/>
                        <a:pt x="2" y="9"/>
                      </a:cubicBezTo>
                      <a:cubicBezTo>
                        <a:pt x="0" y="14"/>
                        <a:pt x="4" y="19"/>
                        <a:pt x="13" y="19"/>
                      </a:cubicBezTo>
                      <a:cubicBezTo>
                        <a:pt x="21" y="19"/>
                        <a:pt x="29" y="14"/>
                        <a:pt x="3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1" name="í$ľîḍe">
                  <a:extLst>
                    <a:ext uri="{FF2B5EF4-FFF2-40B4-BE49-F238E27FC236}">
                      <a16:creationId xmlns:a16="http://schemas.microsoft.com/office/drawing/2014/main" id="{E5FE9931-E35F-55B9-C470-9B703BA44C5C}"/>
                    </a:ext>
                  </a:extLst>
                </p:cNvPr>
                <p:cNvSpPr/>
                <p:nvPr/>
              </p:nvSpPr>
              <p:spPr bwMode="auto">
                <a:xfrm>
                  <a:off x="2405756" y="2356565"/>
                  <a:ext cx="128065" cy="69433"/>
                </a:xfrm>
                <a:custGeom>
                  <a:avLst/>
                  <a:gdLst>
                    <a:gd name="T0" fmla="*/ 33 w 35"/>
                    <a:gd name="T1" fmla="*/ 9 h 19"/>
                    <a:gd name="T2" fmla="*/ 22 w 35"/>
                    <a:gd name="T3" fmla="*/ 0 h 19"/>
                    <a:gd name="T4" fmla="*/ 3 w 35"/>
                    <a:gd name="T5" fmla="*/ 9 h 19"/>
                    <a:gd name="T6" fmla="*/ 13 w 35"/>
                    <a:gd name="T7" fmla="*/ 19 h 19"/>
                    <a:gd name="T8" fmla="*/ 33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33" y="9"/>
                      </a:moveTo>
                      <a:cubicBezTo>
                        <a:pt x="35" y="4"/>
                        <a:pt x="31" y="0"/>
                        <a:pt x="22" y="0"/>
                      </a:cubicBezTo>
                      <a:cubicBezTo>
                        <a:pt x="14" y="0"/>
                        <a:pt x="5" y="4"/>
                        <a:pt x="3" y="9"/>
                      </a:cubicBezTo>
                      <a:cubicBezTo>
                        <a:pt x="0" y="15"/>
                        <a:pt x="5" y="19"/>
                        <a:pt x="13" y="19"/>
                      </a:cubicBezTo>
                      <a:cubicBezTo>
                        <a:pt x="21" y="19"/>
                        <a:pt x="30" y="15"/>
                        <a:pt x="3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2" name="ïSḷíďe">
                  <a:extLst>
                    <a:ext uri="{FF2B5EF4-FFF2-40B4-BE49-F238E27FC236}">
                      <a16:creationId xmlns:a16="http://schemas.microsoft.com/office/drawing/2014/main" id="{545DB330-BA70-A897-0661-D930C4B3E31B}"/>
                    </a:ext>
                  </a:extLst>
                </p:cNvPr>
                <p:cNvSpPr/>
                <p:nvPr/>
              </p:nvSpPr>
              <p:spPr bwMode="auto">
                <a:xfrm>
                  <a:off x="2361010" y="2439884"/>
                  <a:ext cx="132693" cy="74061"/>
                </a:xfrm>
                <a:custGeom>
                  <a:avLst/>
                  <a:gdLst>
                    <a:gd name="T0" fmla="*/ 33 w 36"/>
                    <a:gd name="T1" fmla="*/ 10 h 20"/>
                    <a:gd name="T2" fmla="*/ 23 w 36"/>
                    <a:gd name="T3" fmla="*/ 0 h 20"/>
                    <a:gd name="T4" fmla="*/ 3 w 36"/>
                    <a:gd name="T5" fmla="*/ 10 h 20"/>
                    <a:gd name="T6" fmla="*/ 13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6" y="5"/>
                        <a:pt x="31" y="0"/>
                        <a:pt x="23" y="0"/>
                      </a:cubicBezTo>
                      <a:cubicBezTo>
                        <a:pt x="15" y="0"/>
                        <a:pt x="6" y="5"/>
                        <a:pt x="3" y="10"/>
                      </a:cubicBezTo>
                      <a:cubicBezTo>
                        <a:pt x="0" y="16"/>
                        <a:pt x="5" y="20"/>
                        <a:pt x="13" y="20"/>
                      </a:cubicBezTo>
                      <a:cubicBezTo>
                        <a:pt x="22" y="20"/>
                        <a:pt x="31" y="16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3" name="ísľîdè">
                  <a:extLst>
                    <a:ext uri="{FF2B5EF4-FFF2-40B4-BE49-F238E27FC236}">
                      <a16:creationId xmlns:a16="http://schemas.microsoft.com/office/drawing/2014/main" id="{793A1F57-3DC3-D1DD-27EC-3BD94FAAFDC7}"/>
                    </a:ext>
                  </a:extLst>
                </p:cNvPr>
                <p:cNvSpPr/>
                <p:nvPr/>
              </p:nvSpPr>
              <p:spPr bwMode="auto">
                <a:xfrm>
                  <a:off x="2317807" y="2532461"/>
                  <a:ext cx="131151" cy="72519"/>
                </a:xfrm>
                <a:custGeom>
                  <a:avLst/>
                  <a:gdLst>
                    <a:gd name="T0" fmla="*/ 33 w 36"/>
                    <a:gd name="T1" fmla="*/ 10 h 20"/>
                    <a:gd name="T2" fmla="*/ 23 w 36"/>
                    <a:gd name="T3" fmla="*/ 0 h 20"/>
                    <a:gd name="T4" fmla="*/ 3 w 36"/>
                    <a:gd name="T5" fmla="*/ 10 h 20"/>
                    <a:gd name="T6" fmla="*/ 13 w 36"/>
                    <a:gd name="T7" fmla="*/ 20 h 20"/>
                    <a:gd name="T8" fmla="*/ 33 w 36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0">
                      <a:moveTo>
                        <a:pt x="33" y="10"/>
                      </a:moveTo>
                      <a:cubicBezTo>
                        <a:pt x="36" y="4"/>
                        <a:pt x="31" y="0"/>
                        <a:pt x="23" y="0"/>
                      </a:cubicBezTo>
                      <a:cubicBezTo>
                        <a:pt x="15" y="0"/>
                        <a:pt x="5" y="4"/>
                        <a:pt x="3" y="10"/>
                      </a:cubicBezTo>
                      <a:cubicBezTo>
                        <a:pt x="0" y="15"/>
                        <a:pt x="5" y="20"/>
                        <a:pt x="13" y="20"/>
                      </a:cubicBezTo>
                      <a:cubicBezTo>
                        <a:pt x="22" y="20"/>
                        <a:pt x="31" y="15"/>
                        <a:pt x="3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4" name="ïṥ1ïde">
                  <a:extLst>
                    <a:ext uri="{FF2B5EF4-FFF2-40B4-BE49-F238E27FC236}">
                      <a16:creationId xmlns:a16="http://schemas.microsoft.com/office/drawing/2014/main" id="{664CAA81-59EC-E9FD-2121-CB66961BDE02}"/>
                    </a:ext>
                  </a:extLst>
                </p:cNvPr>
                <p:cNvSpPr/>
                <p:nvPr/>
              </p:nvSpPr>
              <p:spPr bwMode="auto">
                <a:xfrm>
                  <a:off x="2269977" y="2623494"/>
                  <a:ext cx="135779" cy="72519"/>
                </a:xfrm>
                <a:custGeom>
                  <a:avLst/>
                  <a:gdLst>
                    <a:gd name="T0" fmla="*/ 34 w 37"/>
                    <a:gd name="T1" fmla="*/ 10 h 20"/>
                    <a:gd name="T2" fmla="*/ 24 w 37"/>
                    <a:gd name="T3" fmla="*/ 0 h 20"/>
                    <a:gd name="T4" fmla="*/ 3 w 37"/>
                    <a:gd name="T5" fmla="*/ 10 h 20"/>
                    <a:gd name="T6" fmla="*/ 14 w 37"/>
                    <a:gd name="T7" fmla="*/ 20 h 20"/>
                    <a:gd name="T8" fmla="*/ 34 w 37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0">
                      <a:moveTo>
                        <a:pt x="34" y="10"/>
                      </a:moveTo>
                      <a:cubicBezTo>
                        <a:pt x="37" y="4"/>
                        <a:pt x="32" y="0"/>
                        <a:pt x="24" y="0"/>
                      </a:cubicBezTo>
                      <a:cubicBezTo>
                        <a:pt x="15" y="0"/>
                        <a:pt x="6" y="4"/>
                        <a:pt x="3" y="10"/>
                      </a:cubicBezTo>
                      <a:cubicBezTo>
                        <a:pt x="0" y="16"/>
                        <a:pt x="5" y="20"/>
                        <a:pt x="14" y="20"/>
                      </a:cubicBezTo>
                      <a:cubicBezTo>
                        <a:pt x="22" y="20"/>
                        <a:pt x="32" y="16"/>
                        <a:pt x="3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5" name="íšļîḓè">
                  <a:extLst>
                    <a:ext uri="{FF2B5EF4-FFF2-40B4-BE49-F238E27FC236}">
                      <a16:creationId xmlns:a16="http://schemas.microsoft.com/office/drawing/2014/main" id="{1C4D0A99-8C63-449F-32F2-4194CCE886A6}"/>
                    </a:ext>
                  </a:extLst>
                </p:cNvPr>
                <p:cNvSpPr/>
                <p:nvPr/>
              </p:nvSpPr>
              <p:spPr bwMode="auto">
                <a:xfrm>
                  <a:off x="2223688" y="2714528"/>
                  <a:ext cx="137323" cy="80233"/>
                </a:xfrm>
                <a:custGeom>
                  <a:avLst/>
                  <a:gdLst>
                    <a:gd name="T0" fmla="*/ 35 w 38"/>
                    <a:gd name="T1" fmla="*/ 11 h 22"/>
                    <a:gd name="T2" fmla="*/ 24 w 38"/>
                    <a:gd name="T3" fmla="*/ 0 h 22"/>
                    <a:gd name="T4" fmla="*/ 3 w 38"/>
                    <a:gd name="T5" fmla="*/ 11 h 22"/>
                    <a:gd name="T6" fmla="*/ 14 w 38"/>
                    <a:gd name="T7" fmla="*/ 22 h 22"/>
                    <a:gd name="T8" fmla="*/ 35 w 38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2">
                      <a:moveTo>
                        <a:pt x="35" y="11"/>
                      </a:moveTo>
                      <a:cubicBezTo>
                        <a:pt x="38" y="5"/>
                        <a:pt x="33" y="0"/>
                        <a:pt x="24" y="0"/>
                      </a:cubicBezTo>
                      <a:cubicBezTo>
                        <a:pt x="16" y="0"/>
                        <a:pt x="6" y="5"/>
                        <a:pt x="3" y="11"/>
                      </a:cubicBezTo>
                      <a:cubicBezTo>
                        <a:pt x="0" y="17"/>
                        <a:pt x="5" y="22"/>
                        <a:pt x="14" y="22"/>
                      </a:cubicBezTo>
                      <a:cubicBezTo>
                        <a:pt x="23" y="22"/>
                        <a:pt x="32" y="17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6" name="íṡḷîḍê">
                  <a:extLst>
                    <a:ext uri="{FF2B5EF4-FFF2-40B4-BE49-F238E27FC236}">
                      <a16:creationId xmlns:a16="http://schemas.microsoft.com/office/drawing/2014/main" id="{B683AE17-DD71-2AA2-C1E0-8DB7D11D2F5E}"/>
                    </a:ext>
                  </a:extLst>
                </p:cNvPr>
                <p:cNvSpPr/>
                <p:nvPr/>
              </p:nvSpPr>
              <p:spPr bwMode="auto">
                <a:xfrm>
                  <a:off x="2175856" y="2810191"/>
                  <a:ext cx="138865" cy="80233"/>
                </a:xfrm>
                <a:custGeom>
                  <a:avLst/>
                  <a:gdLst>
                    <a:gd name="T0" fmla="*/ 35 w 38"/>
                    <a:gd name="T1" fmla="*/ 11 h 22"/>
                    <a:gd name="T2" fmla="*/ 25 w 38"/>
                    <a:gd name="T3" fmla="*/ 0 h 22"/>
                    <a:gd name="T4" fmla="*/ 3 w 38"/>
                    <a:gd name="T5" fmla="*/ 11 h 22"/>
                    <a:gd name="T6" fmla="*/ 14 w 38"/>
                    <a:gd name="T7" fmla="*/ 22 h 22"/>
                    <a:gd name="T8" fmla="*/ 35 w 38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2">
                      <a:moveTo>
                        <a:pt x="35" y="11"/>
                      </a:moveTo>
                      <a:cubicBezTo>
                        <a:pt x="38" y="5"/>
                        <a:pt x="33" y="0"/>
                        <a:pt x="25" y="0"/>
                      </a:cubicBezTo>
                      <a:cubicBezTo>
                        <a:pt x="16" y="0"/>
                        <a:pt x="6" y="5"/>
                        <a:pt x="3" y="11"/>
                      </a:cubicBezTo>
                      <a:cubicBezTo>
                        <a:pt x="0" y="17"/>
                        <a:pt x="5" y="22"/>
                        <a:pt x="14" y="22"/>
                      </a:cubicBezTo>
                      <a:cubicBezTo>
                        <a:pt x="23" y="22"/>
                        <a:pt x="32" y="17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7" name="iśḷîdé">
                  <a:extLst>
                    <a:ext uri="{FF2B5EF4-FFF2-40B4-BE49-F238E27FC236}">
                      <a16:creationId xmlns:a16="http://schemas.microsoft.com/office/drawing/2014/main" id="{B8CCC3F8-9CDE-C549-067C-50D0DCEA29EF}"/>
                    </a:ext>
                  </a:extLst>
                </p:cNvPr>
                <p:cNvSpPr/>
                <p:nvPr/>
              </p:nvSpPr>
              <p:spPr bwMode="auto">
                <a:xfrm>
                  <a:off x="2124940" y="2907396"/>
                  <a:ext cx="141951" cy="84863"/>
                </a:xfrm>
                <a:custGeom>
                  <a:avLst/>
                  <a:gdLst>
                    <a:gd name="T0" fmla="*/ 36 w 39"/>
                    <a:gd name="T1" fmla="*/ 11 h 23"/>
                    <a:gd name="T2" fmla="*/ 25 w 39"/>
                    <a:gd name="T3" fmla="*/ 0 h 23"/>
                    <a:gd name="T4" fmla="*/ 4 w 39"/>
                    <a:gd name="T5" fmla="*/ 11 h 23"/>
                    <a:gd name="T6" fmla="*/ 14 w 39"/>
                    <a:gd name="T7" fmla="*/ 23 h 23"/>
                    <a:gd name="T8" fmla="*/ 36 w 39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3">
                      <a:moveTo>
                        <a:pt x="36" y="11"/>
                      </a:moveTo>
                      <a:cubicBezTo>
                        <a:pt x="39" y="5"/>
                        <a:pt x="34" y="0"/>
                        <a:pt x="25" y="0"/>
                      </a:cubicBezTo>
                      <a:cubicBezTo>
                        <a:pt x="16" y="0"/>
                        <a:pt x="7" y="5"/>
                        <a:pt x="4" y="11"/>
                      </a:cubicBezTo>
                      <a:cubicBezTo>
                        <a:pt x="0" y="18"/>
                        <a:pt x="5" y="23"/>
                        <a:pt x="14" y="23"/>
                      </a:cubicBezTo>
                      <a:cubicBezTo>
                        <a:pt x="23" y="23"/>
                        <a:pt x="33" y="18"/>
                        <a:pt x="3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8" name="i$líḋè">
                  <a:extLst>
                    <a:ext uri="{FF2B5EF4-FFF2-40B4-BE49-F238E27FC236}">
                      <a16:creationId xmlns:a16="http://schemas.microsoft.com/office/drawing/2014/main" id="{18DC8780-EFB3-66D6-98CD-0E29D8B21311}"/>
                    </a:ext>
                  </a:extLst>
                </p:cNvPr>
                <p:cNvSpPr/>
                <p:nvPr/>
              </p:nvSpPr>
              <p:spPr bwMode="auto">
                <a:xfrm>
                  <a:off x="2074022" y="3010774"/>
                  <a:ext cx="145037" cy="83319"/>
                </a:xfrm>
                <a:custGeom>
                  <a:avLst/>
                  <a:gdLst>
                    <a:gd name="T0" fmla="*/ 37 w 40"/>
                    <a:gd name="T1" fmla="*/ 11 h 23"/>
                    <a:gd name="T2" fmla="*/ 26 w 40"/>
                    <a:gd name="T3" fmla="*/ 0 h 23"/>
                    <a:gd name="T4" fmla="*/ 4 w 40"/>
                    <a:gd name="T5" fmla="*/ 11 h 23"/>
                    <a:gd name="T6" fmla="*/ 14 w 40"/>
                    <a:gd name="T7" fmla="*/ 23 h 23"/>
                    <a:gd name="T8" fmla="*/ 37 w 40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3">
                      <a:moveTo>
                        <a:pt x="37" y="11"/>
                      </a:moveTo>
                      <a:cubicBezTo>
                        <a:pt x="40" y="5"/>
                        <a:pt x="35" y="0"/>
                        <a:pt x="26" y="0"/>
                      </a:cubicBezTo>
                      <a:cubicBezTo>
                        <a:pt x="17" y="0"/>
                        <a:pt x="7" y="5"/>
                        <a:pt x="4" y="11"/>
                      </a:cubicBezTo>
                      <a:cubicBezTo>
                        <a:pt x="0" y="18"/>
                        <a:pt x="5" y="23"/>
                        <a:pt x="14" y="23"/>
                      </a:cubicBezTo>
                      <a:cubicBezTo>
                        <a:pt x="24" y="23"/>
                        <a:pt x="33" y="18"/>
                        <a:pt x="37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9" name="íṧḻíḍê">
                  <a:extLst>
                    <a:ext uri="{FF2B5EF4-FFF2-40B4-BE49-F238E27FC236}">
                      <a16:creationId xmlns:a16="http://schemas.microsoft.com/office/drawing/2014/main" id="{D68B0809-1FD2-09EA-5837-6D510F391B1F}"/>
                    </a:ext>
                  </a:extLst>
                </p:cNvPr>
                <p:cNvSpPr/>
                <p:nvPr/>
              </p:nvSpPr>
              <p:spPr bwMode="auto">
                <a:xfrm>
                  <a:off x="2223688" y="3010774"/>
                  <a:ext cx="141951" cy="83319"/>
                </a:xfrm>
                <a:custGeom>
                  <a:avLst/>
                  <a:gdLst>
                    <a:gd name="T0" fmla="*/ 36 w 39"/>
                    <a:gd name="T1" fmla="*/ 11 h 23"/>
                    <a:gd name="T2" fmla="*/ 25 w 39"/>
                    <a:gd name="T3" fmla="*/ 0 h 23"/>
                    <a:gd name="T4" fmla="*/ 3 w 39"/>
                    <a:gd name="T5" fmla="*/ 11 h 23"/>
                    <a:gd name="T6" fmla="*/ 14 w 39"/>
                    <a:gd name="T7" fmla="*/ 23 h 23"/>
                    <a:gd name="T8" fmla="*/ 36 w 39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3">
                      <a:moveTo>
                        <a:pt x="36" y="11"/>
                      </a:moveTo>
                      <a:cubicBezTo>
                        <a:pt x="39" y="5"/>
                        <a:pt x="34" y="0"/>
                        <a:pt x="25" y="0"/>
                      </a:cubicBezTo>
                      <a:cubicBezTo>
                        <a:pt x="16" y="0"/>
                        <a:pt x="6" y="5"/>
                        <a:pt x="3" y="11"/>
                      </a:cubicBezTo>
                      <a:cubicBezTo>
                        <a:pt x="0" y="18"/>
                        <a:pt x="5" y="23"/>
                        <a:pt x="14" y="23"/>
                      </a:cubicBezTo>
                      <a:cubicBezTo>
                        <a:pt x="23" y="23"/>
                        <a:pt x="33" y="18"/>
                        <a:pt x="3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0" name="ïś1íḍè">
                  <a:extLst>
                    <a:ext uri="{FF2B5EF4-FFF2-40B4-BE49-F238E27FC236}">
                      <a16:creationId xmlns:a16="http://schemas.microsoft.com/office/drawing/2014/main" id="{AB71B004-D56D-2560-1291-C272272A06A4}"/>
                    </a:ext>
                  </a:extLst>
                </p:cNvPr>
                <p:cNvSpPr/>
                <p:nvPr/>
              </p:nvSpPr>
              <p:spPr bwMode="auto">
                <a:xfrm>
                  <a:off x="2368725" y="3010774"/>
                  <a:ext cx="141951" cy="83319"/>
                </a:xfrm>
                <a:custGeom>
                  <a:avLst/>
                  <a:gdLst>
                    <a:gd name="T0" fmla="*/ 36 w 39"/>
                    <a:gd name="T1" fmla="*/ 11 h 23"/>
                    <a:gd name="T2" fmla="*/ 25 w 39"/>
                    <a:gd name="T3" fmla="*/ 0 h 23"/>
                    <a:gd name="T4" fmla="*/ 3 w 39"/>
                    <a:gd name="T5" fmla="*/ 11 h 23"/>
                    <a:gd name="T6" fmla="*/ 14 w 39"/>
                    <a:gd name="T7" fmla="*/ 23 h 23"/>
                    <a:gd name="T8" fmla="*/ 36 w 39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3">
                      <a:moveTo>
                        <a:pt x="36" y="11"/>
                      </a:moveTo>
                      <a:cubicBezTo>
                        <a:pt x="39" y="5"/>
                        <a:pt x="34" y="0"/>
                        <a:pt x="25" y="0"/>
                      </a:cubicBezTo>
                      <a:cubicBezTo>
                        <a:pt x="16" y="0"/>
                        <a:pt x="6" y="5"/>
                        <a:pt x="3" y="11"/>
                      </a:cubicBezTo>
                      <a:cubicBezTo>
                        <a:pt x="0" y="18"/>
                        <a:pt x="5" y="23"/>
                        <a:pt x="14" y="23"/>
                      </a:cubicBezTo>
                      <a:cubicBezTo>
                        <a:pt x="24" y="23"/>
                        <a:pt x="33" y="18"/>
                        <a:pt x="3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1" name="íSlídé">
                  <a:extLst>
                    <a:ext uri="{FF2B5EF4-FFF2-40B4-BE49-F238E27FC236}">
                      <a16:creationId xmlns:a16="http://schemas.microsoft.com/office/drawing/2014/main" id="{99DB39CD-2E3F-CF6C-5A94-E3CD8BF4A1FF}"/>
                    </a:ext>
                  </a:extLst>
                </p:cNvPr>
                <p:cNvSpPr/>
                <p:nvPr/>
              </p:nvSpPr>
              <p:spPr bwMode="auto">
                <a:xfrm>
                  <a:off x="2518390" y="3010774"/>
                  <a:ext cx="138865" cy="83319"/>
                </a:xfrm>
                <a:custGeom>
                  <a:avLst/>
                  <a:gdLst>
                    <a:gd name="T0" fmla="*/ 35 w 38"/>
                    <a:gd name="T1" fmla="*/ 11 h 23"/>
                    <a:gd name="T2" fmla="*/ 24 w 38"/>
                    <a:gd name="T3" fmla="*/ 0 h 23"/>
                    <a:gd name="T4" fmla="*/ 2 w 38"/>
                    <a:gd name="T5" fmla="*/ 11 h 23"/>
                    <a:gd name="T6" fmla="*/ 14 w 38"/>
                    <a:gd name="T7" fmla="*/ 23 h 23"/>
                    <a:gd name="T8" fmla="*/ 35 w 38"/>
                    <a:gd name="T9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3">
                      <a:moveTo>
                        <a:pt x="35" y="11"/>
                      </a:moveTo>
                      <a:cubicBezTo>
                        <a:pt x="38" y="5"/>
                        <a:pt x="33" y="0"/>
                        <a:pt x="24" y="0"/>
                      </a:cubicBezTo>
                      <a:cubicBezTo>
                        <a:pt x="15" y="0"/>
                        <a:pt x="5" y="5"/>
                        <a:pt x="2" y="11"/>
                      </a:cubicBezTo>
                      <a:cubicBezTo>
                        <a:pt x="0" y="18"/>
                        <a:pt x="5" y="23"/>
                        <a:pt x="14" y="23"/>
                      </a:cubicBezTo>
                      <a:cubicBezTo>
                        <a:pt x="23" y="23"/>
                        <a:pt x="33" y="18"/>
                        <a:pt x="3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2" name="íṣḷîḍê">
                  <a:extLst>
                    <a:ext uri="{FF2B5EF4-FFF2-40B4-BE49-F238E27FC236}">
                      <a16:creationId xmlns:a16="http://schemas.microsoft.com/office/drawing/2014/main" id="{E5CF7BDE-20D3-9BE5-CA93-AFEBA1DF9E38}"/>
                    </a:ext>
                  </a:extLst>
                </p:cNvPr>
                <p:cNvSpPr/>
                <p:nvPr/>
              </p:nvSpPr>
              <p:spPr bwMode="auto">
                <a:xfrm>
                  <a:off x="2320893" y="3112609"/>
                  <a:ext cx="143495" cy="87948"/>
                </a:xfrm>
                <a:custGeom>
                  <a:avLst/>
                  <a:gdLst>
                    <a:gd name="T0" fmla="*/ 36 w 39"/>
                    <a:gd name="T1" fmla="*/ 12 h 24"/>
                    <a:gd name="T2" fmla="*/ 25 w 39"/>
                    <a:gd name="T3" fmla="*/ 0 h 24"/>
                    <a:gd name="T4" fmla="*/ 3 w 39"/>
                    <a:gd name="T5" fmla="*/ 12 h 24"/>
                    <a:gd name="T6" fmla="*/ 14 w 39"/>
                    <a:gd name="T7" fmla="*/ 24 h 24"/>
                    <a:gd name="T8" fmla="*/ 36 w 39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4">
                      <a:moveTo>
                        <a:pt x="36" y="12"/>
                      </a:moveTo>
                      <a:cubicBezTo>
                        <a:pt x="39" y="6"/>
                        <a:pt x="34" y="0"/>
                        <a:pt x="25" y="0"/>
                      </a:cubicBezTo>
                      <a:cubicBezTo>
                        <a:pt x="16" y="0"/>
                        <a:pt x="6" y="6"/>
                        <a:pt x="3" y="12"/>
                      </a:cubicBezTo>
                      <a:cubicBezTo>
                        <a:pt x="0" y="19"/>
                        <a:pt x="5" y="24"/>
                        <a:pt x="14" y="24"/>
                      </a:cubicBezTo>
                      <a:cubicBezTo>
                        <a:pt x="24" y="24"/>
                        <a:pt x="33" y="19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3" name="î$ľîḓê">
                  <a:extLst>
                    <a:ext uri="{FF2B5EF4-FFF2-40B4-BE49-F238E27FC236}">
                      <a16:creationId xmlns:a16="http://schemas.microsoft.com/office/drawing/2014/main" id="{F0DB5918-03F6-F462-6F7E-E7DF5A32849C}"/>
                    </a:ext>
                  </a:extLst>
                </p:cNvPr>
                <p:cNvSpPr/>
                <p:nvPr/>
              </p:nvSpPr>
              <p:spPr bwMode="auto">
                <a:xfrm>
                  <a:off x="2470560" y="3112609"/>
                  <a:ext cx="143495" cy="87948"/>
                </a:xfrm>
                <a:custGeom>
                  <a:avLst/>
                  <a:gdLst>
                    <a:gd name="T0" fmla="*/ 36 w 39"/>
                    <a:gd name="T1" fmla="*/ 12 h 24"/>
                    <a:gd name="T2" fmla="*/ 25 w 39"/>
                    <a:gd name="T3" fmla="*/ 0 h 24"/>
                    <a:gd name="T4" fmla="*/ 3 w 39"/>
                    <a:gd name="T5" fmla="*/ 12 h 24"/>
                    <a:gd name="T6" fmla="*/ 14 w 39"/>
                    <a:gd name="T7" fmla="*/ 24 h 24"/>
                    <a:gd name="T8" fmla="*/ 36 w 39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4">
                      <a:moveTo>
                        <a:pt x="36" y="12"/>
                      </a:moveTo>
                      <a:cubicBezTo>
                        <a:pt x="39" y="6"/>
                        <a:pt x="34" y="0"/>
                        <a:pt x="25" y="0"/>
                      </a:cubicBezTo>
                      <a:cubicBezTo>
                        <a:pt x="15" y="0"/>
                        <a:pt x="6" y="6"/>
                        <a:pt x="3" y="12"/>
                      </a:cubicBezTo>
                      <a:cubicBezTo>
                        <a:pt x="0" y="19"/>
                        <a:pt x="5" y="24"/>
                        <a:pt x="14" y="24"/>
                      </a:cubicBezTo>
                      <a:cubicBezTo>
                        <a:pt x="24" y="24"/>
                        <a:pt x="33" y="19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4" name="ïšļiḍê">
                  <a:extLst>
                    <a:ext uri="{FF2B5EF4-FFF2-40B4-BE49-F238E27FC236}">
                      <a16:creationId xmlns:a16="http://schemas.microsoft.com/office/drawing/2014/main" id="{38842287-B72F-FCF4-45DF-3CB7D982E779}"/>
                    </a:ext>
                  </a:extLst>
                </p:cNvPr>
                <p:cNvSpPr/>
                <p:nvPr/>
              </p:nvSpPr>
              <p:spPr bwMode="auto">
                <a:xfrm>
                  <a:off x="2620225" y="3112609"/>
                  <a:ext cx="143495" cy="87948"/>
                </a:xfrm>
                <a:custGeom>
                  <a:avLst/>
                  <a:gdLst>
                    <a:gd name="T0" fmla="*/ 36 w 39"/>
                    <a:gd name="T1" fmla="*/ 12 h 24"/>
                    <a:gd name="T2" fmla="*/ 24 w 39"/>
                    <a:gd name="T3" fmla="*/ 0 h 24"/>
                    <a:gd name="T4" fmla="*/ 3 w 39"/>
                    <a:gd name="T5" fmla="*/ 12 h 24"/>
                    <a:gd name="T6" fmla="*/ 14 w 39"/>
                    <a:gd name="T7" fmla="*/ 24 h 24"/>
                    <a:gd name="T8" fmla="*/ 36 w 39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4">
                      <a:moveTo>
                        <a:pt x="36" y="12"/>
                      </a:moveTo>
                      <a:cubicBezTo>
                        <a:pt x="39" y="6"/>
                        <a:pt x="33" y="0"/>
                        <a:pt x="24" y="0"/>
                      </a:cubicBezTo>
                      <a:cubicBezTo>
                        <a:pt x="15" y="0"/>
                        <a:pt x="5" y="6"/>
                        <a:pt x="3" y="12"/>
                      </a:cubicBezTo>
                      <a:cubicBezTo>
                        <a:pt x="0" y="19"/>
                        <a:pt x="5" y="24"/>
                        <a:pt x="14" y="24"/>
                      </a:cubicBezTo>
                      <a:cubicBezTo>
                        <a:pt x="24" y="24"/>
                        <a:pt x="33" y="19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5" name="íşḻïḓe">
                  <a:extLst>
                    <a:ext uri="{FF2B5EF4-FFF2-40B4-BE49-F238E27FC236}">
                      <a16:creationId xmlns:a16="http://schemas.microsoft.com/office/drawing/2014/main" id="{A87C630F-C320-F9F3-D365-8DE8CA69E2A1}"/>
                    </a:ext>
                  </a:extLst>
                </p:cNvPr>
                <p:cNvSpPr/>
                <p:nvPr/>
              </p:nvSpPr>
              <p:spPr bwMode="auto">
                <a:xfrm>
                  <a:off x="2573936" y="3222157"/>
                  <a:ext cx="145037" cy="87948"/>
                </a:xfrm>
                <a:custGeom>
                  <a:avLst/>
                  <a:gdLst>
                    <a:gd name="T0" fmla="*/ 37 w 40"/>
                    <a:gd name="T1" fmla="*/ 12 h 24"/>
                    <a:gd name="T2" fmla="*/ 25 w 40"/>
                    <a:gd name="T3" fmla="*/ 0 h 24"/>
                    <a:gd name="T4" fmla="*/ 3 w 40"/>
                    <a:gd name="T5" fmla="*/ 12 h 24"/>
                    <a:gd name="T6" fmla="*/ 15 w 40"/>
                    <a:gd name="T7" fmla="*/ 24 h 24"/>
                    <a:gd name="T8" fmla="*/ 37 w 40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4">
                      <a:moveTo>
                        <a:pt x="37" y="12"/>
                      </a:moveTo>
                      <a:cubicBezTo>
                        <a:pt x="40" y="5"/>
                        <a:pt x="34" y="0"/>
                        <a:pt x="25" y="0"/>
                      </a:cubicBezTo>
                      <a:cubicBezTo>
                        <a:pt x="16" y="0"/>
                        <a:pt x="6" y="5"/>
                        <a:pt x="3" y="12"/>
                      </a:cubicBezTo>
                      <a:cubicBezTo>
                        <a:pt x="0" y="19"/>
                        <a:pt x="6" y="24"/>
                        <a:pt x="15" y="24"/>
                      </a:cubicBezTo>
                      <a:cubicBezTo>
                        <a:pt x="24" y="24"/>
                        <a:pt x="34" y="19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6" name="îšḻíḋe">
                  <a:extLst>
                    <a:ext uri="{FF2B5EF4-FFF2-40B4-BE49-F238E27FC236}">
                      <a16:creationId xmlns:a16="http://schemas.microsoft.com/office/drawing/2014/main" id="{6A106E5B-C91A-BC46-3922-18A27986F71E}"/>
                    </a:ext>
                  </a:extLst>
                </p:cNvPr>
                <p:cNvSpPr/>
                <p:nvPr/>
              </p:nvSpPr>
              <p:spPr bwMode="auto">
                <a:xfrm>
                  <a:off x="3029106" y="3222157"/>
                  <a:ext cx="141951" cy="87948"/>
                </a:xfrm>
                <a:custGeom>
                  <a:avLst/>
                  <a:gdLst>
                    <a:gd name="T0" fmla="*/ 36 w 39"/>
                    <a:gd name="T1" fmla="*/ 12 h 24"/>
                    <a:gd name="T2" fmla="*/ 24 w 39"/>
                    <a:gd name="T3" fmla="*/ 0 h 24"/>
                    <a:gd name="T4" fmla="*/ 3 w 39"/>
                    <a:gd name="T5" fmla="*/ 12 h 24"/>
                    <a:gd name="T6" fmla="*/ 15 w 39"/>
                    <a:gd name="T7" fmla="*/ 24 h 24"/>
                    <a:gd name="T8" fmla="*/ 36 w 39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4">
                      <a:moveTo>
                        <a:pt x="36" y="12"/>
                      </a:moveTo>
                      <a:cubicBezTo>
                        <a:pt x="39" y="5"/>
                        <a:pt x="33" y="0"/>
                        <a:pt x="24" y="0"/>
                      </a:cubicBezTo>
                      <a:cubicBezTo>
                        <a:pt x="14" y="0"/>
                        <a:pt x="5" y="5"/>
                        <a:pt x="3" y="12"/>
                      </a:cubicBezTo>
                      <a:cubicBezTo>
                        <a:pt x="0" y="19"/>
                        <a:pt x="6" y="24"/>
                        <a:pt x="15" y="24"/>
                      </a:cubicBezTo>
                      <a:cubicBezTo>
                        <a:pt x="24" y="24"/>
                        <a:pt x="34" y="19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7" name="íŝ1îďé">
                  <a:extLst>
                    <a:ext uri="{FF2B5EF4-FFF2-40B4-BE49-F238E27FC236}">
                      <a16:creationId xmlns:a16="http://schemas.microsoft.com/office/drawing/2014/main" id="{ECF31AA2-86A8-C79B-6804-ABC26430B036}"/>
                    </a:ext>
                  </a:extLst>
                </p:cNvPr>
                <p:cNvSpPr/>
                <p:nvPr/>
              </p:nvSpPr>
              <p:spPr bwMode="auto">
                <a:xfrm>
                  <a:off x="3183401" y="3222157"/>
                  <a:ext cx="137323" cy="87948"/>
                </a:xfrm>
                <a:custGeom>
                  <a:avLst/>
                  <a:gdLst>
                    <a:gd name="T0" fmla="*/ 36 w 38"/>
                    <a:gd name="T1" fmla="*/ 12 h 24"/>
                    <a:gd name="T2" fmla="*/ 23 w 38"/>
                    <a:gd name="T3" fmla="*/ 0 h 24"/>
                    <a:gd name="T4" fmla="*/ 2 w 38"/>
                    <a:gd name="T5" fmla="*/ 12 h 24"/>
                    <a:gd name="T6" fmla="*/ 15 w 38"/>
                    <a:gd name="T7" fmla="*/ 24 h 24"/>
                    <a:gd name="T8" fmla="*/ 36 w 38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4">
                      <a:moveTo>
                        <a:pt x="36" y="12"/>
                      </a:moveTo>
                      <a:cubicBezTo>
                        <a:pt x="38" y="5"/>
                        <a:pt x="32" y="0"/>
                        <a:pt x="23" y="0"/>
                      </a:cubicBezTo>
                      <a:cubicBezTo>
                        <a:pt x="14" y="0"/>
                        <a:pt x="4" y="5"/>
                        <a:pt x="2" y="12"/>
                      </a:cubicBezTo>
                      <a:cubicBezTo>
                        <a:pt x="0" y="19"/>
                        <a:pt x="5" y="24"/>
                        <a:pt x="15" y="24"/>
                      </a:cubicBezTo>
                      <a:cubicBezTo>
                        <a:pt x="24" y="24"/>
                        <a:pt x="33" y="19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8" name="îṣľiďe">
                  <a:extLst>
                    <a:ext uri="{FF2B5EF4-FFF2-40B4-BE49-F238E27FC236}">
                      <a16:creationId xmlns:a16="http://schemas.microsoft.com/office/drawing/2014/main" id="{06621A03-C0C5-BC0C-5DDB-989C75FC4D82}"/>
                    </a:ext>
                  </a:extLst>
                </p:cNvPr>
                <p:cNvSpPr/>
                <p:nvPr/>
              </p:nvSpPr>
              <p:spPr bwMode="auto">
                <a:xfrm>
                  <a:off x="3333066" y="3222157"/>
                  <a:ext cx="137323" cy="87948"/>
                </a:xfrm>
                <a:custGeom>
                  <a:avLst/>
                  <a:gdLst>
                    <a:gd name="T0" fmla="*/ 36 w 38"/>
                    <a:gd name="T1" fmla="*/ 12 h 24"/>
                    <a:gd name="T2" fmla="*/ 23 w 38"/>
                    <a:gd name="T3" fmla="*/ 0 h 24"/>
                    <a:gd name="T4" fmla="*/ 2 w 38"/>
                    <a:gd name="T5" fmla="*/ 12 h 24"/>
                    <a:gd name="T6" fmla="*/ 15 w 38"/>
                    <a:gd name="T7" fmla="*/ 24 h 24"/>
                    <a:gd name="T8" fmla="*/ 36 w 38"/>
                    <a:gd name="T9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4">
                      <a:moveTo>
                        <a:pt x="36" y="12"/>
                      </a:moveTo>
                      <a:cubicBezTo>
                        <a:pt x="38" y="5"/>
                        <a:pt x="32" y="0"/>
                        <a:pt x="23" y="0"/>
                      </a:cubicBezTo>
                      <a:cubicBezTo>
                        <a:pt x="14" y="0"/>
                        <a:pt x="4" y="5"/>
                        <a:pt x="2" y="12"/>
                      </a:cubicBezTo>
                      <a:cubicBezTo>
                        <a:pt x="0" y="19"/>
                        <a:pt x="6" y="24"/>
                        <a:pt x="15" y="24"/>
                      </a:cubicBezTo>
                      <a:cubicBezTo>
                        <a:pt x="25" y="24"/>
                        <a:pt x="34" y="19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9" name="íṩľiḍé">
                  <a:extLst>
                    <a:ext uri="{FF2B5EF4-FFF2-40B4-BE49-F238E27FC236}">
                      <a16:creationId xmlns:a16="http://schemas.microsoft.com/office/drawing/2014/main" id="{B58976B7-8F8B-9505-92D3-02089C0CECF1}"/>
                    </a:ext>
                  </a:extLst>
                </p:cNvPr>
                <p:cNvSpPr/>
                <p:nvPr/>
              </p:nvSpPr>
              <p:spPr bwMode="auto">
                <a:xfrm>
                  <a:off x="2683486" y="3331707"/>
                  <a:ext cx="141951" cy="91034"/>
                </a:xfrm>
                <a:custGeom>
                  <a:avLst/>
                  <a:gdLst>
                    <a:gd name="T0" fmla="*/ 37 w 39"/>
                    <a:gd name="T1" fmla="*/ 12 h 25"/>
                    <a:gd name="T2" fmla="*/ 25 w 39"/>
                    <a:gd name="T3" fmla="*/ 0 h 25"/>
                    <a:gd name="T4" fmla="*/ 3 w 39"/>
                    <a:gd name="T5" fmla="*/ 12 h 25"/>
                    <a:gd name="T6" fmla="*/ 15 w 39"/>
                    <a:gd name="T7" fmla="*/ 25 h 25"/>
                    <a:gd name="T8" fmla="*/ 37 w 39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5">
                      <a:moveTo>
                        <a:pt x="37" y="12"/>
                      </a:moveTo>
                      <a:cubicBezTo>
                        <a:pt x="39" y="5"/>
                        <a:pt x="34" y="0"/>
                        <a:pt x="25" y="0"/>
                      </a:cubicBezTo>
                      <a:cubicBezTo>
                        <a:pt x="15" y="0"/>
                        <a:pt x="5" y="5"/>
                        <a:pt x="3" y="12"/>
                      </a:cubicBezTo>
                      <a:cubicBezTo>
                        <a:pt x="0" y="19"/>
                        <a:pt x="5" y="25"/>
                        <a:pt x="15" y="25"/>
                      </a:cubicBezTo>
                      <a:cubicBezTo>
                        <a:pt x="24" y="25"/>
                        <a:pt x="34" y="19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0" name="ï$ļíde">
                  <a:extLst>
                    <a:ext uri="{FF2B5EF4-FFF2-40B4-BE49-F238E27FC236}">
                      <a16:creationId xmlns:a16="http://schemas.microsoft.com/office/drawing/2014/main" id="{826EFAB2-8F7F-26C2-422A-D24838433153}"/>
                    </a:ext>
                  </a:extLst>
                </p:cNvPr>
                <p:cNvSpPr/>
                <p:nvPr/>
              </p:nvSpPr>
              <p:spPr bwMode="auto">
                <a:xfrm>
                  <a:off x="2836237" y="3331707"/>
                  <a:ext cx="141951" cy="91034"/>
                </a:xfrm>
                <a:custGeom>
                  <a:avLst/>
                  <a:gdLst>
                    <a:gd name="T0" fmla="*/ 37 w 39"/>
                    <a:gd name="T1" fmla="*/ 12 h 25"/>
                    <a:gd name="T2" fmla="*/ 24 w 39"/>
                    <a:gd name="T3" fmla="*/ 0 h 25"/>
                    <a:gd name="T4" fmla="*/ 3 w 39"/>
                    <a:gd name="T5" fmla="*/ 12 h 25"/>
                    <a:gd name="T6" fmla="*/ 15 w 39"/>
                    <a:gd name="T7" fmla="*/ 25 h 25"/>
                    <a:gd name="T8" fmla="*/ 37 w 39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5">
                      <a:moveTo>
                        <a:pt x="37" y="12"/>
                      </a:moveTo>
                      <a:cubicBezTo>
                        <a:pt x="39" y="5"/>
                        <a:pt x="34" y="0"/>
                        <a:pt x="24" y="0"/>
                      </a:cubicBezTo>
                      <a:cubicBezTo>
                        <a:pt x="15" y="0"/>
                        <a:pt x="5" y="5"/>
                        <a:pt x="3" y="12"/>
                      </a:cubicBezTo>
                      <a:cubicBezTo>
                        <a:pt x="0" y="19"/>
                        <a:pt x="5" y="25"/>
                        <a:pt x="15" y="25"/>
                      </a:cubicBezTo>
                      <a:cubicBezTo>
                        <a:pt x="24" y="25"/>
                        <a:pt x="34" y="19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1" name="îṥḷîďé">
                  <a:extLst>
                    <a:ext uri="{FF2B5EF4-FFF2-40B4-BE49-F238E27FC236}">
                      <a16:creationId xmlns:a16="http://schemas.microsoft.com/office/drawing/2014/main" id="{79BDD9D8-CBBF-4203-160B-007A71F703EC}"/>
                    </a:ext>
                  </a:extLst>
                </p:cNvPr>
                <p:cNvSpPr/>
                <p:nvPr/>
              </p:nvSpPr>
              <p:spPr bwMode="auto">
                <a:xfrm>
                  <a:off x="2988990" y="3331707"/>
                  <a:ext cx="141951" cy="91034"/>
                </a:xfrm>
                <a:custGeom>
                  <a:avLst/>
                  <a:gdLst>
                    <a:gd name="T0" fmla="*/ 37 w 39"/>
                    <a:gd name="T1" fmla="*/ 12 h 25"/>
                    <a:gd name="T2" fmla="*/ 24 w 39"/>
                    <a:gd name="T3" fmla="*/ 0 h 25"/>
                    <a:gd name="T4" fmla="*/ 3 w 39"/>
                    <a:gd name="T5" fmla="*/ 12 h 25"/>
                    <a:gd name="T6" fmla="*/ 15 w 39"/>
                    <a:gd name="T7" fmla="*/ 25 h 25"/>
                    <a:gd name="T8" fmla="*/ 37 w 39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5">
                      <a:moveTo>
                        <a:pt x="37" y="12"/>
                      </a:moveTo>
                      <a:cubicBezTo>
                        <a:pt x="39" y="5"/>
                        <a:pt x="34" y="0"/>
                        <a:pt x="24" y="0"/>
                      </a:cubicBezTo>
                      <a:cubicBezTo>
                        <a:pt x="15" y="0"/>
                        <a:pt x="5" y="5"/>
                        <a:pt x="3" y="12"/>
                      </a:cubicBezTo>
                      <a:cubicBezTo>
                        <a:pt x="0" y="19"/>
                        <a:pt x="6" y="25"/>
                        <a:pt x="15" y="25"/>
                      </a:cubicBezTo>
                      <a:cubicBezTo>
                        <a:pt x="25" y="25"/>
                        <a:pt x="34" y="19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2" name="ïśḻíḋe">
                  <a:extLst>
                    <a:ext uri="{FF2B5EF4-FFF2-40B4-BE49-F238E27FC236}">
                      <a16:creationId xmlns:a16="http://schemas.microsoft.com/office/drawing/2014/main" id="{877C72BB-D9B6-5246-8232-4D851489AA5A}"/>
                    </a:ext>
                  </a:extLst>
                </p:cNvPr>
                <p:cNvSpPr/>
                <p:nvPr/>
              </p:nvSpPr>
              <p:spPr bwMode="auto">
                <a:xfrm>
                  <a:off x="3143284" y="3331707"/>
                  <a:ext cx="141951" cy="91034"/>
                </a:xfrm>
                <a:custGeom>
                  <a:avLst/>
                  <a:gdLst>
                    <a:gd name="T0" fmla="*/ 37 w 39"/>
                    <a:gd name="T1" fmla="*/ 12 h 25"/>
                    <a:gd name="T2" fmla="*/ 24 w 39"/>
                    <a:gd name="T3" fmla="*/ 0 h 25"/>
                    <a:gd name="T4" fmla="*/ 3 w 39"/>
                    <a:gd name="T5" fmla="*/ 12 h 25"/>
                    <a:gd name="T6" fmla="*/ 15 w 39"/>
                    <a:gd name="T7" fmla="*/ 25 h 25"/>
                    <a:gd name="T8" fmla="*/ 37 w 39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5">
                      <a:moveTo>
                        <a:pt x="37" y="12"/>
                      </a:moveTo>
                      <a:cubicBezTo>
                        <a:pt x="39" y="5"/>
                        <a:pt x="33" y="0"/>
                        <a:pt x="24" y="0"/>
                      </a:cubicBezTo>
                      <a:cubicBezTo>
                        <a:pt x="14" y="0"/>
                        <a:pt x="5" y="5"/>
                        <a:pt x="3" y="12"/>
                      </a:cubicBezTo>
                      <a:cubicBezTo>
                        <a:pt x="0" y="19"/>
                        <a:pt x="6" y="25"/>
                        <a:pt x="15" y="25"/>
                      </a:cubicBezTo>
                      <a:cubicBezTo>
                        <a:pt x="25" y="25"/>
                        <a:pt x="35" y="19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3" name="ïsḻïḑê">
                  <a:extLst>
                    <a:ext uri="{FF2B5EF4-FFF2-40B4-BE49-F238E27FC236}">
                      <a16:creationId xmlns:a16="http://schemas.microsoft.com/office/drawing/2014/main" id="{117D9A4B-7CD5-A4B4-E711-48CF0EAF422B}"/>
                    </a:ext>
                  </a:extLst>
                </p:cNvPr>
                <p:cNvSpPr/>
                <p:nvPr/>
              </p:nvSpPr>
              <p:spPr bwMode="auto">
                <a:xfrm>
                  <a:off x="3296035" y="3331707"/>
                  <a:ext cx="141951" cy="91034"/>
                </a:xfrm>
                <a:custGeom>
                  <a:avLst/>
                  <a:gdLst>
                    <a:gd name="T0" fmla="*/ 37 w 39"/>
                    <a:gd name="T1" fmla="*/ 12 h 25"/>
                    <a:gd name="T2" fmla="*/ 24 w 39"/>
                    <a:gd name="T3" fmla="*/ 0 h 25"/>
                    <a:gd name="T4" fmla="*/ 3 w 39"/>
                    <a:gd name="T5" fmla="*/ 12 h 25"/>
                    <a:gd name="T6" fmla="*/ 16 w 39"/>
                    <a:gd name="T7" fmla="*/ 25 h 25"/>
                    <a:gd name="T8" fmla="*/ 37 w 39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5">
                      <a:moveTo>
                        <a:pt x="37" y="12"/>
                      </a:moveTo>
                      <a:cubicBezTo>
                        <a:pt x="39" y="5"/>
                        <a:pt x="33" y="0"/>
                        <a:pt x="24" y="0"/>
                      </a:cubicBezTo>
                      <a:cubicBezTo>
                        <a:pt x="14" y="0"/>
                        <a:pt x="5" y="5"/>
                        <a:pt x="3" y="12"/>
                      </a:cubicBezTo>
                      <a:cubicBezTo>
                        <a:pt x="0" y="19"/>
                        <a:pt x="6" y="25"/>
                        <a:pt x="16" y="25"/>
                      </a:cubicBezTo>
                      <a:cubicBezTo>
                        <a:pt x="25" y="25"/>
                        <a:pt x="35" y="19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4" name="îs1îḑè">
                  <a:extLst>
                    <a:ext uri="{FF2B5EF4-FFF2-40B4-BE49-F238E27FC236}">
                      <a16:creationId xmlns:a16="http://schemas.microsoft.com/office/drawing/2014/main" id="{C3015AAE-4F30-04AC-234C-30CFEF439867}"/>
                    </a:ext>
                  </a:extLst>
                </p:cNvPr>
                <p:cNvSpPr/>
                <p:nvPr/>
              </p:nvSpPr>
              <p:spPr bwMode="auto">
                <a:xfrm>
                  <a:off x="3448788" y="3331707"/>
                  <a:ext cx="141951" cy="91034"/>
                </a:xfrm>
                <a:custGeom>
                  <a:avLst/>
                  <a:gdLst>
                    <a:gd name="T0" fmla="*/ 37 w 39"/>
                    <a:gd name="T1" fmla="*/ 12 h 25"/>
                    <a:gd name="T2" fmla="*/ 23 w 39"/>
                    <a:gd name="T3" fmla="*/ 0 h 25"/>
                    <a:gd name="T4" fmla="*/ 3 w 39"/>
                    <a:gd name="T5" fmla="*/ 12 h 25"/>
                    <a:gd name="T6" fmla="*/ 16 w 39"/>
                    <a:gd name="T7" fmla="*/ 25 h 25"/>
                    <a:gd name="T8" fmla="*/ 37 w 39"/>
                    <a:gd name="T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5">
                      <a:moveTo>
                        <a:pt x="37" y="12"/>
                      </a:moveTo>
                      <a:cubicBezTo>
                        <a:pt x="39" y="5"/>
                        <a:pt x="33" y="0"/>
                        <a:pt x="23" y="0"/>
                      </a:cubicBezTo>
                      <a:cubicBezTo>
                        <a:pt x="14" y="0"/>
                        <a:pt x="5" y="5"/>
                        <a:pt x="3" y="12"/>
                      </a:cubicBezTo>
                      <a:cubicBezTo>
                        <a:pt x="0" y="19"/>
                        <a:pt x="6" y="25"/>
                        <a:pt x="16" y="25"/>
                      </a:cubicBezTo>
                      <a:cubicBezTo>
                        <a:pt x="25" y="25"/>
                        <a:pt x="35" y="19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5" name="îṥľiḍe">
                  <a:extLst>
                    <a:ext uri="{FF2B5EF4-FFF2-40B4-BE49-F238E27FC236}">
                      <a16:creationId xmlns:a16="http://schemas.microsoft.com/office/drawing/2014/main" id="{579EA5EE-989C-57BA-B844-29E59D01863E}"/>
                    </a:ext>
                  </a:extLst>
                </p:cNvPr>
                <p:cNvSpPr/>
                <p:nvPr/>
              </p:nvSpPr>
              <p:spPr bwMode="auto">
                <a:xfrm>
                  <a:off x="2793035" y="3445885"/>
                  <a:ext cx="145037" cy="94120"/>
                </a:xfrm>
                <a:custGeom>
                  <a:avLst/>
                  <a:gdLst>
                    <a:gd name="T0" fmla="*/ 37 w 40"/>
                    <a:gd name="T1" fmla="*/ 12 h 26"/>
                    <a:gd name="T2" fmla="*/ 25 w 40"/>
                    <a:gd name="T3" fmla="*/ 0 h 26"/>
                    <a:gd name="T4" fmla="*/ 3 w 40"/>
                    <a:gd name="T5" fmla="*/ 12 h 26"/>
                    <a:gd name="T6" fmla="*/ 15 w 40"/>
                    <a:gd name="T7" fmla="*/ 26 h 26"/>
                    <a:gd name="T8" fmla="*/ 37 w 40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6">
                      <a:moveTo>
                        <a:pt x="37" y="12"/>
                      </a:moveTo>
                      <a:cubicBezTo>
                        <a:pt x="40" y="5"/>
                        <a:pt x="34" y="0"/>
                        <a:pt x="25" y="0"/>
                      </a:cubicBezTo>
                      <a:cubicBezTo>
                        <a:pt x="15" y="0"/>
                        <a:pt x="5" y="5"/>
                        <a:pt x="3" y="12"/>
                      </a:cubicBezTo>
                      <a:cubicBezTo>
                        <a:pt x="0" y="20"/>
                        <a:pt x="5" y="26"/>
                        <a:pt x="15" y="26"/>
                      </a:cubicBezTo>
                      <a:cubicBezTo>
                        <a:pt x="25" y="26"/>
                        <a:pt x="35" y="20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6" name="îşļiḋè">
                  <a:extLst>
                    <a:ext uri="{FF2B5EF4-FFF2-40B4-BE49-F238E27FC236}">
                      <a16:creationId xmlns:a16="http://schemas.microsoft.com/office/drawing/2014/main" id="{2CD93D7A-BB19-14CB-BA3F-95EF42BEA808}"/>
                    </a:ext>
                  </a:extLst>
                </p:cNvPr>
                <p:cNvSpPr/>
                <p:nvPr/>
              </p:nvSpPr>
              <p:spPr bwMode="auto">
                <a:xfrm>
                  <a:off x="2948873" y="3445885"/>
                  <a:ext cx="141951" cy="94120"/>
                </a:xfrm>
                <a:custGeom>
                  <a:avLst/>
                  <a:gdLst>
                    <a:gd name="T0" fmla="*/ 37 w 39"/>
                    <a:gd name="T1" fmla="*/ 12 h 26"/>
                    <a:gd name="T2" fmla="*/ 24 w 39"/>
                    <a:gd name="T3" fmla="*/ 0 h 26"/>
                    <a:gd name="T4" fmla="*/ 2 w 39"/>
                    <a:gd name="T5" fmla="*/ 12 h 26"/>
                    <a:gd name="T6" fmla="*/ 15 w 39"/>
                    <a:gd name="T7" fmla="*/ 26 h 26"/>
                    <a:gd name="T8" fmla="*/ 37 w 39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6">
                      <a:moveTo>
                        <a:pt x="37" y="12"/>
                      </a:moveTo>
                      <a:cubicBezTo>
                        <a:pt x="39" y="5"/>
                        <a:pt x="34" y="0"/>
                        <a:pt x="24" y="0"/>
                      </a:cubicBezTo>
                      <a:cubicBezTo>
                        <a:pt x="15" y="0"/>
                        <a:pt x="5" y="5"/>
                        <a:pt x="2" y="12"/>
                      </a:cubicBezTo>
                      <a:cubicBezTo>
                        <a:pt x="0" y="20"/>
                        <a:pt x="5" y="26"/>
                        <a:pt x="15" y="26"/>
                      </a:cubicBezTo>
                      <a:cubicBezTo>
                        <a:pt x="25" y="26"/>
                        <a:pt x="35" y="20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7" name="ïSḷïḋé">
                  <a:extLst>
                    <a:ext uri="{FF2B5EF4-FFF2-40B4-BE49-F238E27FC236}">
                      <a16:creationId xmlns:a16="http://schemas.microsoft.com/office/drawing/2014/main" id="{976F09E9-6BF7-DD36-D9AD-1F8DBB879190}"/>
                    </a:ext>
                  </a:extLst>
                </p:cNvPr>
                <p:cNvSpPr/>
                <p:nvPr/>
              </p:nvSpPr>
              <p:spPr bwMode="auto">
                <a:xfrm>
                  <a:off x="3103168" y="3445885"/>
                  <a:ext cx="145037" cy="94120"/>
                </a:xfrm>
                <a:custGeom>
                  <a:avLst/>
                  <a:gdLst>
                    <a:gd name="T0" fmla="*/ 38 w 40"/>
                    <a:gd name="T1" fmla="*/ 12 h 26"/>
                    <a:gd name="T2" fmla="*/ 25 w 40"/>
                    <a:gd name="T3" fmla="*/ 0 h 26"/>
                    <a:gd name="T4" fmla="*/ 3 w 40"/>
                    <a:gd name="T5" fmla="*/ 12 h 26"/>
                    <a:gd name="T6" fmla="*/ 16 w 40"/>
                    <a:gd name="T7" fmla="*/ 26 h 26"/>
                    <a:gd name="T8" fmla="*/ 38 w 40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6">
                      <a:moveTo>
                        <a:pt x="38" y="12"/>
                      </a:moveTo>
                      <a:cubicBezTo>
                        <a:pt x="40" y="5"/>
                        <a:pt x="34" y="0"/>
                        <a:pt x="25" y="0"/>
                      </a:cubicBezTo>
                      <a:cubicBezTo>
                        <a:pt x="15" y="0"/>
                        <a:pt x="5" y="5"/>
                        <a:pt x="3" y="12"/>
                      </a:cubicBezTo>
                      <a:cubicBezTo>
                        <a:pt x="0" y="20"/>
                        <a:pt x="6" y="26"/>
                        <a:pt x="16" y="26"/>
                      </a:cubicBezTo>
                      <a:cubicBezTo>
                        <a:pt x="26" y="26"/>
                        <a:pt x="35" y="20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8" name="íşlíḋè">
                  <a:extLst>
                    <a:ext uri="{FF2B5EF4-FFF2-40B4-BE49-F238E27FC236}">
                      <a16:creationId xmlns:a16="http://schemas.microsoft.com/office/drawing/2014/main" id="{AE689082-D48E-632B-148F-A9C7C6BCF9D0}"/>
                    </a:ext>
                  </a:extLst>
                </p:cNvPr>
                <p:cNvSpPr/>
                <p:nvPr/>
              </p:nvSpPr>
              <p:spPr bwMode="auto">
                <a:xfrm>
                  <a:off x="3259005" y="3445885"/>
                  <a:ext cx="141951" cy="94120"/>
                </a:xfrm>
                <a:custGeom>
                  <a:avLst/>
                  <a:gdLst>
                    <a:gd name="T0" fmla="*/ 37 w 39"/>
                    <a:gd name="T1" fmla="*/ 12 h 26"/>
                    <a:gd name="T2" fmla="*/ 24 w 39"/>
                    <a:gd name="T3" fmla="*/ 0 h 26"/>
                    <a:gd name="T4" fmla="*/ 2 w 39"/>
                    <a:gd name="T5" fmla="*/ 12 h 26"/>
                    <a:gd name="T6" fmla="*/ 16 w 39"/>
                    <a:gd name="T7" fmla="*/ 26 h 26"/>
                    <a:gd name="T8" fmla="*/ 37 w 39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6">
                      <a:moveTo>
                        <a:pt x="37" y="12"/>
                      </a:moveTo>
                      <a:cubicBezTo>
                        <a:pt x="39" y="5"/>
                        <a:pt x="33" y="0"/>
                        <a:pt x="24" y="0"/>
                      </a:cubicBezTo>
                      <a:cubicBezTo>
                        <a:pt x="14" y="0"/>
                        <a:pt x="5" y="5"/>
                        <a:pt x="2" y="12"/>
                      </a:cubicBezTo>
                      <a:cubicBezTo>
                        <a:pt x="0" y="20"/>
                        <a:pt x="6" y="26"/>
                        <a:pt x="16" y="26"/>
                      </a:cubicBezTo>
                      <a:cubicBezTo>
                        <a:pt x="25" y="26"/>
                        <a:pt x="35" y="20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9" name="îşḷîḓe">
                  <a:extLst>
                    <a:ext uri="{FF2B5EF4-FFF2-40B4-BE49-F238E27FC236}">
                      <a16:creationId xmlns:a16="http://schemas.microsoft.com/office/drawing/2014/main" id="{B40E3A38-86D2-CE62-D125-50CEAB962A80}"/>
                    </a:ext>
                  </a:extLst>
                </p:cNvPr>
                <p:cNvSpPr/>
                <p:nvPr/>
              </p:nvSpPr>
              <p:spPr bwMode="auto">
                <a:xfrm>
                  <a:off x="3416385" y="3445885"/>
                  <a:ext cx="141951" cy="94120"/>
                </a:xfrm>
                <a:custGeom>
                  <a:avLst/>
                  <a:gdLst>
                    <a:gd name="T0" fmla="*/ 37 w 39"/>
                    <a:gd name="T1" fmla="*/ 12 h 26"/>
                    <a:gd name="T2" fmla="*/ 23 w 39"/>
                    <a:gd name="T3" fmla="*/ 0 h 26"/>
                    <a:gd name="T4" fmla="*/ 2 w 39"/>
                    <a:gd name="T5" fmla="*/ 12 h 26"/>
                    <a:gd name="T6" fmla="*/ 16 w 39"/>
                    <a:gd name="T7" fmla="*/ 26 h 26"/>
                    <a:gd name="T8" fmla="*/ 37 w 39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6">
                      <a:moveTo>
                        <a:pt x="37" y="12"/>
                      </a:moveTo>
                      <a:cubicBezTo>
                        <a:pt x="39" y="5"/>
                        <a:pt x="33" y="0"/>
                        <a:pt x="23" y="0"/>
                      </a:cubicBezTo>
                      <a:cubicBezTo>
                        <a:pt x="14" y="0"/>
                        <a:pt x="4" y="5"/>
                        <a:pt x="2" y="12"/>
                      </a:cubicBezTo>
                      <a:cubicBezTo>
                        <a:pt x="0" y="20"/>
                        <a:pt x="6" y="26"/>
                        <a:pt x="16" y="26"/>
                      </a:cubicBezTo>
                      <a:cubicBezTo>
                        <a:pt x="25" y="26"/>
                        <a:pt x="35" y="20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0" name="ïšḻídè">
                  <a:extLst>
                    <a:ext uri="{FF2B5EF4-FFF2-40B4-BE49-F238E27FC236}">
                      <a16:creationId xmlns:a16="http://schemas.microsoft.com/office/drawing/2014/main" id="{016103A2-E3A3-D19B-EF90-4A48C3958782}"/>
                    </a:ext>
                  </a:extLst>
                </p:cNvPr>
                <p:cNvSpPr/>
                <p:nvPr/>
              </p:nvSpPr>
              <p:spPr bwMode="auto">
                <a:xfrm>
                  <a:off x="3573766" y="3445885"/>
                  <a:ext cx="137323" cy="94120"/>
                </a:xfrm>
                <a:custGeom>
                  <a:avLst/>
                  <a:gdLst>
                    <a:gd name="T0" fmla="*/ 36 w 38"/>
                    <a:gd name="T1" fmla="*/ 12 h 26"/>
                    <a:gd name="T2" fmla="*/ 23 w 38"/>
                    <a:gd name="T3" fmla="*/ 0 h 26"/>
                    <a:gd name="T4" fmla="*/ 2 w 38"/>
                    <a:gd name="T5" fmla="*/ 12 h 26"/>
                    <a:gd name="T6" fmla="*/ 15 w 38"/>
                    <a:gd name="T7" fmla="*/ 26 h 26"/>
                    <a:gd name="T8" fmla="*/ 36 w 38"/>
                    <a:gd name="T9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26">
                      <a:moveTo>
                        <a:pt x="36" y="12"/>
                      </a:moveTo>
                      <a:cubicBezTo>
                        <a:pt x="38" y="5"/>
                        <a:pt x="32" y="0"/>
                        <a:pt x="23" y="0"/>
                      </a:cubicBezTo>
                      <a:cubicBezTo>
                        <a:pt x="13" y="0"/>
                        <a:pt x="4" y="5"/>
                        <a:pt x="2" y="12"/>
                      </a:cubicBezTo>
                      <a:cubicBezTo>
                        <a:pt x="0" y="20"/>
                        <a:pt x="6" y="26"/>
                        <a:pt x="15" y="26"/>
                      </a:cubicBezTo>
                      <a:cubicBezTo>
                        <a:pt x="25" y="26"/>
                        <a:pt x="35" y="20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1" name="iṧḻïḓè">
                  <a:extLst>
                    <a:ext uri="{FF2B5EF4-FFF2-40B4-BE49-F238E27FC236}">
                      <a16:creationId xmlns:a16="http://schemas.microsoft.com/office/drawing/2014/main" id="{9C997F31-B039-65B5-074C-635CB024B934}"/>
                    </a:ext>
                  </a:extLst>
                </p:cNvPr>
                <p:cNvSpPr/>
                <p:nvPr/>
              </p:nvSpPr>
              <p:spPr bwMode="auto">
                <a:xfrm>
                  <a:off x="2587823" y="3558520"/>
                  <a:ext cx="149666" cy="98749"/>
                </a:xfrm>
                <a:custGeom>
                  <a:avLst/>
                  <a:gdLst>
                    <a:gd name="T0" fmla="*/ 38 w 41"/>
                    <a:gd name="T1" fmla="*/ 14 h 27"/>
                    <a:gd name="T2" fmla="*/ 26 w 41"/>
                    <a:gd name="T3" fmla="*/ 0 h 27"/>
                    <a:gd name="T4" fmla="*/ 3 w 41"/>
                    <a:gd name="T5" fmla="*/ 14 h 27"/>
                    <a:gd name="T6" fmla="*/ 16 w 41"/>
                    <a:gd name="T7" fmla="*/ 27 h 27"/>
                    <a:gd name="T8" fmla="*/ 38 w 41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7">
                      <a:moveTo>
                        <a:pt x="38" y="14"/>
                      </a:moveTo>
                      <a:cubicBezTo>
                        <a:pt x="41" y="6"/>
                        <a:pt x="36" y="0"/>
                        <a:pt x="26" y="0"/>
                      </a:cubicBezTo>
                      <a:cubicBezTo>
                        <a:pt x="16" y="0"/>
                        <a:pt x="6" y="6"/>
                        <a:pt x="3" y="14"/>
                      </a:cubicBezTo>
                      <a:cubicBezTo>
                        <a:pt x="0" y="21"/>
                        <a:pt x="6" y="27"/>
                        <a:pt x="16" y="27"/>
                      </a:cubicBezTo>
                      <a:cubicBezTo>
                        <a:pt x="25" y="27"/>
                        <a:pt x="36" y="21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2" name="îṧḻídè">
                  <a:extLst>
                    <a:ext uri="{FF2B5EF4-FFF2-40B4-BE49-F238E27FC236}">
                      <a16:creationId xmlns:a16="http://schemas.microsoft.com/office/drawing/2014/main" id="{F3B13963-C780-7974-6484-C8569F0B4824}"/>
                    </a:ext>
                  </a:extLst>
                </p:cNvPr>
                <p:cNvSpPr/>
                <p:nvPr/>
              </p:nvSpPr>
              <p:spPr bwMode="auto">
                <a:xfrm>
                  <a:off x="2748290" y="3558520"/>
                  <a:ext cx="146580" cy="98749"/>
                </a:xfrm>
                <a:custGeom>
                  <a:avLst/>
                  <a:gdLst>
                    <a:gd name="T0" fmla="*/ 38 w 40"/>
                    <a:gd name="T1" fmla="*/ 14 h 27"/>
                    <a:gd name="T2" fmla="*/ 25 w 40"/>
                    <a:gd name="T3" fmla="*/ 0 h 27"/>
                    <a:gd name="T4" fmla="*/ 2 w 40"/>
                    <a:gd name="T5" fmla="*/ 14 h 27"/>
                    <a:gd name="T6" fmla="*/ 15 w 40"/>
                    <a:gd name="T7" fmla="*/ 27 h 27"/>
                    <a:gd name="T8" fmla="*/ 38 w 40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7">
                      <a:moveTo>
                        <a:pt x="38" y="14"/>
                      </a:moveTo>
                      <a:cubicBezTo>
                        <a:pt x="40" y="6"/>
                        <a:pt x="35" y="0"/>
                        <a:pt x="25" y="0"/>
                      </a:cubicBezTo>
                      <a:cubicBezTo>
                        <a:pt x="15" y="0"/>
                        <a:pt x="5" y="6"/>
                        <a:pt x="2" y="14"/>
                      </a:cubicBezTo>
                      <a:cubicBezTo>
                        <a:pt x="0" y="21"/>
                        <a:pt x="5" y="27"/>
                        <a:pt x="15" y="27"/>
                      </a:cubicBezTo>
                      <a:cubicBezTo>
                        <a:pt x="25" y="27"/>
                        <a:pt x="35" y="21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3" name="iṧḻîḍé">
                  <a:extLst>
                    <a:ext uri="{FF2B5EF4-FFF2-40B4-BE49-F238E27FC236}">
                      <a16:creationId xmlns:a16="http://schemas.microsoft.com/office/drawing/2014/main" id="{8F728BB4-782E-1668-CB7F-A765CDA77F5C}"/>
                    </a:ext>
                  </a:extLst>
                </p:cNvPr>
                <p:cNvSpPr/>
                <p:nvPr/>
              </p:nvSpPr>
              <p:spPr bwMode="auto">
                <a:xfrm>
                  <a:off x="2905670" y="3558520"/>
                  <a:ext cx="145037" cy="98749"/>
                </a:xfrm>
                <a:custGeom>
                  <a:avLst/>
                  <a:gdLst>
                    <a:gd name="T0" fmla="*/ 38 w 40"/>
                    <a:gd name="T1" fmla="*/ 14 h 27"/>
                    <a:gd name="T2" fmla="*/ 25 w 40"/>
                    <a:gd name="T3" fmla="*/ 0 h 27"/>
                    <a:gd name="T4" fmla="*/ 3 w 40"/>
                    <a:gd name="T5" fmla="*/ 14 h 27"/>
                    <a:gd name="T6" fmla="*/ 16 w 40"/>
                    <a:gd name="T7" fmla="*/ 27 h 27"/>
                    <a:gd name="T8" fmla="*/ 38 w 40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7">
                      <a:moveTo>
                        <a:pt x="38" y="14"/>
                      </a:moveTo>
                      <a:cubicBezTo>
                        <a:pt x="40" y="6"/>
                        <a:pt x="35" y="0"/>
                        <a:pt x="25" y="0"/>
                      </a:cubicBezTo>
                      <a:cubicBezTo>
                        <a:pt x="15" y="0"/>
                        <a:pt x="5" y="6"/>
                        <a:pt x="3" y="14"/>
                      </a:cubicBezTo>
                      <a:cubicBezTo>
                        <a:pt x="0" y="21"/>
                        <a:pt x="6" y="27"/>
                        <a:pt x="16" y="27"/>
                      </a:cubicBezTo>
                      <a:cubicBezTo>
                        <a:pt x="25" y="27"/>
                        <a:pt x="35" y="21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4" name="i$liḑè">
                  <a:extLst>
                    <a:ext uri="{FF2B5EF4-FFF2-40B4-BE49-F238E27FC236}">
                      <a16:creationId xmlns:a16="http://schemas.microsoft.com/office/drawing/2014/main" id="{CC86375E-499B-990B-8D9C-4FB392767F67}"/>
                    </a:ext>
                  </a:extLst>
                </p:cNvPr>
                <p:cNvSpPr/>
                <p:nvPr/>
              </p:nvSpPr>
              <p:spPr bwMode="auto">
                <a:xfrm>
                  <a:off x="3063051" y="3558520"/>
                  <a:ext cx="149666" cy="98749"/>
                </a:xfrm>
                <a:custGeom>
                  <a:avLst/>
                  <a:gdLst>
                    <a:gd name="T0" fmla="*/ 38 w 41"/>
                    <a:gd name="T1" fmla="*/ 14 h 27"/>
                    <a:gd name="T2" fmla="*/ 25 w 41"/>
                    <a:gd name="T3" fmla="*/ 0 h 27"/>
                    <a:gd name="T4" fmla="*/ 3 w 41"/>
                    <a:gd name="T5" fmla="*/ 14 h 27"/>
                    <a:gd name="T6" fmla="*/ 16 w 41"/>
                    <a:gd name="T7" fmla="*/ 27 h 27"/>
                    <a:gd name="T8" fmla="*/ 38 w 41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7">
                      <a:moveTo>
                        <a:pt x="38" y="14"/>
                      </a:moveTo>
                      <a:cubicBezTo>
                        <a:pt x="41" y="6"/>
                        <a:pt x="35" y="0"/>
                        <a:pt x="25" y="0"/>
                      </a:cubicBezTo>
                      <a:cubicBezTo>
                        <a:pt x="15" y="0"/>
                        <a:pt x="5" y="6"/>
                        <a:pt x="3" y="14"/>
                      </a:cubicBezTo>
                      <a:cubicBezTo>
                        <a:pt x="0" y="21"/>
                        <a:pt x="6" y="27"/>
                        <a:pt x="16" y="27"/>
                      </a:cubicBezTo>
                      <a:cubicBezTo>
                        <a:pt x="26" y="27"/>
                        <a:pt x="36" y="21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5" name="íšlídè">
                  <a:extLst>
                    <a:ext uri="{FF2B5EF4-FFF2-40B4-BE49-F238E27FC236}">
                      <a16:creationId xmlns:a16="http://schemas.microsoft.com/office/drawing/2014/main" id="{2C437838-BC83-F27C-2138-D3E418B99F7A}"/>
                    </a:ext>
                  </a:extLst>
                </p:cNvPr>
                <p:cNvSpPr/>
                <p:nvPr/>
              </p:nvSpPr>
              <p:spPr bwMode="auto">
                <a:xfrm>
                  <a:off x="3223517" y="3558520"/>
                  <a:ext cx="145037" cy="98749"/>
                </a:xfrm>
                <a:custGeom>
                  <a:avLst/>
                  <a:gdLst>
                    <a:gd name="T0" fmla="*/ 37 w 40"/>
                    <a:gd name="T1" fmla="*/ 14 h 27"/>
                    <a:gd name="T2" fmla="*/ 24 w 40"/>
                    <a:gd name="T3" fmla="*/ 0 h 27"/>
                    <a:gd name="T4" fmla="*/ 2 w 40"/>
                    <a:gd name="T5" fmla="*/ 14 h 27"/>
                    <a:gd name="T6" fmla="*/ 15 w 40"/>
                    <a:gd name="T7" fmla="*/ 27 h 27"/>
                    <a:gd name="T8" fmla="*/ 37 w 40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7">
                      <a:moveTo>
                        <a:pt x="37" y="14"/>
                      </a:moveTo>
                      <a:cubicBezTo>
                        <a:pt x="40" y="6"/>
                        <a:pt x="34" y="0"/>
                        <a:pt x="24" y="0"/>
                      </a:cubicBezTo>
                      <a:cubicBezTo>
                        <a:pt x="14" y="0"/>
                        <a:pt x="4" y="6"/>
                        <a:pt x="2" y="14"/>
                      </a:cubicBezTo>
                      <a:cubicBezTo>
                        <a:pt x="0" y="21"/>
                        <a:pt x="6" y="27"/>
                        <a:pt x="15" y="27"/>
                      </a:cubicBezTo>
                      <a:cubicBezTo>
                        <a:pt x="25" y="27"/>
                        <a:pt x="35" y="21"/>
                        <a:pt x="3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6" name="îṡ1íḓè">
                  <a:extLst>
                    <a:ext uri="{FF2B5EF4-FFF2-40B4-BE49-F238E27FC236}">
                      <a16:creationId xmlns:a16="http://schemas.microsoft.com/office/drawing/2014/main" id="{B1E31FD2-DD37-7D44-C784-9E1327844E8D}"/>
                    </a:ext>
                  </a:extLst>
                </p:cNvPr>
                <p:cNvSpPr/>
                <p:nvPr/>
              </p:nvSpPr>
              <p:spPr bwMode="auto">
                <a:xfrm>
                  <a:off x="3379355" y="3558520"/>
                  <a:ext cx="146580" cy="98749"/>
                </a:xfrm>
                <a:custGeom>
                  <a:avLst/>
                  <a:gdLst>
                    <a:gd name="T0" fmla="*/ 38 w 40"/>
                    <a:gd name="T1" fmla="*/ 14 h 27"/>
                    <a:gd name="T2" fmla="*/ 24 w 40"/>
                    <a:gd name="T3" fmla="*/ 0 h 27"/>
                    <a:gd name="T4" fmla="*/ 2 w 40"/>
                    <a:gd name="T5" fmla="*/ 14 h 27"/>
                    <a:gd name="T6" fmla="*/ 16 w 40"/>
                    <a:gd name="T7" fmla="*/ 27 h 27"/>
                    <a:gd name="T8" fmla="*/ 38 w 40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7">
                      <a:moveTo>
                        <a:pt x="38" y="14"/>
                      </a:moveTo>
                      <a:cubicBezTo>
                        <a:pt x="40" y="6"/>
                        <a:pt x="34" y="0"/>
                        <a:pt x="24" y="0"/>
                      </a:cubicBezTo>
                      <a:cubicBezTo>
                        <a:pt x="14" y="0"/>
                        <a:pt x="5" y="6"/>
                        <a:pt x="2" y="14"/>
                      </a:cubicBezTo>
                      <a:cubicBezTo>
                        <a:pt x="0" y="21"/>
                        <a:pt x="6" y="27"/>
                        <a:pt x="16" y="27"/>
                      </a:cubicBezTo>
                      <a:cubicBezTo>
                        <a:pt x="26" y="27"/>
                        <a:pt x="35" y="21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7" name="îṥlïḓé">
                  <a:extLst>
                    <a:ext uri="{FF2B5EF4-FFF2-40B4-BE49-F238E27FC236}">
                      <a16:creationId xmlns:a16="http://schemas.microsoft.com/office/drawing/2014/main" id="{8DC70639-D4FD-153E-04C6-A4D316392C58}"/>
                    </a:ext>
                  </a:extLst>
                </p:cNvPr>
                <p:cNvSpPr/>
                <p:nvPr/>
              </p:nvSpPr>
              <p:spPr bwMode="auto">
                <a:xfrm>
                  <a:off x="3536735" y="3558520"/>
                  <a:ext cx="146580" cy="98749"/>
                </a:xfrm>
                <a:custGeom>
                  <a:avLst/>
                  <a:gdLst>
                    <a:gd name="T0" fmla="*/ 38 w 40"/>
                    <a:gd name="T1" fmla="*/ 14 h 27"/>
                    <a:gd name="T2" fmla="*/ 24 w 40"/>
                    <a:gd name="T3" fmla="*/ 0 h 27"/>
                    <a:gd name="T4" fmla="*/ 3 w 40"/>
                    <a:gd name="T5" fmla="*/ 14 h 27"/>
                    <a:gd name="T6" fmla="*/ 17 w 40"/>
                    <a:gd name="T7" fmla="*/ 27 h 27"/>
                    <a:gd name="T8" fmla="*/ 38 w 40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7">
                      <a:moveTo>
                        <a:pt x="38" y="14"/>
                      </a:moveTo>
                      <a:cubicBezTo>
                        <a:pt x="40" y="6"/>
                        <a:pt x="34" y="0"/>
                        <a:pt x="24" y="0"/>
                      </a:cubicBezTo>
                      <a:cubicBezTo>
                        <a:pt x="14" y="0"/>
                        <a:pt x="5" y="6"/>
                        <a:pt x="3" y="14"/>
                      </a:cubicBezTo>
                      <a:cubicBezTo>
                        <a:pt x="0" y="21"/>
                        <a:pt x="7" y="27"/>
                        <a:pt x="17" y="27"/>
                      </a:cubicBezTo>
                      <a:cubicBezTo>
                        <a:pt x="26" y="27"/>
                        <a:pt x="36" y="21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8" name="í$ḻiḑe">
                  <a:extLst>
                    <a:ext uri="{FF2B5EF4-FFF2-40B4-BE49-F238E27FC236}">
                      <a16:creationId xmlns:a16="http://schemas.microsoft.com/office/drawing/2014/main" id="{615D86EA-7A90-64DD-423A-E1299D270DD7}"/>
                    </a:ext>
                  </a:extLst>
                </p:cNvPr>
                <p:cNvSpPr/>
                <p:nvPr/>
              </p:nvSpPr>
              <p:spPr bwMode="auto">
                <a:xfrm>
                  <a:off x="3697202" y="3558520"/>
                  <a:ext cx="141951" cy="98749"/>
                </a:xfrm>
                <a:custGeom>
                  <a:avLst/>
                  <a:gdLst>
                    <a:gd name="T0" fmla="*/ 37 w 39"/>
                    <a:gd name="T1" fmla="*/ 14 h 27"/>
                    <a:gd name="T2" fmla="*/ 23 w 39"/>
                    <a:gd name="T3" fmla="*/ 0 h 27"/>
                    <a:gd name="T4" fmla="*/ 2 w 39"/>
                    <a:gd name="T5" fmla="*/ 14 h 27"/>
                    <a:gd name="T6" fmla="*/ 16 w 39"/>
                    <a:gd name="T7" fmla="*/ 27 h 27"/>
                    <a:gd name="T8" fmla="*/ 37 w 39"/>
                    <a:gd name="T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7">
                      <a:moveTo>
                        <a:pt x="37" y="14"/>
                      </a:moveTo>
                      <a:cubicBezTo>
                        <a:pt x="39" y="6"/>
                        <a:pt x="33" y="0"/>
                        <a:pt x="23" y="0"/>
                      </a:cubicBezTo>
                      <a:cubicBezTo>
                        <a:pt x="13" y="0"/>
                        <a:pt x="4" y="6"/>
                        <a:pt x="2" y="14"/>
                      </a:cubicBezTo>
                      <a:cubicBezTo>
                        <a:pt x="0" y="21"/>
                        <a:pt x="6" y="27"/>
                        <a:pt x="16" y="27"/>
                      </a:cubicBezTo>
                      <a:cubicBezTo>
                        <a:pt x="26" y="27"/>
                        <a:pt x="35" y="21"/>
                        <a:pt x="3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9" name="iṩľíḋê">
                  <a:extLst>
                    <a:ext uri="{FF2B5EF4-FFF2-40B4-BE49-F238E27FC236}">
                      <a16:creationId xmlns:a16="http://schemas.microsoft.com/office/drawing/2014/main" id="{D5C28E20-C08C-8430-E5F9-5A379095AB83}"/>
                    </a:ext>
                  </a:extLst>
                </p:cNvPr>
                <p:cNvSpPr/>
                <p:nvPr/>
              </p:nvSpPr>
              <p:spPr bwMode="auto">
                <a:xfrm>
                  <a:off x="2539992" y="3678869"/>
                  <a:ext cx="154295" cy="103378"/>
                </a:xfrm>
                <a:custGeom>
                  <a:avLst/>
                  <a:gdLst>
                    <a:gd name="T0" fmla="*/ 39 w 42"/>
                    <a:gd name="T1" fmla="*/ 14 h 28"/>
                    <a:gd name="T2" fmla="*/ 26 w 42"/>
                    <a:gd name="T3" fmla="*/ 0 h 28"/>
                    <a:gd name="T4" fmla="*/ 3 w 42"/>
                    <a:gd name="T5" fmla="*/ 14 h 28"/>
                    <a:gd name="T6" fmla="*/ 15 w 42"/>
                    <a:gd name="T7" fmla="*/ 28 h 28"/>
                    <a:gd name="T8" fmla="*/ 39 w 42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8">
                      <a:moveTo>
                        <a:pt x="39" y="14"/>
                      </a:moveTo>
                      <a:cubicBezTo>
                        <a:pt x="42" y="6"/>
                        <a:pt x="36" y="0"/>
                        <a:pt x="26" y="0"/>
                      </a:cubicBezTo>
                      <a:cubicBezTo>
                        <a:pt x="16" y="0"/>
                        <a:pt x="6" y="6"/>
                        <a:pt x="3" y="14"/>
                      </a:cubicBezTo>
                      <a:cubicBezTo>
                        <a:pt x="0" y="22"/>
                        <a:pt x="5" y="28"/>
                        <a:pt x="15" y="28"/>
                      </a:cubicBezTo>
                      <a:cubicBezTo>
                        <a:pt x="25" y="28"/>
                        <a:pt x="36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0" name="išlíḍê">
                  <a:extLst>
                    <a:ext uri="{FF2B5EF4-FFF2-40B4-BE49-F238E27FC236}">
                      <a16:creationId xmlns:a16="http://schemas.microsoft.com/office/drawing/2014/main" id="{6189F606-0AC6-17C1-9417-29B52BE36DB3}"/>
                    </a:ext>
                  </a:extLst>
                </p:cNvPr>
                <p:cNvSpPr/>
                <p:nvPr/>
              </p:nvSpPr>
              <p:spPr bwMode="auto">
                <a:xfrm>
                  <a:off x="2700458" y="3678869"/>
                  <a:ext cx="149666" cy="103378"/>
                </a:xfrm>
                <a:custGeom>
                  <a:avLst/>
                  <a:gdLst>
                    <a:gd name="T0" fmla="*/ 39 w 41"/>
                    <a:gd name="T1" fmla="*/ 14 h 28"/>
                    <a:gd name="T2" fmla="*/ 26 w 41"/>
                    <a:gd name="T3" fmla="*/ 0 h 28"/>
                    <a:gd name="T4" fmla="*/ 3 w 41"/>
                    <a:gd name="T5" fmla="*/ 14 h 28"/>
                    <a:gd name="T6" fmla="*/ 15 w 41"/>
                    <a:gd name="T7" fmla="*/ 28 h 28"/>
                    <a:gd name="T8" fmla="*/ 39 w 41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8">
                      <a:moveTo>
                        <a:pt x="39" y="14"/>
                      </a:moveTo>
                      <a:cubicBezTo>
                        <a:pt x="41" y="6"/>
                        <a:pt x="36" y="0"/>
                        <a:pt x="26" y="0"/>
                      </a:cubicBezTo>
                      <a:cubicBezTo>
                        <a:pt x="16" y="0"/>
                        <a:pt x="6" y="6"/>
                        <a:pt x="3" y="14"/>
                      </a:cubicBezTo>
                      <a:cubicBezTo>
                        <a:pt x="0" y="22"/>
                        <a:pt x="6" y="28"/>
                        <a:pt x="15" y="28"/>
                      </a:cubicBezTo>
                      <a:cubicBezTo>
                        <a:pt x="25" y="28"/>
                        <a:pt x="36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1" name="isḷîďê">
                  <a:extLst>
                    <a:ext uri="{FF2B5EF4-FFF2-40B4-BE49-F238E27FC236}">
                      <a16:creationId xmlns:a16="http://schemas.microsoft.com/office/drawing/2014/main" id="{21613C5C-CBAF-BB21-6AC8-DCDC4FE38ABC}"/>
                    </a:ext>
                  </a:extLst>
                </p:cNvPr>
                <p:cNvSpPr/>
                <p:nvPr/>
              </p:nvSpPr>
              <p:spPr bwMode="auto">
                <a:xfrm>
                  <a:off x="2860925" y="3678869"/>
                  <a:ext cx="149666" cy="103378"/>
                </a:xfrm>
                <a:custGeom>
                  <a:avLst/>
                  <a:gdLst>
                    <a:gd name="T0" fmla="*/ 38 w 41"/>
                    <a:gd name="T1" fmla="*/ 14 h 28"/>
                    <a:gd name="T2" fmla="*/ 25 w 41"/>
                    <a:gd name="T3" fmla="*/ 0 h 28"/>
                    <a:gd name="T4" fmla="*/ 3 w 41"/>
                    <a:gd name="T5" fmla="*/ 14 h 28"/>
                    <a:gd name="T6" fmla="*/ 16 w 41"/>
                    <a:gd name="T7" fmla="*/ 28 h 28"/>
                    <a:gd name="T8" fmla="*/ 38 w 41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8">
                      <a:moveTo>
                        <a:pt x="38" y="14"/>
                      </a:moveTo>
                      <a:cubicBezTo>
                        <a:pt x="41" y="6"/>
                        <a:pt x="35" y="0"/>
                        <a:pt x="25" y="0"/>
                      </a:cubicBezTo>
                      <a:cubicBezTo>
                        <a:pt x="16" y="0"/>
                        <a:pt x="5" y="6"/>
                        <a:pt x="3" y="14"/>
                      </a:cubicBezTo>
                      <a:cubicBezTo>
                        <a:pt x="0" y="22"/>
                        <a:pt x="6" y="28"/>
                        <a:pt x="16" y="28"/>
                      </a:cubicBezTo>
                      <a:cubicBezTo>
                        <a:pt x="26" y="28"/>
                        <a:pt x="36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2" name="íṣḻíḓê">
                  <a:extLst>
                    <a:ext uri="{FF2B5EF4-FFF2-40B4-BE49-F238E27FC236}">
                      <a16:creationId xmlns:a16="http://schemas.microsoft.com/office/drawing/2014/main" id="{7A85CBAB-9F2A-8ED1-F6DC-B48BE30D6F9B}"/>
                    </a:ext>
                  </a:extLst>
                </p:cNvPr>
                <p:cNvSpPr/>
                <p:nvPr/>
              </p:nvSpPr>
              <p:spPr bwMode="auto">
                <a:xfrm>
                  <a:off x="3022934" y="3678869"/>
                  <a:ext cx="148123" cy="103378"/>
                </a:xfrm>
                <a:custGeom>
                  <a:avLst/>
                  <a:gdLst>
                    <a:gd name="T0" fmla="*/ 38 w 41"/>
                    <a:gd name="T1" fmla="*/ 14 h 28"/>
                    <a:gd name="T2" fmla="*/ 25 w 41"/>
                    <a:gd name="T3" fmla="*/ 0 h 28"/>
                    <a:gd name="T4" fmla="*/ 3 w 41"/>
                    <a:gd name="T5" fmla="*/ 14 h 28"/>
                    <a:gd name="T6" fmla="*/ 16 w 41"/>
                    <a:gd name="T7" fmla="*/ 28 h 28"/>
                    <a:gd name="T8" fmla="*/ 38 w 41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8">
                      <a:moveTo>
                        <a:pt x="38" y="14"/>
                      </a:moveTo>
                      <a:cubicBezTo>
                        <a:pt x="41" y="6"/>
                        <a:pt x="35" y="0"/>
                        <a:pt x="25" y="0"/>
                      </a:cubicBezTo>
                      <a:cubicBezTo>
                        <a:pt x="15" y="0"/>
                        <a:pt x="5" y="6"/>
                        <a:pt x="3" y="14"/>
                      </a:cubicBezTo>
                      <a:cubicBezTo>
                        <a:pt x="0" y="22"/>
                        <a:pt x="6" y="28"/>
                        <a:pt x="16" y="28"/>
                      </a:cubicBezTo>
                      <a:cubicBezTo>
                        <a:pt x="26" y="28"/>
                        <a:pt x="36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3" name="íṡľîďè">
                  <a:extLst>
                    <a:ext uri="{FF2B5EF4-FFF2-40B4-BE49-F238E27FC236}">
                      <a16:creationId xmlns:a16="http://schemas.microsoft.com/office/drawing/2014/main" id="{F61B38AF-6E28-4B04-4470-1DB02FE0B5BB}"/>
                    </a:ext>
                  </a:extLst>
                </p:cNvPr>
                <p:cNvSpPr/>
                <p:nvPr/>
              </p:nvSpPr>
              <p:spPr bwMode="auto">
                <a:xfrm>
                  <a:off x="3183401" y="3678869"/>
                  <a:ext cx="149666" cy="103378"/>
                </a:xfrm>
                <a:custGeom>
                  <a:avLst/>
                  <a:gdLst>
                    <a:gd name="T0" fmla="*/ 38 w 41"/>
                    <a:gd name="T1" fmla="*/ 14 h 28"/>
                    <a:gd name="T2" fmla="*/ 25 w 41"/>
                    <a:gd name="T3" fmla="*/ 0 h 28"/>
                    <a:gd name="T4" fmla="*/ 2 w 41"/>
                    <a:gd name="T5" fmla="*/ 14 h 28"/>
                    <a:gd name="T6" fmla="*/ 16 w 41"/>
                    <a:gd name="T7" fmla="*/ 28 h 28"/>
                    <a:gd name="T8" fmla="*/ 38 w 41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8">
                      <a:moveTo>
                        <a:pt x="38" y="14"/>
                      </a:moveTo>
                      <a:cubicBezTo>
                        <a:pt x="41" y="6"/>
                        <a:pt x="34" y="0"/>
                        <a:pt x="25" y="0"/>
                      </a:cubicBezTo>
                      <a:cubicBezTo>
                        <a:pt x="15" y="0"/>
                        <a:pt x="5" y="6"/>
                        <a:pt x="2" y="14"/>
                      </a:cubicBezTo>
                      <a:cubicBezTo>
                        <a:pt x="0" y="22"/>
                        <a:pt x="6" y="28"/>
                        <a:pt x="16" y="28"/>
                      </a:cubicBezTo>
                      <a:cubicBezTo>
                        <a:pt x="26" y="28"/>
                        <a:pt x="36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4" name="îsliḋé">
                  <a:extLst>
                    <a:ext uri="{FF2B5EF4-FFF2-40B4-BE49-F238E27FC236}">
                      <a16:creationId xmlns:a16="http://schemas.microsoft.com/office/drawing/2014/main" id="{F70006E4-89EF-1A25-1F49-6948248A0D85}"/>
                    </a:ext>
                  </a:extLst>
                </p:cNvPr>
                <p:cNvSpPr/>
                <p:nvPr/>
              </p:nvSpPr>
              <p:spPr bwMode="auto">
                <a:xfrm>
                  <a:off x="3343867" y="3678869"/>
                  <a:ext cx="145037" cy="103378"/>
                </a:xfrm>
                <a:custGeom>
                  <a:avLst/>
                  <a:gdLst>
                    <a:gd name="T0" fmla="*/ 38 w 40"/>
                    <a:gd name="T1" fmla="*/ 14 h 28"/>
                    <a:gd name="T2" fmla="*/ 24 w 40"/>
                    <a:gd name="T3" fmla="*/ 0 h 28"/>
                    <a:gd name="T4" fmla="*/ 2 w 40"/>
                    <a:gd name="T5" fmla="*/ 14 h 28"/>
                    <a:gd name="T6" fmla="*/ 16 w 40"/>
                    <a:gd name="T7" fmla="*/ 28 h 28"/>
                    <a:gd name="T8" fmla="*/ 38 w 40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8">
                      <a:moveTo>
                        <a:pt x="38" y="14"/>
                      </a:moveTo>
                      <a:cubicBezTo>
                        <a:pt x="40" y="6"/>
                        <a:pt x="34" y="0"/>
                        <a:pt x="24" y="0"/>
                      </a:cubicBezTo>
                      <a:cubicBezTo>
                        <a:pt x="14" y="0"/>
                        <a:pt x="5" y="6"/>
                        <a:pt x="2" y="14"/>
                      </a:cubicBezTo>
                      <a:cubicBezTo>
                        <a:pt x="0" y="22"/>
                        <a:pt x="6" y="28"/>
                        <a:pt x="16" y="28"/>
                      </a:cubicBezTo>
                      <a:cubicBezTo>
                        <a:pt x="26" y="28"/>
                        <a:pt x="36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5" name="ïś1iḍê">
                  <a:extLst>
                    <a:ext uri="{FF2B5EF4-FFF2-40B4-BE49-F238E27FC236}">
                      <a16:creationId xmlns:a16="http://schemas.microsoft.com/office/drawing/2014/main" id="{995AE9A1-0B33-A0C8-613F-39D7F8FF4867}"/>
                    </a:ext>
                  </a:extLst>
                </p:cNvPr>
                <p:cNvSpPr/>
                <p:nvPr/>
              </p:nvSpPr>
              <p:spPr bwMode="auto">
                <a:xfrm>
                  <a:off x="3504334" y="3678869"/>
                  <a:ext cx="145037" cy="103378"/>
                </a:xfrm>
                <a:custGeom>
                  <a:avLst/>
                  <a:gdLst>
                    <a:gd name="T0" fmla="*/ 38 w 40"/>
                    <a:gd name="T1" fmla="*/ 14 h 28"/>
                    <a:gd name="T2" fmla="*/ 24 w 40"/>
                    <a:gd name="T3" fmla="*/ 0 h 28"/>
                    <a:gd name="T4" fmla="*/ 2 w 40"/>
                    <a:gd name="T5" fmla="*/ 14 h 28"/>
                    <a:gd name="T6" fmla="*/ 16 w 40"/>
                    <a:gd name="T7" fmla="*/ 28 h 28"/>
                    <a:gd name="T8" fmla="*/ 38 w 40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8">
                      <a:moveTo>
                        <a:pt x="38" y="14"/>
                      </a:moveTo>
                      <a:cubicBezTo>
                        <a:pt x="40" y="6"/>
                        <a:pt x="34" y="0"/>
                        <a:pt x="24" y="0"/>
                      </a:cubicBezTo>
                      <a:cubicBezTo>
                        <a:pt x="14" y="0"/>
                        <a:pt x="4" y="6"/>
                        <a:pt x="2" y="14"/>
                      </a:cubicBezTo>
                      <a:cubicBezTo>
                        <a:pt x="0" y="22"/>
                        <a:pt x="6" y="28"/>
                        <a:pt x="16" y="28"/>
                      </a:cubicBezTo>
                      <a:cubicBezTo>
                        <a:pt x="26" y="28"/>
                        <a:pt x="36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6" name="iś1íḓé">
                  <a:extLst>
                    <a:ext uri="{FF2B5EF4-FFF2-40B4-BE49-F238E27FC236}">
                      <a16:creationId xmlns:a16="http://schemas.microsoft.com/office/drawing/2014/main" id="{05133CB6-CC5E-7C37-D88C-52B16F9133A2}"/>
                    </a:ext>
                  </a:extLst>
                </p:cNvPr>
                <p:cNvSpPr/>
                <p:nvPr/>
              </p:nvSpPr>
              <p:spPr bwMode="auto">
                <a:xfrm>
                  <a:off x="3664800" y="3678869"/>
                  <a:ext cx="145037" cy="103378"/>
                </a:xfrm>
                <a:custGeom>
                  <a:avLst/>
                  <a:gdLst>
                    <a:gd name="T0" fmla="*/ 38 w 40"/>
                    <a:gd name="T1" fmla="*/ 14 h 28"/>
                    <a:gd name="T2" fmla="*/ 23 w 40"/>
                    <a:gd name="T3" fmla="*/ 0 h 28"/>
                    <a:gd name="T4" fmla="*/ 2 w 40"/>
                    <a:gd name="T5" fmla="*/ 14 h 28"/>
                    <a:gd name="T6" fmla="*/ 16 w 40"/>
                    <a:gd name="T7" fmla="*/ 28 h 28"/>
                    <a:gd name="T8" fmla="*/ 38 w 40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8">
                      <a:moveTo>
                        <a:pt x="38" y="14"/>
                      </a:moveTo>
                      <a:cubicBezTo>
                        <a:pt x="40" y="6"/>
                        <a:pt x="33" y="0"/>
                        <a:pt x="23" y="0"/>
                      </a:cubicBezTo>
                      <a:cubicBezTo>
                        <a:pt x="14" y="0"/>
                        <a:pt x="4" y="6"/>
                        <a:pt x="2" y="14"/>
                      </a:cubicBezTo>
                      <a:cubicBezTo>
                        <a:pt x="0" y="22"/>
                        <a:pt x="6" y="28"/>
                        <a:pt x="16" y="28"/>
                      </a:cubicBezTo>
                      <a:cubicBezTo>
                        <a:pt x="26" y="28"/>
                        <a:pt x="36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7" name="ïṣliďê">
                  <a:extLst>
                    <a:ext uri="{FF2B5EF4-FFF2-40B4-BE49-F238E27FC236}">
                      <a16:creationId xmlns:a16="http://schemas.microsoft.com/office/drawing/2014/main" id="{72DC7282-7025-E0AA-EE3E-0BD3A19AE6DF}"/>
                    </a:ext>
                  </a:extLst>
                </p:cNvPr>
                <p:cNvSpPr/>
                <p:nvPr/>
              </p:nvSpPr>
              <p:spPr bwMode="auto">
                <a:xfrm>
                  <a:off x="3825267" y="3678869"/>
                  <a:ext cx="141951" cy="103378"/>
                </a:xfrm>
                <a:custGeom>
                  <a:avLst/>
                  <a:gdLst>
                    <a:gd name="T0" fmla="*/ 38 w 39"/>
                    <a:gd name="T1" fmla="*/ 14 h 28"/>
                    <a:gd name="T2" fmla="*/ 23 w 39"/>
                    <a:gd name="T3" fmla="*/ 0 h 28"/>
                    <a:gd name="T4" fmla="*/ 2 w 39"/>
                    <a:gd name="T5" fmla="*/ 14 h 28"/>
                    <a:gd name="T6" fmla="*/ 17 w 39"/>
                    <a:gd name="T7" fmla="*/ 28 h 28"/>
                    <a:gd name="T8" fmla="*/ 38 w 39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8">
                      <a:moveTo>
                        <a:pt x="38" y="14"/>
                      </a:moveTo>
                      <a:cubicBezTo>
                        <a:pt x="39" y="6"/>
                        <a:pt x="33" y="0"/>
                        <a:pt x="23" y="0"/>
                      </a:cubicBezTo>
                      <a:cubicBezTo>
                        <a:pt x="13" y="0"/>
                        <a:pt x="4" y="6"/>
                        <a:pt x="2" y="14"/>
                      </a:cubicBezTo>
                      <a:cubicBezTo>
                        <a:pt x="0" y="22"/>
                        <a:pt x="7" y="28"/>
                        <a:pt x="17" y="28"/>
                      </a:cubicBezTo>
                      <a:cubicBezTo>
                        <a:pt x="27" y="28"/>
                        <a:pt x="36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8" name="iŝḷîḓê">
                  <a:extLst>
                    <a:ext uri="{FF2B5EF4-FFF2-40B4-BE49-F238E27FC236}">
                      <a16:creationId xmlns:a16="http://schemas.microsoft.com/office/drawing/2014/main" id="{C362EF2C-973A-5051-A4B4-CE921741EB6C}"/>
                    </a:ext>
                  </a:extLst>
                </p:cNvPr>
                <p:cNvSpPr/>
                <p:nvPr/>
              </p:nvSpPr>
              <p:spPr bwMode="auto">
                <a:xfrm>
                  <a:off x="3985733" y="3678869"/>
                  <a:ext cx="141951" cy="103378"/>
                </a:xfrm>
                <a:custGeom>
                  <a:avLst/>
                  <a:gdLst>
                    <a:gd name="T0" fmla="*/ 38 w 39"/>
                    <a:gd name="T1" fmla="*/ 14 h 28"/>
                    <a:gd name="T2" fmla="*/ 23 w 39"/>
                    <a:gd name="T3" fmla="*/ 0 h 28"/>
                    <a:gd name="T4" fmla="*/ 2 w 39"/>
                    <a:gd name="T5" fmla="*/ 14 h 28"/>
                    <a:gd name="T6" fmla="*/ 17 w 39"/>
                    <a:gd name="T7" fmla="*/ 28 h 28"/>
                    <a:gd name="T8" fmla="*/ 38 w 39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8">
                      <a:moveTo>
                        <a:pt x="38" y="14"/>
                      </a:moveTo>
                      <a:cubicBezTo>
                        <a:pt x="39" y="6"/>
                        <a:pt x="33" y="0"/>
                        <a:pt x="23" y="0"/>
                      </a:cubicBezTo>
                      <a:cubicBezTo>
                        <a:pt x="13" y="0"/>
                        <a:pt x="4" y="6"/>
                        <a:pt x="2" y="14"/>
                      </a:cubicBezTo>
                      <a:cubicBezTo>
                        <a:pt x="0" y="22"/>
                        <a:pt x="7" y="28"/>
                        <a:pt x="17" y="28"/>
                      </a:cubicBezTo>
                      <a:cubicBezTo>
                        <a:pt x="27" y="28"/>
                        <a:pt x="36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9" name="íśḻïḓe">
                  <a:extLst>
                    <a:ext uri="{FF2B5EF4-FFF2-40B4-BE49-F238E27FC236}">
                      <a16:creationId xmlns:a16="http://schemas.microsoft.com/office/drawing/2014/main" id="{4630E2C2-377D-AD94-2F7D-F0521CD615B2}"/>
                    </a:ext>
                  </a:extLst>
                </p:cNvPr>
                <p:cNvSpPr/>
                <p:nvPr/>
              </p:nvSpPr>
              <p:spPr bwMode="auto">
                <a:xfrm>
                  <a:off x="2654170" y="3803849"/>
                  <a:ext cx="152752" cy="101834"/>
                </a:xfrm>
                <a:custGeom>
                  <a:avLst/>
                  <a:gdLst>
                    <a:gd name="T0" fmla="*/ 39 w 42"/>
                    <a:gd name="T1" fmla="*/ 14 h 28"/>
                    <a:gd name="T2" fmla="*/ 26 w 42"/>
                    <a:gd name="T3" fmla="*/ 0 h 28"/>
                    <a:gd name="T4" fmla="*/ 3 w 42"/>
                    <a:gd name="T5" fmla="*/ 14 h 28"/>
                    <a:gd name="T6" fmla="*/ 16 w 42"/>
                    <a:gd name="T7" fmla="*/ 28 h 28"/>
                    <a:gd name="T8" fmla="*/ 39 w 42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8">
                      <a:moveTo>
                        <a:pt x="39" y="14"/>
                      </a:moveTo>
                      <a:cubicBezTo>
                        <a:pt x="42" y="6"/>
                        <a:pt x="36" y="0"/>
                        <a:pt x="26" y="0"/>
                      </a:cubicBezTo>
                      <a:cubicBezTo>
                        <a:pt x="16" y="0"/>
                        <a:pt x="6" y="6"/>
                        <a:pt x="3" y="14"/>
                      </a:cubicBezTo>
                      <a:cubicBezTo>
                        <a:pt x="0" y="22"/>
                        <a:pt x="5" y="28"/>
                        <a:pt x="16" y="28"/>
                      </a:cubicBezTo>
                      <a:cubicBezTo>
                        <a:pt x="26" y="28"/>
                        <a:pt x="36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0" name="îşḷiḓé">
                  <a:extLst>
                    <a:ext uri="{FF2B5EF4-FFF2-40B4-BE49-F238E27FC236}">
                      <a16:creationId xmlns:a16="http://schemas.microsoft.com/office/drawing/2014/main" id="{4751D4B3-7910-1E35-2B61-60463C7CCB05}"/>
                    </a:ext>
                  </a:extLst>
                </p:cNvPr>
                <p:cNvSpPr/>
                <p:nvPr/>
              </p:nvSpPr>
              <p:spPr bwMode="auto">
                <a:xfrm>
                  <a:off x="2814636" y="3803849"/>
                  <a:ext cx="152752" cy="101834"/>
                </a:xfrm>
                <a:custGeom>
                  <a:avLst/>
                  <a:gdLst>
                    <a:gd name="T0" fmla="*/ 40 w 42"/>
                    <a:gd name="T1" fmla="*/ 14 h 28"/>
                    <a:gd name="T2" fmla="*/ 26 w 42"/>
                    <a:gd name="T3" fmla="*/ 0 h 28"/>
                    <a:gd name="T4" fmla="*/ 3 w 42"/>
                    <a:gd name="T5" fmla="*/ 14 h 28"/>
                    <a:gd name="T6" fmla="*/ 16 w 42"/>
                    <a:gd name="T7" fmla="*/ 28 h 28"/>
                    <a:gd name="T8" fmla="*/ 40 w 42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8">
                      <a:moveTo>
                        <a:pt x="40" y="14"/>
                      </a:moveTo>
                      <a:cubicBezTo>
                        <a:pt x="42" y="6"/>
                        <a:pt x="36" y="0"/>
                        <a:pt x="26" y="0"/>
                      </a:cubicBezTo>
                      <a:cubicBezTo>
                        <a:pt x="17" y="0"/>
                        <a:pt x="6" y="6"/>
                        <a:pt x="3" y="14"/>
                      </a:cubicBezTo>
                      <a:cubicBezTo>
                        <a:pt x="0" y="22"/>
                        <a:pt x="6" y="28"/>
                        <a:pt x="16" y="28"/>
                      </a:cubicBezTo>
                      <a:cubicBezTo>
                        <a:pt x="27" y="28"/>
                        <a:pt x="37" y="22"/>
                        <a:pt x="40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1" name="îsliḋè">
                  <a:extLst>
                    <a:ext uri="{FF2B5EF4-FFF2-40B4-BE49-F238E27FC236}">
                      <a16:creationId xmlns:a16="http://schemas.microsoft.com/office/drawing/2014/main" id="{1B0D9798-72D7-C73A-7F82-F5087C173D69}"/>
                    </a:ext>
                  </a:extLst>
                </p:cNvPr>
                <p:cNvSpPr/>
                <p:nvPr/>
              </p:nvSpPr>
              <p:spPr bwMode="auto">
                <a:xfrm>
                  <a:off x="2978188" y="3803849"/>
                  <a:ext cx="152752" cy="101834"/>
                </a:xfrm>
                <a:custGeom>
                  <a:avLst/>
                  <a:gdLst>
                    <a:gd name="T0" fmla="*/ 39 w 42"/>
                    <a:gd name="T1" fmla="*/ 14 h 28"/>
                    <a:gd name="T2" fmla="*/ 26 w 42"/>
                    <a:gd name="T3" fmla="*/ 0 h 28"/>
                    <a:gd name="T4" fmla="*/ 3 w 42"/>
                    <a:gd name="T5" fmla="*/ 14 h 28"/>
                    <a:gd name="T6" fmla="*/ 16 w 42"/>
                    <a:gd name="T7" fmla="*/ 28 h 28"/>
                    <a:gd name="T8" fmla="*/ 39 w 42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8">
                      <a:moveTo>
                        <a:pt x="39" y="14"/>
                      </a:moveTo>
                      <a:cubicBezTo>
                        <a:pt x="42" y="6"/>
                        <a:pt x="36" y="0"/>
                        <a:pt x="26" y="0"/>
                      </a:cubicBezTo>
                      <a:cubicBezTo>
                        <a:pt x="16" y="0"/>
                        <a:pt x="6" y="6"/>
                        <a:pt x="3" y="14"/>
                      </a:cubicBezTo>
                      <a:cubicBezTo>
                        <a:pt x="0" y="22"/>
                        <a:pt x="6" y="28"/>
                        <a:pt x="16" y="28"/>
                      </a:cubicBezTo>
                      <a:cubicBezTo>
                        <a:pt x="26" y="28"/>
                        <a:pt x="37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2" name="îSļïďe">
                  <a:extLst>
                    <a:ext uri="{FF2B5EF4-FFF2-40B4-BE49-F238E27FC236}">
                      <a16:creationId xmlns:a16="http://schemas.microsoft.com/office/drawing/2014/main" id="{08DB61B7-0D73-9E93-4464-D66CD19BB6D3}"/>
                    </a:ext>
                  </a:extLst>
                </p:cNvPr>
                <p:cNvSpPr/>
                <p:nvPr/>
              </p:nvSpPr>
              <p:spPr bwMode="auto">
                <a:xfrm>
                  <a:off x="3143284" y="3803849"/>
                  <a:ext cx="149666" cy="101834"/>
                </a:xfrm>
                <a:custGeom>
                  <a:avLst/>
                  <a:gdLst>
                    <a:gd name="T0" fmla="*/ 39 w 41"/>
                    <a:gd name="T1" fmla="*/ 14 h 28"/>
                    <a:gd name="T2" fmla="*/ 25 w 41"/>
                    <a:gd name="T3" fmla="*/ 0 h 28"/>
                    <a:gd name="T4" fmla="*/ 2 w 41"/>
                    <a:gd name="T5" fmla="*/ 14 h 28"/>
                    <a:gd name="T6" fmla="*/ 16 w 41"/>
                    <a:gd name="T7" fmla="*/ 28 h 28"/>
                    <a:gd name="T8" fmla="*/ 39 w 41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8">
                      <a:moveTo>
                        <a:pt x="39" y="14"/>
                      </a:moveTo>
                      <a:cubicBezTo>
                        <a:pt x="41" y="6"/>
                        <a:pt x="35" y="0"/>
                        <a:pt x="25" y="0"/>
                      </a:cubicBezTo>
                      <a:cubicBezTo>
                        <a:pt x="15" y="0"/>
                        <a:pt x="5" y="6"/>
                        <a:pt x="2" y="14"/>
                      </a:cubicBezTo>
                      <a:cubicBezTo>
                        <a:pt x="0" y="22"/>
                        <a:pt x="6" y="28"/>
                        <a:pt x="16" y="28"/>
                      </a:cubicBezTo>
                      <a:cubicBezTo>
                        <a:pt x="26" y="28"/>
                        <a:pt x="36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3" name="iṥlídé">
                  <a:extLst>
                    <a:ext uri="{FF2B5EF4-FFF2-40B4-BE49-F238E27FC236}">
                      <a16:creationId xmlns:a16="http://schemas.microsoft.com/office/drawing/2014/main" id="{A84ECBBC-DDD6-7A04-5B53-4571A7330BA7}"/>
                    </a:ext>
                  </a:extLst>
                </p:cNvPr>
                <p:cNvSpPr/>
                <p:nvPr/>
              </p:nvSpPr>
              <p:spPr bwMode="auto">
                <a:xfrm>
                  <a:off x="3306837" y="3803849"/>
                  <a:ext cx="149666" cy="101834"/>
                </a:xfrm>
                <a:custGeom>
                  <a:avLst/>
                  <a:gdLst>
                    <a:gd name="T0" fmla="*/ 38 w 41"/>
                    <a:gd name="T1" fmla="*/ 14 h 28"/>
                    <a:gd name="T2" fmla="*/ 24 w 41"/>
                    <a:gd name="T3" fmla="*/ 0 h 28"/>
                    <a:gd name="T4" fmla="*/ 2 w 41"/>
                    <a:gd name="T5" fmla="*/ 14 h 28"/>
                    <a:gd name="T6" fmla="*/ 16 w 41"/>
                    <a:gd name="T7" fmla="*/ 28 h 28"/>
                    <a:gd name="T8" fmla="*/ 38 w 41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8">
                      <a:moveTo>
                        <a:pt x="38" y="14"/>
                      </a:moveTo>
                      <a:cubicBezTo>
                        <a:pt x="41" y="6"/>
                        <a:pt x="34" y="0"/>
                        <a:pt x="24" y="0"/>
                      </a:cubicBezTo>
                      <a:cubicBezTo>
                        <a:pt x="14" y="0"/>
                        <a:pt x="4" y="6"/>
                        <a:pt x="2" y="14"/>
                      </a:cubicBezTo>
                      <a:cubicBezTo>
                        <a:pt x="0" y="22"/>
                        <a:pt x="6" y="28"/>
                        <a:pt x="16" y="28"/>
                      </a:cubicBezTo>
                      <a:cubicBezTo>
                        <a:pt x="26" y="28"/>
                        <a:pt x="36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4" name="ï$ľiďe">
                  <a:extLst>
                    <a:ext uri="{FF2B5EF4-FFF2-40B4-BE49-F238E27FC236}">
                      <a16:creationId xmlns:a16="http://schemas.microsoft.com/office/drawing/2014/main" id="{36B341AE-C448-56CD-15D0-35598EC5CEF6}"/>
                    </a:ext>
                  </a:extLst>
                </p:cNvPr>
                <p:cNvSpPr/>
                <p:nvPr/>
              </p:nvSpPr>
              <p:spPr bwMode="auto">
                <a:xfrm>
                  <a:off x="3467303" y="3803849"/>
                  <a:ext cx="149666" cy="101834"/>
                </a:xfrm>
                <a:custGeom>
                  <a:avLst/>
                  <a:gdLst>
                    <a:gd name="T0" fmla="*/ 39 w 41"/>
                    <a:gd name="T1" fmla="*/ 14 h 28"/>
                    <a:gd name="T2" fmla="*/ 25 w 41"/>
                    <a:gd name="T3" fmla="*/ 0 h 28"/>
                    <a:gd name="T4" fmla="*/ 3 w 41"/>
                    <a:gd name="T5" fmla="*/ 14 h 28"/>
                    <a:gd name="T6" fmla="*/ 17 w 41"/>
                    <a:gd name="T7" fmla="*/ 28 h 28"/>
                    <a:gd name="T8" fmla="*/ 39 w 41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8">
                      <a:moveTo>
                        <a:pt x="39" y="14"/>
                      </a:moveTo>
                      <a:cubicBezTo>
                        <a:pt x="41" y="6"/>
                        <a:pt x="35" y="0"/>
                        <a:pt x="25" y="0"/>
                      </a:cubicBezTo>
                      <a:cubicBezTo>
                        <a:pt x="15" y="0"/>
                        <a:pt x="5" y="6"/>
                        <a:pt x="3" y="14"/>
                      </a:cubicBezTo>
                      <a:cubicBezTo>
                        <a:pt x="0" y="22"/>
                        <a:pt x="7" y="28"/>
                        <a:pt x="17" y="28"/>
                      </a:cubicBezTo>
                      <a:cubicBezTo>
                        <a:pt x="27" y="28"/>
                        <a:pt x="37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5" name="ïśļïďé">
                  <a:extLst>
                    <a:ext uri="{FF2B5EF4-FFF2-40B4-BE49-F238E27FC236}">
                      <a16:creationId xmlns:a16="http://schemas.microsoft.com/office/drawing/2014/main" id="{3AC9C7B3-EA24-FDA2-8C35-EAC317C1DF11}"/>
                    </a:ext>
                  </a:extLst>
                </p:cNvPr>
                <p:cNvSpPr/>
                <p:nvPr/>
              </p:nvSpPr>
              <p:spPr bwMode="auto">
                <a:xfrm>
                  <a:off x="3630855" y="3803849"/>
                  <a:ext cx="146580" cy="101834"/>
                </a:xfrm>
                <a:custGeom>
                  <a:avLst/>
                  <a:gdLst>
                    <a:gd name="T0" fmla="*/ 38 w 40"/>
                    <a:gd name="T1" fmla="*/ 14 h 28"/>
                    <a:gd name="T2" fmla="*/ 24 w 40"/>
                    <a:gd name="T3" fmla="*/ 0 h 28"/>
                    <a:gd name="T4" fmla="*/ 2 w 40"/>
                    <a:gd name="T5" fmla="*/ 14 h 28"/>
                    <a:gd name="T6" fmla="*/ 17 w 40"/>
                    <a:gd name="T7" fmla="*/ 28 h 28"/>
                    <a:gd name="T8" fmla="*/ 38 w 40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8">
                      <a:moveTo>
                        <a:pt x="38" y="14"/>
                      </a:moveTo>
                      <a:cubicBezTo>
                        <a:pt x="40" y="6"/>
                        <a:pt x="34" y="0"/>
                        <a:pt x="24" y="0"/>
                      </a:cubicBezTo>
                      <a:cubicBezTo>
                        <a:pt x="14" y="0"/>
                        <a:pt x="4" y="6"/>
                        <a:pt x="2" y="14"/>
                      </a:cubicBezTo>
                      <a:cubicBezTo>
                        <a:pt x="0" y="22"/>
                        <a:pt x="6" y="28"/>
                        <a:pt x="17" y="28"/>
                      </a:cubicBezTo>
                      <a:cubicBezTo>
                        <a:pt x="27" y="28"/>
                        <a:pt x="36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6" name="ïŝḻîḍé">
                  <a:extLst>
                    <a:ext uri="{FF2B5EF4-FFF2-40B4-BE49-F238E27FC236}">
                      <a16:creationId xmlns:a16="http://schemas.microsoft.com/office/drawing/2014/main" id="{2D7984EE-2CE5-B5F6-F859-1AC99ECD4F87}"/>
                    </a:ext>
                  </a:extLst>
                </p:cNvPr>
                <p:cNvSpPr/>
                <p:nvPr/>
              </p:nvSpPr>
              <p:spPr bwMode="auto">
                <a:xfrm>
                  <a:off x="3795950" y="3803849"/>
                  <a:ext cx="145037" cy="101834"/>
                </a:xfrm>
                <a:custGeom>
                  <a:avLst/>
                  <a:gdLst>
                    <a:gd name="T0" fmla="*/ 38 w 40"/>
                    <a:gd name="T1" fmla="*/ 14 h 28"/>
                    <a:gd name="T2" fmla="*/ 23 w 40"/>
                    <a:gd name="T3" fmla="*/ 0 h 28"/>
                    <a:gd name="T4" fmla="*/ 2 w 40"/>
                    <a:gd name="T5" fmla="*/ 14 h 28"/>
                    <a:gd name="T6" fmla="*/ 16 w 40"/>
                    <a:gd name="T7" fmla="*/ 28 h 28"/>
                    <a:gd name="T8" fmla="*/ 38 w 40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8">
                      <a:moveTo>
                        <a:pt x="38" y="14"/>
                      </a:moveTo>
                      <a:cubicBezTo>
                        <a:pt x="40" y="6"/>
                        <a:pt x="33" y="0"/>
                        <a:pt x="23" y="0"/>
                      </a:cubicBezTo>
                      <a:cubicBezTo>
                        <a:pt x="13" y="0"/>
                        <a:pt x="4" y="6"/>
                        <a:pt x="2" y="14"/>
                      </a:cubicBezTo>
                      <a:cubicBezTo>
                        <a:pt x="0" y="22"/>
                        <a:pt x="6" y="28"/>
                        <a:pt x="16" y="28"/>
                      </a:cubicBezTo>
                      <a:cubicBezTo>
                        <a:pt x="27" y="28"/>
                        <a:pt x="36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7" name="ïşľiďê">
                  <a:extLst>
                    <a:ext uri="{FF2B5EF4-FFF2-40B4-BE49-F238E27FC236}">
                      <a16:creationId xmlns:a16="http://schemas.microsoft.com/office/drawing/2014/main" id="{0F81C09A-B785-6580-A9B8-3194A158CE55}"/>
                    </a:ext>
                  </a:extLst>
                </p:cNvPr>
                <p:cNvSpPr/>
                <p:nvPr/>
              </p:nvSpPr>
              <p:spPr bwMode="auto">
                <a:xfrm>
                  <a:off x="3956417" y="3803849"/>
                  <a:ext cx="146580" cy="101834"/>
                </a:xfrm>
                <a:custGeom>
                  <a:avLst/>
                  <a:gdLst>
                    <a:gd name="T0" fmla="*/ 39 w 40"/>
                    <a:gd name="T1" fmla="*/ 14 h 28"/>
                    <a:gd name="T2" fmla="*/ 23 w 40"/>
                    <a:gd name="T3" fmla="*/ 0 h 28"/>
                    <a:gd name="T4" fmla="*/ 2 w 40"/>
                    <a:gd name="T5" fmla="*/ 14 h 28"/>
                    <a:gd name="T6" fmla="*/ 17 w 40"/>
                    <a:gd name="T7" fmla="*/ 28 h 28"/>
                    <a:gd name="T8" fmla="*/ 39 w 40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8">
                      <a:moveTo>
                        <a:pt x="39" y="14"/>
                      </a:moveTo>
                      <a:cubicBezTo>
                        <a:pt x="40" y="6"/>
                        <a:pt x="33" y="0"/>
                        <a:pt x="23" y="0"/>
                      </a:cubicBezTo>
                      <a:cubicBezTo>
                        <a:pt x="13" y="0"/>
                        <a:pt x="4" y="6"/>
                        <a:pt x="2" y="14"/>
                      </a:cubicBezTo>
                      <a:cubicBezTo>
                        <a:pt x="0" y="22"/>
                        <a:pt x="7" y="28"/>
                        <a:pt x="17" y="28"/>
                      </a:cubicBezTo>
                      <a:cubicBezTo>
                        <a:pt x="27" y="28"/>
                        <a:pt x="37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8" name="iṣľïďe">
                  <a:extLst>
                    <a:ext uri="{FF2B5EF4-FFF2-40B4-BE49-F238E27FC236}">
                      <a16:creationId xmlns:a16="http://schemas.microsoft.com/office/drawing/2014/main" id="{0C784A74-94E9-F43D-DB8F-EA9E65752860}"/>
                    </a:ext>
                  </a:extLst>
                </p:cNvPr>
                <p:cNvSpPr/>
                <p:nvPr/>
              </p:nvSpPr>
              <p:spPr bwMode="auto">
                <a:xfrm>
                  <a:off x="4119969" y="3803849"/>
                  <a:ext cx="146580" cy="101834"/>
                </a:xfrm>
                <a:custGeom>
                  <a:avLst/>
                  <a:gdLst>
                    <a:gd name="T0" fmla="*/ 38 w 40"/>
                    <a:gd name="T1" fmla="*/ 14 h 28"/>
                    <a:gd name="T2" fmla="*/ 23 w 40"/>
                    <a:gd name="T3" fmla="*/ 0 h 28"/>
                    <a:gd name="T4" fmla="*/ 2 w 40"/>
                    <a:gd name="T5" fmla="*/ 14 h 28"/>
                    <a:gd name="T6" fmla="*/ 17 w 40"/>
                    <a:gd name="T7" fmla="*/ 28 h 28"/>
                    <a:gd name="T8" fmla="*/ 38 w 40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8">
                      <a:moveTo>
                        <a:pt x="38" y="14"/>
                      </a:moveTo>
                      <a:cubicBezTo>
                        <a:pt x="40" y="6"/>
                        <a:pt x="33" y="0"/>
                        <a:pt x="23" y="0"/>
                      </a:cubicBezTo>
                      <a:cubicBezTo>
                        <a:pt x="13" y="0"/>
                        <a:pt x="3" y="6"/>
                        <a:pt x="2" y="14"/>
                      </a:cubicBezTo>
                      <a:cubicBezTo>
                        <a:pt x="0" y="22"/>
                        <a:pt x="7" y="28"/>
                        <a:pt x="17" y="28"/>
                      </a:cubicBezTo>
                      <a:cubicBezTo>
                        <a:pt x="27" y="28"/>
                        <a:pt x="37" y="22"/>
                        <a:pt x="3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9" name="ï$ḷiḋé">
                  <a:extLst>
                    <a:ext uri="{FF2B5EF4-FFF2-40B4-BE49-F238E27FC236}">
                      <a16:creationId xmlns:a16="http://schemas.microsoft.com/office/drawing/2014/main" id="{F3D69188-BDEC-0A5B-2C52-783FE286B3CA}"/>
                    </a:ext>
                  </a:extLst>
                </p:cNvPr>
                <p:cNvSpPr/>
                <p:nvPr/>
              </p:nvSpPr>
              <p:spPr bwMode="auto">
                <a:xfrm>
                  <a:off x="2603253" y="3931913"/>
                  <a:ext cx="155838" cy="104920"/>
                </a:xfrm>
                <a:custGeom>
                  <a:avLst/>
                  <a:gdLst>
                    <a:gd name="T0" fmla="*/ 40 w 43"/>
                    <a:gd name="T1" fmla="*/ 14 h 29"/>
                    <a:gd name="T2" fmla="*/ 27 w 43"/>
                    <a:gd name="T3" fmla="*/ 0 h 29"/>
                    <a:gd name="T4" fmla="*/ 3 w 43"/>
                    <a:gd name="T5" fmla="*/ 14 h 29"/>
                    <a:gd name="T6" fmla="*/ 16 w 43"/>
                    <a:gd name="T7" fmla="*/ 29 h 29"/>
                    <a:gd name="T8" fmla="*/ 40 w 43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9">
                      <a:moveTo>
                        <a:pt x="40" y="14"/>
                      </a:moveTo>
                      <a:cubicBezTo>
                        <a:pt x="43" y="6"/>
                        <a:pt x="37" y="0"/>
                        <a:pt x="27" y="0"/>
                      </a:cubicBezTo>
                      <a:cubicBezTo>
                        <a:pt x="17" y="0"/>
                        <a:pt x="6" y="6"/>
                        <a:pt x="3" y="14"/>
                      </a:cubicBezTo>
                      <a:cubicBezTo>
                        <a:pt x="0" y="22"/>
                        <a:pt x="6" y="29"/>
                        <a:pt x="16" y="29"/>
                      </a:cubicBezTo>
                      <a:cubicBezTo>
                        <a:pt x="27" y="29"/>
                        <a:pt x="37" y="22"/>
                        <a:pt x="40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0" name="iṩliḋê">
                  <a:extLst>
                    <a:ext uri="{FF2B5EF4-FFF2-40B4-BE49-F238E27FC236}">
                      <a16:creationId xmlns:a16="http://schemas.microsoft.com/office/drawing/2014/main" id="{97A9F7F2-27FC-AFB4-8509-97789F914479}"/>
                    </a:ext>
                  </a:extLst>
                </p:cNvPr>
                <p:cNvSpPr/>
                <p:nvPr/>
              </p:nvSpPr>
              <p:spPr bwMode="auto">
                <a:xfrm>
                  <a:off x="2769891" y="3931913"/>
                  <a:ext cx="154295" cy="104920"/>
                </a:xfrm>
                <a:custGeom>
                  <a:avLst/>
                  <a:gdLst>
                    <a:gd name="T0" fmla="*/ 39 w 42"/>
                    <a:gd name="T1" fmla="*/ 14 h 29"/>
                    <a:gd name="T2" fmla="*/ 26 w 42"/>
                    <a:gd name="T3" fmla="*/ 0 h 29"/>
                    <a:gd name="T4" fmla="*/ 3 w 42"/>
                    <a:gd name="T5" fmla="*/ 14 h 29"/>
                    <a:gd name="T6" fmla="*/ 16 w 42"/>
                    <a:gd name="T7" fmla="*/ 29 h 29"/>
                    <a:gd name="T8" fmla="*/ 39 w 42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9">
                      <a:moveTo>
                        <a:pt x="39" y="14"/>
                      </a:moveTo>
                      <a:cubicBezTo>
                        <a:pt x="42" y="6"/>
                        <a:pt x="36" y="0"/>
                        <a:pt x="26" y="0"/>
                      </a:cubicBezTo>
                      <a:cubicBezTo>
                        <a:pt x="16" y="0"/>
                        <a:pt x="5" y="6"/>
                        <a:pt x="3" y="14"/>
                      </a:cubicBezTo>
                      <a:cubicBezTo>
                        <a:pt x="0" y="22"/>
                        <a:pt x="6" y="29"/>
                        <a:pt x="16" y="29"/>
                      </a:cubicBezTo>
                      <a:cubicBezTo>
                        <a:pt x="26" y="29"/>
                        <a:pt x="37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1" name="ïṧlïďe">
                  <a:extLst>
                    <a:ext uri="{FF2B5EF4-FFF2-40B4-BE49-F238E27FC236}">
                      <a16:creationId xmlns:a16="http://schemas.microsoft.com/office/drawing/2014/main" id="{E439E104-372B-8B2B-4215-31BA2FA68607}"/>
                    </a:ext>
                  </a:extLst>
                </p:cNvPr>
                <p:cNvSpPr/>
                <p:nvPr/>
              </p:nvSpPr>
              <p:spPr bwMode="auto">
                <a:xfrm>
                  <a:off x="2934986" y="3931913"/>
                  <a:ext cx="152752" cy="104920"/>
                </a:xfrm>
                <a:custGeom>
                  <a:avLst/>
                  <a:gdLst>
                    <a:gd name="T0" fmla="*/ 40 w 42"/>
                    <a:gd name="T1" fmla="*/ 14 h 29"/>
                    <a:gd name="T2" fmla="*/ 26 w 42"/>
                    <a:gd name="T3" fmla="*/ 0 h 29"/>
                    <a:gd name="T4" fmla="*/ 3 w 42"/>
                    <a:gd name="T5" fmla="*/ 14 h 29"/>
                    <a:gd name="T6" fmla="*/ 16 w 42"/>
                    <a:gd name="T7" fmla="*/ 29 h 29"/>
                    <a:gd name="T8" fmla="*/ 40 w 42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9">
                      <a:moveTo>
                        <a:pt x="40" y="14"/>
                      </a:moveTo>
                      <a:cubicBezTo>
                        <a:pt x="42" y="6"/>
                        <a:pt x="36" y="0"/>
                        <a:pt x="26" y="0"/>
                      </a:cubicBezTo>
                      <a:cubicBezTo>
                        <a:pt x="16" y="0"/>
                        <a:pt x="6" y="6"/>
                        <a:pt x="3" y="14"/>
                      </a:cubicBezTo>
                      <a:cubicBezTo>
                        <a:pt x="0" y="22"/>
                        <a:pt x="6" y="29"/>
                        <a:pt x="16" y="29"/>
                      </a:cubicBezTo>
                      <a:cubicBezTo>
                        <a:pt x="27" y="29"/>
                        <a:pt x="37" y="22"/>
                        <a:pt x="40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2" name="íṩ1îḑe">
                  <a:extLst>
                    <a:ext uri="{FF2B5EF4-FFF2-40B4-BE49-F238E27FC236}">
                      <a16:creationId xmlns:a16="http://schemas.microsoft.com/office/drawing/2014/main" id="{244B2033-27E8-DAEC-FB00-312BFF70CB0A}"/>
                    </a:ext>
                  </a:extLst>
                </p:cNvPr>
                <p:cNvSpPr/>
                <p:nvPr/>
              </p:nvSpPr>
              <p:spPr bwMode="auto">
                <a:xfrm>
                  <a:off x="3098538" y="3931913"/>
                  <a:ext cx="154295" cy="104920"/>
                </a:xfrm>
                <a:custGeom>
                  <a:avLst/>
                  <a:gdLst>
                    <a:gd name="T0" fmla="*/ 40 w 42"/>
                    <a:gd name="T1" fmla="*/ 14 h 29"/>
                    <a:gd name="T2" fmla="*/ 26 w 42"/>
                    <a:gd name="T3" fmla="*/ 0 h 29"/>
                    <a:gd name="T4" fmla="*/ 3 w 42"/>
                    <a:gd name="T5" fmla="*/ 14 h 29"/>
                    <a:gd name="T6" fmla="*/ 17 w 42"/>
                    <a:gd name="T7" fmla="*/ 29 h 29"/>
                    <a:gd name="T8" fmla="*/ 40 w 42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9">
                      <a:moveTo>
                        <a:pt x="40" y="14"/>
                      </a:moveTo>
                      <a:cubicBezTo>
                        <a:pt x="42" y="6"/>
                        <a:pt x="36" y="0"/>
                        <a:pt x="26" y="0"/>
                      </a:cubicBezTo>
                      <a:cubicBezTo>
                        <a:pt x="16" y="0"/>
                        <a:pt x="6" y="6"/>
                        <a:pt x="3" y="14"/>
                      </a:cubicBezTo>
                      <a:cubicBezTo>
                        <a:pt x="0" y="22"/>
                        <a:pt x="7" y="29"/>
                        <a:pt x="17" y="29"/>
                      </a:cubicBezTo>
                      <a:cubicBezTo>
                        <a:pt x="27" y="29"/>
                        <a:pt x="37" y="22"/>
                        <a:pt x="40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3" name="iŝlîďè">
                  <a:extLst>
                    <a:ext uri="{FF2B5EF4-FFF2-40B4-BE49-F238E27FC236}">
                      <a16:creationId xmlns:a16="http://schemas.microsoft.com/office/drawing/2014/main" id="{43F0C895-6280-584D-D48C-29FBC45BB382}"/>
                    </a:ext>
                  </a:extLst>
                </p:cNvPr>
                <p:cNvSpPr/>
                <p:nvPr/>
              </p:nvSpPr>
              <p:spPr bwMode="auto">
                <a:xfrm>
                  <a:off x="3266720" y="3931913"/>
                  <a:ext cx="152752" cy="104920"/>
                </a:xfrm>
                <a:custGeom>
                  <a:avLst/>
                  <a:gdLst>
                    <a:gd name="T0" fmla="*/ 39 w 42"/>
                    <a:gd name="T1" fmla="*/ 14 h 29"/>
                    <a:gd name="T2" fmla="*/ 25 w 42"/>
                    <a:gd name="T3" fmla="*/ 0 h 29"/>
                    <a:gd name="T4" fmla="*/ 2 w 42"/>
                    <a:gd name="T5" fmla="*/ 14 h 29"/>
                    <a:gd name="T6" fmla="*/ 16 w 42"/>
                    <a:gd name="T7" fmla="*/ 29 h 29"/>
                    <a:gd name="T8" fmla="*/ 39 w 42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9">
                      <a:moveTo>
                        <a:pt x="39" y="14"/>
                      </a:moveTo>
                      <a:cubicBezTo>
                        <a:pt x="42" y="6"/>
                        <a:pt x="35" y="0"/>
                        <a:pt x="25" y="0"/>
                      </a:cubicBezTo>
                      <a:cubicBezTo>
                        <a:pt x="15" y="0"/>
                        <a:pt x="5" y="6"/>
                        <a:pt x="2" y="14"/>
                      </a:cubicBezTo>
                      <a:cubicBezTo>
                        <a:pt x="0" y="22"/>
                        <a:pt x="6" y="29"/>
                        <a:pt x="16" y="29"/>
                      </a:cubicBezTo>
                      <a:cubicBezTo>
                        <a:pt x="27" y="29"/>
                        <a:pt x="37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4" name="îsľíďé">
                  <a:extLst>
                    <a:ext uri="{FF2B5EF4-FFF2-40B4-BE49-F238E27FC236}">
                      <a16:creationId xmlns:a16="http://schemas.microsoft.com/office/drawing/2014/main" id="{05232B59-2EC7-F222-6307-5B11F273F8BE}"/>
                    </a:ext>
                  </a:extLst>
                </p:cNvPr>
                <p:cNvSpPr/>
                <p:nvPr/>
              </p:nvSpPr>
              <p:spPr bwMode="auto">
                <a:xfrm>
                  <a:off x="3430272" y="3931913"/>
                  <a:ext cx="154295" cy="104920"/>
                </a:xfrm>
                <a:custGeom>
                  <a:avLst/>
                  <a:gdLst>
                    <a:gd name="T0" fmla="*/ 39 w 42"/>
                    <a:gd name="T1" fmla="*/ 14 h 29"/>
                    <a:gd name="T2" fmla="*/ 25 w 42"/>
                    <a:gd name="T3" fmla="*/ 0 h 29"/>
                    <a:gd name="T4" fmla="*/ 3 w 42"/>
                    <a:gd name="T5" fmla="*/ 14 h 29"/>
                    <a:gd name="T6" fmla="*/ 17 w 42"/>
                    <a:gd name="T7" fmla="*/ 29 h 29"/>
                    <a:gd name="T8" fmla="*/ 39 w 42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9">
                      <a:moveTo>
                        <a:pt x="39" y="14"/>
                      </a:moveTo>
                      <a:cubicBezTo>
                        <a:pt x="42" y="6"/>
                        <a:pt x="35" y="0"/>
                        <a:pt x="25" y="0"/>
                      </a:cubicBezTo>
                      <a:cubicBezTo>
                        <a:pt x="15" y="0"/>
                        <a:pt x="5" y="6"/>
                        <a:pt x="3" y="14"/>
                      </a:cubicBezTo>
                      <a:cubicBezTo>
                        <a:pt x="0" y="22"/>
                        <a:pt x="7" y="29"/>
                        <a:pt x="17" y="29"/>
                      </a:cubicBezTo>
                      <a:cubicBezTo>
                        <a:pt x="27" y="29"/>
                        <a:pt x="37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5" name="ïŝľiḍê">
                  <a:extLst>
                    <a:ext uri="{FF2B5EF4-FFF2-40B4-BE49-F238E27FC236}">
                      <a16:creationId xmlns:a16="http://schemas.microsoft.com/office/drawing/2014/main" id="{25957159-0DB6-71CE-1125-1499CAD58099}"/>
                    </a:ext>
                  </a:extLst>
                </p:cNvPr>
                <p:cNvSpPr/>
                <p:nvPr/>
              </p:nvSpPr>
              <p:spPr bwMode="auto">
                <a:xfrm>
                  <a:off x="3598453" y="3931913"/>
                  <a:ext cx="149666" cy="104920"/>
                </a:xfrm>
                <a:custGeom>
                  <a:avLst/>
                  <a:gdLst>
                    <a:gd name="T0" fmla="*/ 39 w 41"/>
                    <a:gd name="T1" fmla="*/ 14 h 29"/>
                    <a:gd name="T2" fmla="*/ 24 w 41"/>
                    <a:gd name="T3" fmla="*/ 0 h 29"/>
                    <a:gd name="T4" fmla="*/ 2 w 41"/>
                    <a:gd name="T5" fmla="*/ 14 h 29"/>
                    <a:gd name="T6" fmla="*/ 16 w 41"/>
                    <a:gd name="T7" fmla="*/ 29 h 29"/>
                    <a:gd name="T8" fmla="*/ 39 w 41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9">
                      <a:moveTo>
                        <a:pt x="39" y="14"/>
                      </a:moveTo>
                      <a:cubicBezTo>
                        <a:pt x="41" y="6"/>
                        <a:pt x="34" y="0"/>
                        <a:pt x="24" y="0"/>
                      </a:cubicBezTo>
                      <a:cubicBezTo>
                        <a:pt x="14" y="0"/>
                        <a:pt x="4" y="6"/>
                        <a:pt x="2" y="14"/>
                      </a:cubicBezTo>
                      <a:cubicBezTo>
                        <a:pt x="0" y="22"/>
                        <a:pt x="6" y="29"/>
                        <a:pt x="16" y="29"/>
                      </a:cubicBezTo>
                      <a:cubicBezTo>
                        <a:pt x="27" y="29"/>
                        <a:pt x="37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6" name="íṣḷíḋe">
                  <a:extLst>
                    <a:ext uri="{FF2B5EF4-FFF2-40B4-BE49-F238E27FC236}">
                      <a16:creationId xmlns:a16="http://schemas.microsoft.com/office/drawing/2014/main" id="{AF8A2856-64CD-389E-BC77-AE96DABF6E52}"/>
                    </a:ext>
                  </a:extLst>
                </p:cNvPr>
                <p:cNvSpPr/>
                <p:nvPr/>
              </p:nvSpPr>
              <p:spPr bwMode="auto">
                <a:xfrm>
                  <a:off x="3763549" y="3931913"/>
                  <a:ext cx="149666" cy="104920"/>
                </a:xfrm>
                <a:custGeom>
                  <a:avLst/>
                  <a:gdLst>
                    <a:gd name="T0" fmla="*/ 39 w 41"/>
                    <a:gd name="T1" fmla="*/ 14 h 29"/>
                    <a:gd name="T2" fmla="*/ 24 w 41"/>
                    <a:gd name="T3" fmla="*/ 0 h 29"/>
                    <a:gd name="T4" fmla="*/ 2 w 41"/>
                    <a:gd name="T5" fmla="*/ 14 h 29"/>
                    <a:gd name="T6" fmla="*/ 17 w 41"/>
                    <a:gd name="T7" fmla="*/ 29 h 29"/>
                    <a:gd name="T8" fmla="*/ 39 w 41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9">
                      <a:moveTo>
                        <a:pt x="39" y="14"/>
                      </a:moveTo>
                      <a:cubicBezTo>
                        <a:pt x="41" y="6"/>
                        <a:pt x="34" y="0"/>
                        <a:pt x="24" y="0"/>
                      </a:cubicBezTo>
                      <a:cubicBezTo>
                        <a:pt x="14" y="0"/>
                        <a:pt x="4" y="6"/>
                        <a:pt x="2" y="14"/>
                      </a:cubicBezTo>
                      <a:cubicBezTo>
                        <a:pt x="0" y="22"/>
                        <a:pt x="7" y="29"/>
                        <a:pt x="17" y="29"/>
                      </a:cubicBezTo>
                      <a:cubicBezTo>
                        <a:pt x="27" y="29"/>
                        <a:pt x="37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7" name="îśḷiḍè">
                  <a:extLst>
                    <a:ext uri="{FF2B5EF4-FFF2-40B4-BE49-F238E27FC236}">
                      <a16:creationId xmlns:a16="http://schemas.microsoft.com/office/drawing/2014/main" id="{FA196C1A-C426-76E1-AE07-FCE38CDBEDCC}"/>
                    </a:ext>
                  </a:extLst>
                </p:cNvPr>
                <p:cNvSpPr/>
                <p:nvPr/>
              </p:nvSpPr>
              <p:spPr bwMode="auto">
                <a:xfrm>
                  <a:off x="3927101" y="3931913"/>
                  <a:ext cx="149666" cy="104920"/>
                </a:xfrm>
                <a:custGeom>
                  <a:avLst/>
                  <a:gdLst>
                    <a:gd name="T0" fmla="*/ 39 w 41"/>
                    <a:gd name="T1" fmla="*/ 14 h 29"/>
                    <a:gd name="T2" fmla="*/ 24 w 41"/>
                    <a:gd name="T3" fmla="*/ 0 h 29"/>
                    <a:gd name="T4" fmla="*/ 2 w 41"/>
                    <a:gd name="T5" fmla="*/ 14 h 29"/>
                    <a:gd name="T6" fmla="*/ 18 w 41"/>
                    <a:gd name="T7" fmla="*/ 29 h 29"/>
                    <a:gd name="T8" fmla="*/ 39 w 41"/>
                    <a:gd name="T9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9">
                      <a:moveTo>
                        <a:pt x="39" y="14"/>
                      </a:moveTo>
                      <a:cubicBezTo>
                        <a:pt x="41" y="6"/>
                        <a:pt x="34" y="0"/>
                        <a:pt x="24" y="0"/>
                      </a:cubicBezTo>
                      <a:cubicBezTo>
                        <a:pt x="14" y="0"/>
                        <a:pt x="4" y="6"/>
                        <a:pt x="2" y="14"/>
                      </a:cubicBezTo>
                      <a:cubicBezTo>
                        <a:pt x="0" y="22"/>
                        <a:pt x="7" y="29"/>
                        <a:pt x="18" y="29"/>
                      </a:cubicBezTo>
                      <a:cubicBezTo>
                        <a:pt x="28" y="29"/>
                        <a:pt x="38" y="22"/>
                        <a:pt x="39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8" name="iṡļîďè">
                  <a:extLst>
                    <a:ext uri="{FF2B5EF4-FFF2-40B4-BE49-F238E27FC236}">
                      <a16:creationId xmlns:a16="http://schemas.microsoft.com/office/drawing/2014/main" id="{814F8662-B2D5-D5DF-18F1-F94A2C12363A}"/>
                    </a:ext>
                  </a:extLst>
                </p:cNvPr>
                <p:cNvSpPr/>
                <p:nvPr/>
              </p:nvSpPr>
              <p:spPr bwMode="auto">
                <a:xfrm>
                  <a:off x="2718973" y="4063064"/>
                  <a:ext cx="160466" cy="109550"/>
                </a:xfrm>
                <a:custGeom>
                  <a:avLst/>
                  <a:gdLst>
                    <a:gd name="T0" fmla="*/ 41 w 44"/>
                    <a:gd name="T1" fmla="*/ 15 h 30"/>
                    <a:gd name="T2" fmla="*/ 28 w 44"/>
                    <a:gd name="T3" fmla="*/ 0 h 30"/>
                    <a:gd name="T4" fmla="*/ 3 w 44"/>
                    <a:gd name="T5" fmla="*/ 15 h 30"/>
                    <a:gd name="T6" fmla="*/ 17 w 44"/>
                    <a:gd name="T7" fmla="*/ 30 h 30"/>
                    <a:gd name="T8" fmla="*/ 41 w 44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0">
                      <a:moveTo>
                        <a:pt x="41" y="15"/>
                      </a:moveTo>
                      <a:cubicBezTo>
                        <a:pt x="44" y="6"/>
                        <a:pt x="38" y="0"/>
                        <a:pt x="28" y="0"/>
                      </a:cubicBezTo>
                      <a:cubicBezTo>
                        <a:pt x="17" y="0"/>
                        <a:pt x="6" y="6"/>
                        <a:pt x="3" y="15"/>
                      </a:cubicBezTo>
                      <a:cubicBezTo>
                        <a:pt x="0" y="23"/>
                        <a:pt x="6" y="30"/>
                        <a:pt x="17" y="30"/>
                      </a:cubicBezTo>
                      <a:cubicBezTo>
                        <a:pt x="27" y="30"/>
                        <a:pt x="38" y="23"/>
                        <a:pt x="4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9" name="íṥļïḍe">
                  <a:extLst>
                    <a:ext uri="{FF2B5EF4-FFF2-40B4-BE49-F238E27FC236}">
                      <a16:creationId xmlns:a16="http://schemas.microsoft.com/office/drawing/2014/main" id="{1BF01300-CF04-B371-2AFD-4AF46D578248}"/>
                    </a:ext>
                  </a:extLst>
                </p:cNvPr>
                <p:cNvSpPr/>
                <p:nvPr/>
              </p:nvSpPr>
              <p:spPr bwMode="auto">
                <a:xfrm>
                  <a:off x="2890241" y="4063064"/>
                  <a:ext cx="157381" cy="109550"/>
                </a:xfrm>
                <a:custGeom>
                  <a:avLst/>
                  <a:gdLst>
                    <a:gd name="T0" fmla="*/ 40 w 43"/>
                    <a:gd name="T1" fmla="*/ 15 h 30"/>
                    <a:gd name="T2" fmla="*/ 26 w 43"/>
                    <a:gd name="T3" fmla="*/ 0 h 30"/>
                    <a:gd name="T4" fmla="*/ 2 w 43"/>
                    <a:gd name="T5" fmla="*/ 15 h 30"/>
                    <a:gd name="T6" fmla="*/ 16 w 43"/>
                    <a:gd name="T7" fmla="*/ 30 h 30"/>
                    <a:gd name="T8" fmla="*/ 40 w 43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30">
                      <a:moveTo>
                        <a:pt x="40" y="15"/>
                      </a:moveTo>
                      <a:cubicBezTo>
                        <a:pt x="43" y="6"/>
                        <a:pt x="36" y="0"/>
                        <a:pt x="26" y="0"/>
                      </a:cubicBezTo>
                      <a:cubicBezTo>
                        <a:pt x="16" y="0"/>
                        <a:pt x="5" y="6"/>
                        <a:pt x="2" y="15"/>
                      </a:cubicBezTo>
                      <a:cubicBezTo>
                        <a:pt x="0" y="23"/>
                        <a:pt x="6" y="30"/>
                        <a:pt x="16" y="30"/>
                      </a:cubicBezTo>
                      <a:cubicBezTo>
                        <a:pt x="27" y="30"/>
                        <a:pt x="37" y="23"/>
                        <a:pt x="4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0" name="îṣḷîde">
                  <a:extLst>
                    <a:ext uri="{FF2B5EF4-FFF2-40B4-BE49-F238E27FC236}">
                      <a16:creationId xmlns:a16="http://schemas.microsoft.com/office/drawing/2014/main" id="{D048A113-C2CB-0B2F-AE34-D3CE78828C43}"/>
                    </a:ext>
                  </a:extLst>
                </p:cNvPr>
                <p:cNvSpPr/>
                <p:nvPr/>
              </p:nvSpPr>
              <p:spPr bwMode="auto">
                <a:xfrm>
                  <a:off x="3058422" y="4063064"/>
                  <a:ext cx="154295" cy="109550"/>
                </a:xfrm>
                <a:custGeom>
                  <a:avLst/>
                  <a:gdLst>
                    <a:gd name="T0" fmla="*/ 40 w 42"/>
                    <a:gd name="T1" fmla="*/ 15 h 30"/>
                    <a:gd name="T2" fmla="*/ 26 w 42"/>
                    <a:gd name="T3" fmla="*/ 0 h 30"/>
                    <a:gd name="T4" fmla="*/ 2 w 42"/>
                    <a:gd name="T5" fmla="*/ 15 h 30"/>
                    <a:gd name="T6" fmla="*/ 16 w 42"/>
                    <a:gd name="T7" fmla="*/ 30 h 30"/>
                    <a:gd name="T8" fmla="*/ 40 w 42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0">
                      <a:moveTo>
                        <a:pt x="40" y="15"/>
                      </a:moveTo>
                      <a:cubicBezTo>
                        <a:pt x="42" y="6"/>
                        <a:pt x="36" y="0"/>
                        <a:pt x="26" y="0"/>
                      </a:cubicBezTo>
                      <a:cubicBezTo>
                        <a:pt x="16" y="0"/>
                        <a:pt x="5" y="6"/>
                        <a:pt x="2" y="15"/>
                      </a:cubicBezTo>
                      <a:cubicBezTo>
                        <a:pt x="0" y="23"/>
                        <a:pt x="6" y="30"/>
                        <a:pt x="16" y="30"/>
                      </a:cubicBezTo>
                      <a:cubicBezTo>
                        <a:pt x="27" y="30"/>
                        <a:pt x="37" y="23"/>
                        <a:pt x="4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1" name="îs1idê">
                  <a:extLst>
                    <a:ext uri="{FF2B5EF4-FFF2-40B4-BE49-F238E27FC236}">
                      <a16:creationId xmlns:a16="http://schemas.microsoft.com/office/drawing/2014/main" id="{728B55EC-0D19-96EC-5E47-D320069E70E4}"/>
                    </a:ext>
                  </a:extLst>
                </p:cNvPr>
                <p:cNvSpPr/>
                <p:nvPr/>
              </p:nvSpPr>
              <p:spPr bwMode="auto">
                <a:xfrm>
                  <a:off x="3226603" y="4063064"/>
                  <a:ext cx="152752" cy="109550"/>
                </a:xfrm>
                <a:custGeom>
                  <a:avLst/>
                  <a:gdLst>
                    <a:gd name="T0" fmla="*/ 40 w 42"/>
                    <a:gd name="T1" fmla="*/ 15 h 30"/>
                    <a:gd name="T2" fmla="*/ 25 w 42"/>
                    <a:gd name="T3" fmla="*/ 0 h 30"/>
                    <a:gd name="T4" fmla="*/ 2 w 42"/>
                    <a:gd name="T5" fmla="*/ 15 h 30"/>
                    <a:gd name="T6" fmla="*/ 17 w 42"/>
                    <a:gd name="T7" fmla="*/ 30 h 30"/>
                    <a:gd name="T8" fmla="*/ 40 w 42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0">
                      <a:moveTo>
                        <a:pt x="40" y="15"/>
                      </a:moveTo>
                      <a:cubicBezTo>
                        <a:pt x="42" y="6"/>
                        <a:pt x="36" y="0"/>
                        <a:pt x="25" y="0"/>
                      </a:cubicBezTo>
                      <a:cubicBezTo>
                        <a:pt x="15" y="0"/>
                        <a:pt x="5" y="6"/>
                        <a:pt x="2" y="15"/>
                      </a:cubicBezTo>
                      <a:cubicBezTo>
                        <a:pt x="0" y="23"/>
                        <a:pt x="6" y="30"/>
                        <a:pt x="17" y="30"/>
                      </a:cubicBezTo>
                      <a:cubicBezTo>
                        <a:pt x="27" y="30"/>
                        <a:pt x="37" y="23"/>
                        <a:pt x="4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2" name="íṧľïdé">
                  <a:extLst>
                    <a:ext uri="{FF2B5EF4-FFF2-40B4-BE49-F238E27FC236}">
                      <a16:creationId xmlns:a16="http://schemas.microsoft.com/office/drawing/2014/main" id="{889515F4-B305-2F60-1666-F9FF30AC8EF3}"/>
                    </a:ext>
                  </a:extLst>
                </p:cNvPr>
                <p:cNvSpPr/>
                <p:nvPr/>
              </p:nvSpPr>
              <p:spPr bwMode="auto">
                <a:xfrm>
                  <a:off x="3394784" y="4063064"/>
                  <a:ext cx="152752" cy="109550"/>
                </a:xfrm>
                <a:custGeom>
                  <a:avLst/>
                  <a:gdLst>
                    <a:gd name="T0" fmla="*/ 40 w 42"/>
                    <a:gd name="T1" fmla="*/ 15 h 30"/>
                    <a:gd name="T2" fmla="*/ 25 w 42"/>
                    <a:gd name="T3" fmla="*/ 0 h 30"/>
                    <a:gd name="T4" fmla="*/ 2 w 42"/>
                    <a:gd name="T5" fmla="*/ 15 h 30"/>
                    <a:gd name="T6" fmla="*/ 17 w 42"/>
                    <a:gd name="T7" fmla="*/ 30 h 30"/>
                    <a:gd name="T8" fmla="*/ 40 w 42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0">
                      <a:moveTo>
                        <a:pt x="40" y="15"/>
                      </a:moveTo>
                      <a:cubicBezTo>
                        <a:pt x="42" y="6"/>
                        <a:pt x="35" y="0"/>
                        <a:pt x="25" y="0"/>
                      </a:cubicBezTo>
                      <a:cubicBezTo>
                        <a:pt x="15" y="0"/>
                        <a:pt x="5" y="6"/>
                        <a:pt x="2" y="15"/>
                      </a:cubicBezTo>
                      <a:cubicBezTo>
                        <a:pt x="0" y="23"/>
                        <a:pt x="6" y="30"/>
                        <a:pt x="17" y="30"/>
                      </a:cubicBezTo>
                      <a:cubicBezTo>
                        <a:pt x="27" y="30"/>
                        <a:pt x="38" y="23"/>
                        <a:pt x="4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3" name="îṥḷidé">
                  <a:extLst>
                    <a:ext uri="{FF2B5EF4-FFF2-40B4-BE49-F238E27FC236}">
                      <a16:creationId xmlns:a16="http://schemas.microsoft.com/office/drawing/2014/main" id="{714274C8-D3ED-B646-67F4-4BE3139B8E9D}"/>
                    </a:ext>
                  </a:extLst>
                </p:cNvPr>
                <p:cNvSpPr/>
                <p:nvPr/>
              </p:nvSpPr>
              <p:spPr bwMode="auto">
                <a:xfrm>
                  <a:off x="3562966" y="4063064"/>
                  <a:ext cx="152752" cy="109550"/>
                </a:xfrm>
                <a:custGeom>
                  <a:avLst/>
                  <a:gdLst>
                    <a:gd name="T0" fmla="*/ 40 w 42"/>
                    <a:gd name="T1" fmla="*/ 15 h 30"/>
                    <a:gd name="T2" fmla="*/ 25 w 42"/>
                    <a:gd name="T3" fmla="*/ 0 h 30"/>
                    <a:gd name="T4" fmla="*/ 2 w 42"/>
                    <a:gd name="T5" fmla="*/ 15 h 30"/>
                    <a:gd name="T6" fmla="*/ 17 w 42"/>
                    <a:gd name="T7" fmla="*/ 30 h 30"/>
                    <a:gd name="T8" fmla="*/ 40 w 42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0">
                      <a:moveTo>
                        <a:pt x="40" y="15"/>
                      </a:moveTo>
                      <a:cubicBezTo>
                        <a:pt x="42" y="6"/>
                        <a:pt x="35" y="0"/>
                        <a:pt x="25" y="0"/>
                      </a:cubicBezTo>
                      <a:cubicBezTo>
                        <a:pt x="15" y="0"/>
                        <a:pt x="4" y="6"/>
                        <a:pt x="2" y="15"/>
                      </a:cubicBezTo>
                      <a:cubicBezTo>
                        <a:pt x="0" y="23"/>
                        <a:pt x="7" y="30"/>
                        <a:pt x="17" y="30"/>
                      </a:cubicBezTo>
                      <a:cubicBezTo>
                        <a:pt x="28" y="30"/>
                        <a:pt x="38" y="23"/>
                        <a:pt x="4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4" name="iśḷiḓê">
                  <a:extLst>
                    <a:ext uri="{FF2B5EF4-FFF2-40B4-BE49-F238E27FC236}">
                      <a16:creationId xmlns:a16="http://schemas.microsoft.com/office/drawing/2014/main" id="{463DD439-B007-17FF-14A2-07C15562199E}"/>
                    </a:ext>
                  </a:extLst>
                </p:cNvPr>
                <p:cNvSpPr/>
                <p:nvPr/>
              </p:nvSpPr>
              <p:spPr bwMode="auto">
                <a:xfrm>
                  <a:off x="3729604" y="4063064"/>
                  <a:ext cx="154295" cy="109550"/>
                </a:xfrm>
                <a:custGeom>
                  <a:avLst/>
                  <a:gdLst>
                    <a:gd name="T0" fmla="*/ 40 w 42"/>
                    <a:gd name="T1" fmla="*/ 15 h 30"/>
                    <a:gd name="T2" fmla="*/ 24 w 42"/>
                    <a:gd name="T3" fmla="*/ 0 h 30"/>
                    <a:gd name="T4" fmla="*/ 2 w 42"/>
                    <a:gd name="T5" fmla="*/ 15 h 30"/>
                    <a:gd name="T6" fmla="*/ 17 w 42"/>
                    <a:gd name="T7" fmla="*/ 30 h 30"/>
                    <a:gd name="T8" fmla="*/ 40 w 42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0">
                      <a:moveTo>
                        <a:pt x="40" y="15"/>
                      </a:moveTo>
                      <a:cubicBezTo>
                        <a:pt x="42" y="6"/>
                        <a:pt x="35" y="0"/>
                        <a:pt x="24" y="0"/>
                      </a:cubicBezTo>
                      <a:cubicBezTo>
                        <a:pt x="14" y="0"/>
                        <a:pt x="4" y="6"/>
                        <a:pt x="2" y="15"/>
                      </a:cubicBezTo>
                      <a:cubicBezTo>
                        <a:pt x="0" y="23"/>
                        <a:pt x="7" y="30"/>
                        <a:pt x="17" y="30"/>
                      </a:cubicBezTo>
                      <a:cubicBezTo>
                        <a:pt x="28" y="30"/>
                        <a:pt x="38" y="23"/>
                        <a:pt x="4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5" name="íṥlîďé">
                  <a:extLst>
                    <a:ext uri="{FF2B5EF4-FFF2-40B4-BE49-F238E27FC236}">
                      <a16:creationId xmlns:a16="http://schemas.microsoft.com/office/drawing/2014/main" id="{1016E0F8-4F3A-84AE-ED96-AFA331C8884A}"/>
                    </a:ext>
                  </a:extLst>
                </p:cNvPr>
                <p:cNvSpPr/>
                <p:nvPr/>
              </p:nvSpPr>
              <p:spPr bwMode="auto">
                <a:xfrm>
                  <a:off x="3897785" y="4063064"/>
                  <a:ext cx="149666" cy="109550"/>
                </a:xfrm>
                <a:custGeom>
                  <a:avLst/>
                  <a:gdLst>
                    <a:gd name="T0" fmla="*/ 40 w 41"/>
                    <a:gd name="T1" fmla="*/ 15 h 30"/>
                    <a:gd name="T2" fmla="*/ 24 w 41"/>
                    <a:gd name="T3" fmla="*/ 0 h 30"/>
                    <a:gd name="T4" fmla="*/ 2 w 41"/>
                    <a:gd name="T5" fmla="*/ 15 h 30"/>
                    <a:gd name="T6" fmla="*/ 18 w 41"/>
                    <a:gd name="T7" fmla="*/ 30 h 30"/>
                    <a:gd name="T8" fmla="*/ 40 w 41"/>
                    <a:gd name="T9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30">
                      <a:moveTo>
                        <a:pt x="40" y="15"/>
                      </a:moveTo>
                      <a:cubicBezTo>
                        <a:pt x="41" y="6"/>
                        <a:pt x="34" y="0"/>
                        <a:pt x="24" y="0"/>
                      </a:cubicBezTo>
                      <a:cubicBezTo>
                        <a:pt x="14" y="0"/>
                        <a:pt x="4" y="6"/>
                        <a:pt x="2" y="15"/>
                      </a:cubicBezTo>
                      <a:cubicBezTo>
                        <a:pt x="0" y="23"/>
                        <a:pt x="7" y="30"/>
                        <a:pt x="18" y="30"/>
                      </a:cubicBezTo>
                      <a:cubicBezTo>
                        <a:pt x="28" y="30"/>
                        <a:pt x="38" y="23"/>
                        <a:pt x="4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6" name="íSlíḍè">
                  <a:extLst>
                    <a:ext uri="{FF2B5EF4-FFF2-40B4-BE49-F238E27FC236}">
                      <a16:creationId xmlns:a16="http://schemas.microsoft.com/office/drawing/2014/main" id="{757DDBE7-0E2F-B698-1F01-8AE94DA012E5}"/>
                    </a:ext>
                  </a:extLst>
                </p:cNvPr>
                <p:cNvSpPr/>
                <p:nvPr/>
              </p:nvSpPr>
              <p:spPr bwMode="auto">
                <a:xfrm>
                  <a:off x="2843953" y="4198843"/>
                  <a:ext cx="160466" cy="112636"/>
                </a:xfrm>
                <a:custGeom>
                  <a:avLst/>
                  <a:gdLst>
                    <a:gd name="T0" fmla="*/ 41 w 44"/>
                    <a:gd name="T1" fmla="*/ 15 h 31"/>
                    <a:gd name="T2" fmla="*/ 27 w 44"/>
                    <a:gd name="T3" fmla="*/ 0 h 31"/>
                    <a:gd name="T4" fmla="*/ 3 w 44"/>
                    <a:gd name="T5" fmla="*/ 15 h 31"/>
                    <a:gd name="T6" fmla="*/ 16 w 44"/>
                    <a:gd name="T7" fmla="*/ 31 h 31"/>
                    <a:gd name="T8" fmla="*/ 41 w 44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1">
                      <a:moveTo>
                        <a:pt x="41" y="15"/>
                      </a:moveTo>
                      <a:cubicBezTo>
                        <a:pt x="44" y="7"/>
                        <a:pt x="37" y="0"/>
                        <a:pt x="27" y="0"/>
                      </a:cubicBezTo>
                      <a:cubicBezTo>
                        <a:pt x="16" y="0"/>
                        <a:pt x="6" y="7"/>
                        <a:pt x="3" y="15"/>
                      </a:cubicBezTo>
                      <a:cubicBezTo>
                        <a:pt x="0" y="24"/>
                        <a:pt x="6" y="31"/>
                        <a:pt x="16" y="31"/>
                      </a:cubicBezTo>
                      <a:cubicBezTo>
                        <a:pt x="27" y="31"/>
                        <a:pt x="38" y="24"/>
                        <a:pt x="4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7" name="íSlîde">
                  <a:extLst>
                    <a:ext uri="{FF2B5EF4-FFF2-40B4-BE49-F238E27FC236}">
                      <a16:creationId xmlns:a16="http://schemas.microsoft.com/office/drawing/2014/main" id="{57F34CE5-F0BB-A6AD-33BC-5AE7C2B58E1A}"/>
                    </a:ext>
                  </a:extLst>
                </p:cNvPr>
                <p:cNvSpPr/>
                <p:nvPr/>
              </p:nvSpPr>
              <p:spPr bwMode="auto">
                <a:xfrm>
                  <a:off x="3015219" y="4198843"/>
                  <a:ext cx="155838" cy="112636"/>
                </a:xfrm>
                <a:custGeom>
                  <a:avLst/>
                  <a:gdLst>
                    <a:gd name="T0" fmla="*/ 40 w 43"/>
                    <a:gd name="T1" fmla="*/ 15 h 31"/>
                    <a:gd name="T2" fmla="*/ 26 w 43"/>
                    <a:gd name="T3" fmla="*/ 0 h 31"/>
                    <a:gd name="T4" fmla="*/ 2 w 43"/>
                    <a:gd name="T5" fmla="*/ 15 h 31"/>
                    <a:gd name="T6" fmla="*/ 16 w 43"/>
                    <a:gd name="T7" fmla="*/ 31 h 31"/>
                    <a:gd name="T8" fmla="*/ 40 w 43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31">
                      <a:moveTo>
                        <a:pt x="40" y="15"/>
                      </a:moveTo>
                      <a:cubicBezTo>
                        <a:pt x="43" y="7"/>
                        <a:pt x="37" y="0"/>
                        <a:pt x="26" y="0"/>
                      </a:cubicBezTo>
                      <a:cubicBezTo>
                        <a:pt x="16" y="0"/>
                        <a:pt x="5" y="7"/>
                        <a:pt x="2" y="15"/>
                      </a:cubicBezTo>
                      <a:cubicBezTo>
                        <a:pt x="0" y="24"/>
                        <a:pt x="6" y="31"/>
                        <a:pt x="16" y="31"/>
                      </a:cubicBezTo>
                      <a:cubicBezTo>
                        <a:pt x="27" y="31"/>
                        <a:pt x="38" y="24"/>
                        <a:pt x="4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8" name="iṩļïḍê">
                  <a:extLst>
                    <a:ext uri="{FF2B5EF4-FFF2-40B4-BE49-F238E27FC236}">
                      <a16:creationId xmlns:a16="http://schemas.microsoft.com/office/drawing/2014/main" id="{1109A93B-9CB3-F07A-7B06-D9C0A47A4EE5}"/>
                    </a:ext>
                  </a:extLst>
                </p:cNvPr>
                <p:cNvSpPr/>
                <p:nvPr/>
              </p:nvSpPr>
              <p:spPr bwMode="auto">
                <a:xfrm>
                  <a:off x="3183401" y="4198843"/>
                  <a:ext cx="160466" cy="112636"/>
                </a:xfrm>
                <a:custGeom>
                  <a:avLst/>
                  <a:gdLst>
                    <a:gd name="T0" fmla="*/ 41 w 44"/>
                    <a:gd name="T1" fmla="*/ 15 h 31"/>
                    <a:gd name="T2" fmla="*/ 27 w 44"/>
                    <a:gd name="T3" fmla="*/ 0 h 31"/>
                    <a:gd name="T4" fmla="*/ 3 w 44"/>
                    <a:gd name="T5" fmla="*/ 15 h 31"/>
                    <a:gd name="T6" fmla="*/ 17 w 44"/>
                    <a:gd name="T7" fmla="*/ 31 h 31"/>
                    <a:gd name="T8" fmla="*/ 41 w 44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1">
                      <a:moveTo>
                        <a:pt x="41" y="15"/>
                      </a:moveTo>
                      <a:cubicBezTo>
                        <a:pt x="44" y="7"/>
                        <a:pt x="37" y="0"/>
                        <a:pt x="27" y="0"/>
                      </a:cubicBezTo>
                      <a:cubicBezTo>
                        <a:pt x="16" y="0"/>
                        <a:pt x="6" y="7"/>
                        <a:pt x="3" y="15"/>
                      </a:cubicBezTo>
                      <a:cubicBezTo>
                        <a:pt x="0" y="24"/>
                        <a:pt x="7" y="31"/>
                        <a:pt x="17" y="31"/>
                      </a:cubicBezTo>
                      <a:cubicBezTo>
                        <a:pt x="28" y="31"/>
                        <a:pt x="39" y="24"/>
                        <a:pt x="4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9" name="íṩľiḍê">
                  <a:extLst>
                    <a:ext uri="{FF2B5EF4-FFF2-40B4-BE49-F238E27FC236}">
                      <a16:creationId xmlns:a16="http://schemas.microsoft.com/office/drawing/2014/main" id="{153123B5-498B-BB80-A543-E393BDF4CD81}"/>
                    </a:ext>
                  </a:extLst>
                </p:cNvPr>
                <p:cNvSpPr/>
                <p:nvPr/>
              </p:nvSpPr>
              <p:spPr bwMode="auto">
                <a:xfrm>
                  <a:off x="3354667" y="4198843"/>
                  <a:ext cx="155838" cy="112636"/>
                </a:xfrm>
                <a:custGeom>
                  <a:avLst/>
                  <a:gdLst>
                    <a:gd name="T0" fmla="*/ 41 w 43"/>
                    <a:gd name="T1" fmla="*/ 15 h 31"/>
                    <a:gd name="T2" fmla="*/ 26 w 43"/>
                    <a:gd name="T3" fmla="*/ 0 h 31"/>
                    <a:gd name="T4" fmla="*/ 3 w 43"/>
                    <a:gd name="T5" fmla="*/ 15 h 31"/>
                    <a:gd name="T6" fmla="*/ 17 w 43"/>
                    <a:gd name="T7" fmla="*/ 31 h 31"/>
                    <a:gd name="T8" fmla="*/ 41 w 43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31">
                      <a:moveTo>
                        <a:pt x="41" y="15"/>
                      </a:moveTo>
                      <a:cubicBezTo>
                        <a:pt x="43" y="7"/>
                        <a:pt x="36" y="0"/>
                        <a:pt x="26" y="0"/>
                      </a:cubicBezTo>
                      <a:cubicBezTo>
                        <a:pt x="16" y="0"/>
                        <a:pt x="5" y="7"/>
                        <a:pt x="3" y="15"/>
                      </a:cubicBezTo>
                      <a:cubicBezTo>
                        <a:pt x="0" y="24"/>
                        <a:pt x="7" y="31"/>
                        <a:pt x="17" y="31"/>
                      </a:cubicBezTo>
                      <a:cubicBezTo>
                        <a:pt x="28" y="31"/>
                        <a:pt x="38" y="24"/>
                        <a:pt x="4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0" name="íŝlíḑé">
                  <a:extLst>
                    <a:ext uri="{FF2B5EF4-FFF2-40B4-BE49-F238E27FC236}">
                      <a16:creationId xmlns:a16="http://schemas.microsoft.com/office/drawing/2014/main" id="{23389790-0E5F-29C4-C921-2656D144E9C8}"/>
                    </a:ext>
                  </a:extLst>
                </p:cNvPr>
                <p:cNvSpPr/>
                <p:nvPr/>
              </p:nvSpPr>
              <p:spPr bwMode="auto">
                <a:xfrm>
                  <a:off x="3525935" y="4198843"/>
                  <a:ext cx="157381" cy="112636"/>
                </a:xfrm>
                <a:custGeom>
                  <a:avLst/>
                  <a:gdLst>
                    <a:gd name="T0" fmla="*/ 40 w 43"/>
                    <a:gd name="T1" fmla="*/ 15 h 31"/>
                    <a:gd name="T2" fmla="*/ 25 w 43"/>
                    <a:gd name="T3" fmla="*/ 0 h 31"/>
                    <a:gd name="T4" fmla="*/ 2 w 43"/>
                    <a:gd name="T5" fmla="*/ 15 h 31"/>
                    <a:gd name="T6" fmla="*/ 17 w 43"/>
                    <a:gd name="T7" fmla="*/ 31 h 31"/>
                    <a:gd name="T8" fmla="*/ 40 w 43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31">
                      <a:moveTo>
                        <a:pt x="40" y="15"/>
                      </a:moveTo>
                      <a:cubicBezTo>
                        <a:pt x="43" y="7"/>
                        <a:pt x="36" y="0"/>
                        <a:pt x="25" y="0"/>
                      </a:cubicBezTo>
                      <a:cubicBezTo>
                        <a:pt x="15" y="0"/>
                        <a:pt x="5" y="7"/>
                        <a:pt x="2" y="15"/>
                      </a:cubicBezTo>
                      <a:cubicBezTo>
                        <a:pt x="0" y="24"/>
                        <a:pt x="7" y="31"/>
                        <a:pt x="17" y="31"/>
                      </a:cubicBezTo>
                      <a:cubicBezTo>
                        <a:pt x="28" y="31"/>
                        <a:pt x="38" y="24"/>
                        <a:pt x="4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1" name="îṧḻïḑê">
                  <a:extLst>
                    <a:ext uri="{FF2B5EF4-FFF2-40B4-BE49-F238E27FC236}">
                      <a16:creationId xmlns:a16="http://schemas.microsoft.com/office/drawing/2014/main" id="{063EA8EA-8C59-9A66-9F1F-6A49B3F79AD0}"/>
                    </a:ext>
                  </a:extLst>
                </p:cNvPr>
                <p:cNvSpPr/>
                <p:nvPr/>
              </p:nvSpPr>
              <p:spPr bwMode="auto">
                <a:xfrm>
                  <a:off x="3697202" y="4198843"/>
                  <a:ext cx="152752" cy="112636"/>
                </a:xfrm>
                <a:custGeom>
                  <a:avLst/>
                  <a:gdLst>
                    <a:gd name="T0" fmla="*/ 40 w 42"/>
                    <a:gd name="T1" fmla="*/ 15 h 31"/>
                    <a:gd name="T2" fmla="*/ 25 w 42"/>
                    <a:gd name="T3" fmla="*/ 0 h 31"/>
                    <a:gd name="T4" fmla="*/ 2 w 42"/>
                    <a:gd name="T5" fmla="*/ 15 h 31"/>
                    <a:gd name="T6" fmla="*/ 17 w 42"/>
                    <a:gd name="T7" fmla="*/ 31 h 31"/>
                    <a:gd name="T8" fmla="*/ 40 w 42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1">
                      <a:moveTo>
                        <a:pt x="40" y="15"/>
                      </a:moveTo>
                      <a:cubicBezTo>
                        <a:pt x="42" y="7"/>
                        <a:pt x="35" y="0"/>
                        <a:pt x="25" y="0"/>
                      </a:cubicBezTo>
                      <a:cubicBezTo>
                        <a:pt x="14" y="0"/>
                        <a:pt x="4" y="7"/>
                        <a:pt x="2" y="15"/>
                      </a:cubicBezTo>
                      <a:cubicBezTo>
                        <a:pt x="0" y="24"/>
                        <a:pt x="7" y="31"/>
                        <a:pt x="17" y="31"/>
                      </a:cubicBezTo>
                      <a:cubicBezTo>
                        <a:pt x="28" y="31"/>
                        <a:pt x="38" y="24"/>
                        <a:pt x="4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2" name="íS1íḓe">
                  <a:extLst>
                    <a:ext uri="{FF2B5EF4-FFF2-40B4-BE49-F238E27FC236}">
                      <a16:creationId xmlns:a16="http://schemas.microsoft.com/office/drawing/2014/main" id="{73D27C66-EA2A-069C-2910-65B4F17C109E}"/>
                    </a:ext>
                  </a:extLst>
                </p:cNvPr>
                <p:cNvSpPr/>
                <p:nvPr/>
              </p:nvSpPr>
              <p:spPr bwMode="auto">
                <a:xfrm>
                  <a:off x="3868469" y="4198843"/>
                  <a:ext cx="154295" cy="112636"/>
                </a:xfrm>
                <a:custGeom>
                  <a:avLst/>
                  <a:gdLst>
                    <a:gd name="T0" fmla="*/ 40 w 42"/>
                    <a:gd name="T1" fmla="*/ 15 h 31"/>
                    <a:gd name="T2" fmla="*/ 24 w 42"/>
                    <a:gd name="T3" fmla="*/ 0 h 31"/>
                    <a:gd name="T4" fmla="*/ 2 w 42"/>
                    <a:gd name="T5" fmla="*/ 15 h 31"/>
                    <a:gd name="T6" fmla="*/ 17 w 42"/>
                    <a:gd name="T7" fmla="*/ 31 h 31"/>
                    <a:gd name="T8" fmla="*/ 40 w 42"/>
                    <a:gd name="T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1">
                      <a:moveTo>
                        <a:pt x="40" y="15"/>
                      </a:moveTo>
                      <a:cubicBezTo>
                        <a:pt x="42" y="7"/>
                        <a:pt x="35" y="0"/>
                        <a:pt x="24" y="0"/>
                      </a:cubicBezTo>
                      <a:cubicBezTo>
                        <a:pt x="14" y="0"/>
                        <a:pt x="4" y="7"/>
                        <a:pt x="2" y="15"/>
                      </a:cubicBezTo>
                      <a:cubicBezTo>
                        <a:pt x="0" y="24"/>
                        <a:pt x="7" y="31"/>
                        <a:pt x="17" y="31"/>
                      </a:cubicBezTo>
                      <a:cubicBezTo>
                        <a:pt x="28" y="31"/>
                        <a:pt x="38" y="24"/>
                        <a:pt x="4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3" name="iṡlîdè">
                  <a:extLst>
                    <a:ext uri="{FF2B5EF4-FFF2-40B4-BE49-F238E27FC236}">
                      <a16:creationId xmlns:a16="http://schemas.microsoft.com/office/drawing/2014/main" id="{85FB6E72-D315-F700-D58C-10D167500F4E}"/>
                    </a:ext>
                  </a:extLst>
                </p:cNvPr>
                <p:cNvSpPr/>
                <p:nvPr/>
              </p:nvSpPr>
              <p:spPr bwMode="auto">
                <a:xfrm>
                  <a:off x="2793035" y="4337708"/>
                  <a:ext cx="163552" cy="115721"/>
                </a:xfrm>
                <a:custGeom>
                  <a:avLst/>
                  <a:gdLst>
                    <a:gd name="T0" fmla="*/ 42 w 45"/>
                    <a:gd name="T1" fmla="*/ 16 h 32"/>
                    <a:gd name="T2" fmla="*/ 28 w 45"/>
                    <a:gd name="T3" fmla="*/ 0 h 32"/>
                    <a:gd name="T4" fmla="*/ 3 w 45"/>
                    <a:gd name="T5" fmla="*/ 16 h 32"/>
                    <a:gd name="T6" fmla="*/ 17 w 45"/>
                    <a:gd name="T7" fmla="*/ 32 h 32"/>
                    <a:gd name="T8" fmla="*/ 42 w 45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32">
                      <a:moveTo>
                        <a:pt x="42" y="16"/>
                      </a:moveTo>
                      <a:cubicBezTo>
                        <a:pt x="45" y="7"/>
                        <a:pt x="39" y="0"/>
                        <a:pt x="28" y="0"/>
                      </a:cubicBezTo>
                      <a:cubicBezTo>
                        <a:pt x="17" y="0"/>
                        <a:pt x="6" y="7"/>
                        <a:pt x="3" y="16"/>
                      </a:cubicBezTo>
                      <a:cubicBezTo>
                        <a:pt x="0" y="25"/>
                        <a:pt x="7" y="32"/>
                        <a:pt x="17" y="32"/>
                      </a:cubicBezTo>
                      <a:cubicBezTo>
                        <a:pt x="28" y="32"/>
                        <a:pt x="39" y="25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4" name="íṣ1íḋè">
                  <a:extLst>
                    <a:ext uri="{FF2B5EF4-FFF2-40B4-BE49-F238E27FC236}">
                      <a16:creationId xmlns:a16="http://schemas.microsoft.com/office/drawing/2014/main" id="{E3CD222B-2375-38E9-C673-13E1D29A6358}"/>
                    </a:ext>
                  </a:extLst>
                </p:cNvPr>
                <p:cNvSpPr/>
                <p:nvPr/>
              </p:nvSpPr>
              <p:spPr bwMode="auto">
                <a:xfrm>
                  <a:off x="2967388" y="4337708"/>
                  <a:ext cx="160466" cy="115721"/>
                </a:xfrm>
                <a:custGeom>
                  <a:avLst/>
                  <a:gdLst>
                    <a:gd name="T0" fmla="*/ 42 w 44"/>
                    <a:gd name="T1" fmla="*/ 16 h 32"/>
                    <a:gd name="T2" fmla="*/ 27 w 44"/>
                    <a:gd name="T3" fmla="*/ 0 h 32"/>
                    <a:gd name="T4" fmla="*/ 3 w 44"/>
                    <a:gd name="T5" fmla="*/ 16 h 32"/>
                    <a:gd name="T6" fmla="*/ 17 w 44"/>
                    <a:gd name="T7" fmla="*/ 32 h 32"/>
                    <a:gd name="T8" fmla="*/ 42 w 44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2">
                      <a:moveTo>
                        <a:pt x="42" y="16"/>
                      </a:moveTo>
                      <a:cubicBezTo>
                        <a:pt x="44" y="7"/>
                        <a:pt x="38" y="0"/>
                        <a:pt x="27" y="0"/>
                      </a:cubicBezTo>
                      <a:cubicBezTo>
                        <a:pt x="17" y="0"/>
                        <a:pt x="6" y="7"/>
                        <a:pt x="3" y="16"/>
                      </a:cubicBezTo>
                      <a:cubicBezTo>
                        <a:pt x="0" y="25"/>
                        <a:pt x="6" y="32"/>
                        <a:pt x="17" y="32"/>
                      </a:cubicBezTo>
                      <a:cubicBezTo>
                        <a:pt x="28" y="32"/>
                        <a:pt x="39" y="25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5" name="i$ļídé">
                  <a:extLst>
                    <a:ext uri="{FF2B5EF4-FFF2-40B4-BE49-F238E27FC236}">
                      <a16:creationId xmlns:a16="http://schemas.microsoft.com/office/drawing/2014/main" id="{E2401F7A-9C13-98FA-0A78-8198FDAB5CED}"/>
                    </a:ext>
                  </a:extLst>
                </p:cNvPr>
                <p:cNvSpPr/>
                <p:nvPr/>
              </p:nvSpPr>
              <p:spPr bwMode="auto">
                <a:xfrm>
                  <a:off x="3143284" y="4337708"/>
                  <a:ext cx="160466" cy="115721"/>
                </a:xfrm>
                <a:custGeom>
                  <a:avLst/>
                  <a:gdLst>
                    <a:gd name="T0" fmla="*/ 41 w 44"/>
                    <a:gd name="T1" fmla="*/ 16 h 32"/>
                    <a:gd name="T2" fmla="*/ 26 w 44"/>
                    <a:gd name="T3" fmla="*/ 0 h 32"/>
                    <a:gd name="T4" fmla="*/ 2 w 44"/>
                    <a:gd name="T5" fmla="*/ 16 h 32"/>
                    <a:gd name="T6" fmla="*/ 17 w 44"/>
                    <a:gd name="T7" fmla="*/ 32 h 32"/>
                    <a:gd name="T8" fmla="*/ 41 w 44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2">
                      <a:moveTo>
                        <a:pt x="41" y="16"/>
                      </a:moveTo>
                      <a:cubicBezTo>
                        <a:pt x="44" y="7"/>
                        <a:pt x="37" y="0"/>
                        <a:pt x="26" y="0"/>
                      </a:cubicBezTo>
                      <a:cubicBezTo>
                        <a:pt x="16" y="0"/>
                        <a:pt x="5" y="7"/>
                        <a:pt x="2" y="16"/>
                      </a:cubicBezTo>
                      <a:cubicBezTo>
                        <a:pt x="0" y="25"/>
                        <a:pt x="6" y="32"/>
                        <a:pt x="17" y="32"/>
                      </a:cubicBezTo>
                      <a:cubicBezTo>
                        <a:pt x="28" y="32"/>
                        <a:pt x="38" y="25"/>
                        <a:pt x="4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6" name="ïşľïďè">
                  <a:extLst>
                    <a:ext uri="{FF2B5EF4-FFF2-40B4-BE49-F238E27FC236}">
                      <a16:creationId xmlns:a16="http://schemas.microsoft.com/office/drawing/2014/main" id="{BF2527A4-B225-3007-D492-1B2F77171483}"/>
                    </a:ext>
                  </a:extLst>
                </p:cNvPr>
                <p:cNvSpPr/>
                <p:nvPr/>
              </p:nvSpPr>
              <p:spPr bwMode="auto">
                <a:xfrm>
                  <a:off x="3314551" y="4337708"/>
                  <a:ext cx="160466" cy="115721"/>
                </a:xfrm>
                <a:custGeom>
                  <a:avLst/>
                  <a:gdLst>
                    <a:gd name="T0" fmla="*/ 41 w 44"/>
                    <a:gd name="T1" fmla="*/ 16 h 32"/>
                    <a:gd name="T2" fmla="*/ 26 w 44"/>
                    <a:gd name="T3" fmla="*/ 0 h 32"/>
                    <a:gd name="T4" fmla="*/ 3 w 44"/>
                    <a:gd name="T5" fmla="*/ 16 h 32"/>
                    <a:gd name="T6" fmla="*/ 18 w 44"/>
                    <a:gd name="T7" fmla="*/ 32 h 32"/>
                    <a:gd name="T8" fmla="*/ 41 w 44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2">
                      <a:moveTo>
                        <a:pt x="41" y="16"/>
                      </a:moveTo>
                      <a:cubicBezTo>
                        <a:pt x="44" y="7"/>
                        <a:pt x="37" y="0"/>
                        <a:pt x="26" y="0"/>
                      </a:cubicBezTo>
                      <a:cubicBezTo>
                        <a:pt x="16" y="0"/>
                        <a:pt x="5" y="7"/>
                        <a:pt x="3" y="16"/>
                      </a:cubicBezTo>
                      <a:cubicBezTo>
                        <a:pt x="0" y="25"/>
                        <a:pt x="7" y="32"/>
                        <a:pt x="18" y="32"/>
                      </a:cubicBezTo>
                      <a:cubicBezTo>
                        <a:pt x="28" y="32"/>
                        <a:pt x="39" y="25"/>
                        <a:pt x="4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7" name="isḻîḍè">
                  <a:extLst>
                    <a:ext uri="{FF2B5EF4-FFF2-40B4-BE49-F238E27FC236}">
                      <a16:creationId xmlns:a16="http://schemas.microsoft.com/office/drawing/2014/main" id="{A65C05FF-C50B-A27B-DEC9-F51F4AF26D3E}"/>
                    </a:ext>
                  </a:extLst>
                </p:cNvPr>
                <p:cNvSpPr/>
                <p:nvPr/>
              </p:nvSpPr>
              <p:spPr bwMode="auto">
                <a:xfrm>
                  <a:off x="3488904" y="4337708"/>
                  <a:ext cx="157381" cy="115721"/>
                </a:xfrm>
                <a:custGeom>
                  <a:avLst/>
                  <a:gdLst>
                    <a:gd name="T0" fmla="*/ 41 w 43"/>
                    <a:gd name="T1" fmla="*/ 16 h 32"/>
                    <a:gd name="T2" fmla="*/ 26 w 43"/>
                    <a:gd name="T3" fmla="*/ 0 h 32"/>
                    <a:gd name="T4" fmla="*/ 2 w 43"/>
                    <a:gd name="T5" fmla="*/ 16 h 32"/>
                    <a:gd name="T6" fmla="*/ 17 w 43"/>
                    <a:gd name="T7" fmla="*/ 32 h 32"/>
                    <a:gd name="T8" fmla="*/ 41 w 43"/>
                    <a:gd name="T9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32">
                      <a:moveTo>
                        <a:pt x="41" y="16"/>
                      </a:moveTo>
                      <a:cubicBezTo>
                        <a:pt x="43" y="7"/>
                        <a:pt x="36" y="0"/>
                        <a:pt x="26" y="0"/>
                      </a:cubicBezTo>
                      <a:cubicBezTo>
                        <a:pt x="15" y="0"/>
                        <a:pt x="4" y="7"/>
                        <a:pt x="2" y="16"/>
                      </a:cubicBezTo>
                      <a:cubicBezTo>
                        <a:pt x="0" y="25"/>
                        <a:pt x="7" y="32"/>
                        <a:pt x="17" y="32"/>
                      </a:cubicBezTo>
                      <a:cubicBezTo>
                        <a:pt x="28" y="32"/>
                        <a:pt x="39" y="25"/>
                        <a:pt x="4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8" name="îşļíďe">
                  <a:extLst>
                    <a:ext uri="{FF2B5EF4-FFF2-40B4-BE49-F238E27FC236}">
                      <a16:creationId xmlns:a16="http://schemas.microsoft.com/office/drawing/2014/main" id="{7DF8BC5F-AB25-36E3-CC0F-9A4C1EB4846D}"/>
                    </a:ext>
                  </a:extLst>
                </p:cNvPr>
                <p:cNvSpPr/>
                <p:nvPr/>
              </p:nvSpPr>
              <p:spPr bwMode="auto">
                <a:xfrm>
                  <a:off x="2745204" y="4479659"/>
                  <a:ext cx="163552" cy="123436"/>
                </a:xfrm>
                <a:custGeom>
                  <a:avLst/>
                  <a:gdLst>
                    <a:gd name="T0" fmla="*/ 42 w 45"/>
                    <a:gd name="T1" fmla="*/ 17 h 34"/>
                    <a:gd name="T2" fmla="*/ 28 w 45"/>
                    <a:gd name="T3" fmla="*/ 0 h 34"/>
                    <a:gd name="T4" fmla="*/ 3 w 45"/>
                    <a:gd name="T5" fmla="*/ 17 h 34"/>
                    <a:gd name="T6" fmla="*/ 17 w 45"/>
                    <a:gd name="T7" fmla="*/ 34 h 34"/>
                    <a:gd name="T8" fmla="*/ 42 w 45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34">
                      <a:moveTo>
                        <a:pt x="42" y="17"/>
                      </a:moveTo>
                      <a:cubicBezTo>
                        <a:pt x="45" y="8"/>
                        <a:pt x="39" y="0"/>
                        <a:pt x="28" y="0"/>
                      </a:cubicBezTo>
                      <a:cubicBezTo>
                        <a:pt x="17" y="0"/>
                        <a:pt x="6" y="8"/>
                        <a:pt x="3" y="17"/>
                      </a:cubicBezTo>
                      <a:cubicBezTo>
                        <a:pt x="0" y="26"/>
                        <a:pt x="6" y="34"/>
                        <a:pt x="17" y="34"/>
                      </a:cubicBezTo>
                      <a:cubicBezTo>
                        <a:pt x="28" y="34"/>
                        <a:pt x="39" y="26"/>
                        <a:pt x="42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9" name="îšḷïdê">
                  <a:extLst>
                    <a:ext uri="{FF2B5EF4-FFF2-40B4-BE49-F238E27FC236}">
                      <a16:creationId xmlns:a16="http://schemas.microsoft.com/office/drawing/2014/main" id="{3509B37F-8997-1D08-6664-B05A03F26A9D}"/>
                    </a:ext>
                  </a:extLst>
                </p:cNvPr>
                <p:cNvSpPr/>
                <p:nvPr/>
              </p:nvSpPr>
              <p:spPr bwMode="auto">
                <a:xfrm>
                  <a:off x="2919557" y="4479659"/>
                  <a:ext cx="165096" cy="123436"/>
                </a:xfrm>
                <a:custGeom>
                  <a:avLst/>
                  <a:gdLst>
                    <a:gd name="T0" fmla="*/ 42 w 45"/>
                    <a:gd name="T1" fmla="*/ 17 h 34"/>
                    <a:gd name="T2" fmla="*/ 28 w 45"/>
                    <a:gd name="T3" fmla="*/ 0 h 34"/>
                    <a:gd name="T4" fmla="*/ 3 w 45"/>
                    <a:gd name="T5" fmla="*/ 17 h 34"/>
                    <a:gd name="T6" fmla="*/ 17 w 45"/>
                    <a:gd name="T7" fmla="*/ 34 h 34"/>
                    <a:gd name="T8" fmla="*/ 42 w 45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34">
                      <a:moveTo>
                        <a:pt x="42" y="17"/>
                      </a:moveTo>
                      <a:cubicBezTo>
                        <a:pt x="45" y="8"/>
                        <a:pt x="39" y="0"/>
                        <a:pt x="28" y="0"/>
                      </a:cubicBezTo>
                      <a:cubicBezTo>
                        <a:pt x="17" y="0"/>
                        <a:pt x="6" y="8"/>
                        <a:pt x="3" y="17"/>
                      </a:cubicBezTo>
                      <a:cubicBezTo>
                        <a:pt x="0" y="26"/>
                        <a:pt x="6" y="34"/>
                        <a:pt x="17" y="34"/>
                      </a:cubicBezTo>
                      <a:cubicBezTo>
                        <a:pt x="28" y="34"/>
                        <a:pt x="39" y="26"/>
                        <a:pt x="42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0" name="íśľíḓè">
                  <a:extLst>
                    <a:ext uri="{FF2B5EF4-FFF2-40B4-BE49-F238E27FC236}">
                      <a16:creationId xmlns:a16="http://schemas.microsoft.com/office/drawing/2014/main" id="{976AD636-10DA-4598-667C-CB897159F5EB}"/>
                    </a:ext>
                  </a:extLst>
                </p:cNvPr>
                <p:cNvSpPr/>
                <p:nvPr/>
              </p:nvSpPr>
              <p:spPr bwMode="auto">
                <a:xfrm>
                  <a:off x="3095452" y="4479659"/>
                  <a:ext cx="163552" cy="123436"/>
                </a:xfrm>
                <a:custGeom>
                  <a:avLst/>
                  <a:gdLst>
                    <a:gd name="T0" fmla="*/ 43 w 45"/>
                    <a:gd name="T1" fmla="*/ 17 h 34"/>
                    <a:gd name="T2" fmla="*/ 28 w 45"/>
                    <a:gd name="T3" fmla="*/ 0 h 34"/>
                    <a:gd name="T4" fmla="*/ 3 w 45"/>
                    <a:gd name="T5" fmla="*/ 17 h 34"/>
                    <a:gd name="T6" fmla="*/ 18 w 45"/>
                    <a:gd name="T7" fmla="*/ 34 h 34"/>
                    <a:gd name="T8" fmla="*/ 43 w 45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34">
                      <a:moveTo>
                        <a:pt x="43" y="17"/>
                      </a:moveTo>
                      <a:cubicBezTo>
                        <a:pt x="45" y="8"/>
                        <a:pt x="39" y="0"/>
                        <a:pt x="28" y="0"/>
                      </a:cubicBezTo>
                      <a:cubicBezTo>
                        <a:pt x="17" y="0"/>
                        <a:pt x="6" y="8"/>
                        <a:pt x="3" y="17"/>
                      </a:cubicBezTo>
                      <a:cubicBezTo>
                        <a:pt x="0" y="26"/>
                        <a:pt x="7" y="34"/>
                        <a:pt x="18" y="34"/>
                      </a:cubicBezTo>
                      <a:cubicBezTo>
                        <a:pt x="29" y="34"/>
                        <a:pt x="40" y="26"/>
                        <a:pt x="43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1" name="íş1íḍê">
                  <a:extLst>
                    <a:ext uri="{FF2B5EF4-FFF2-40B4-BE49-F238E27FC236}">
                      <a16:creationId xmlns:a16="http://schemas.microsoft.com/office/drawing/2014/main" id="{3F9CA71E-1B96-1019-1BB6-CC71332DF5CE}"/>
                    </a:ext>
                  </a:extLst>
                </p:cNvPr>
                <p:cNvSpPr/>
                <p:nvPr/>
              </p:nvSpPr>
              <p:spPr bwMode="auto">
                <a:xfrm>
                  <a:off x="3274434" y="4479659"/>
                  <a:ext cx="160466" cy="123436"/>
                </a:xfrm>
                <a:custGeom>
                  <a:avLst/>
                  <a:gdLst>
                    <a:gd name="T0" fmla="*/ 42 w 44"/>
                    <a:gd name="T1" fmla="*/ 17 h 34"/>
                    <a:gd name="T2" fmla="*/ 27 w 44"/>
                    <a:gd name="T3" fmla="*/ 0 h 34"/>
                    <a:gd name="T4" fmla="*/ 2 w 44"/>
                    <a:gd name="T5" fmla="*/ 17 h 34"/>
                    <a:gd name="T6" fmla="*/ 17 w 44"/>
                    <a:gd name="T7" fmla="*/ 34 h 34"/>
                    <a:gd name="T8" fmla="*/ 42 w 44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4">
                      <a:moveTo>
                        <a:pt x="42" y="17"/>
                      </a:moveTo>
                      <a:cubicBezTo>
                        <a:pt x="44" y="8"/>
                        <a:pt x="37" y="0"/>
                        <a:pt x="27" y="0"/>
                      </a:cubicBezTo>
                      <a:cubicBezTo>
                        <a:pt x="16" y="0"/>
                        <a:pt x="5" y="8"/>
                        <a:pt x="2" y="17"/>
                      </a:cubicBezTo>
                      <a:cubicBezTo>
                        <a:pt x="0" y="26"/>
                        <a:pt x="7" y="34"/>
                        <a:pt x="17" y="34"/>
                      </a:cubicBezTo>
                      <a:cubicBezTo>
                        <a:pt x="28" y="34"/>
                        <a:pt x="39" y="26"/>
                        <a:pt x="42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2" name="îṩľïḍê">
                  <a:extLst>
                    <a:ext uri="{FF2B5EF4-FFF2-40B4-BE49-F238E27FC236}">
                      <a16:creationId xmlns:a16="http://schemas.microsoft.com/office/drawing/2014/main" id="{92686F14-B6B9-F898-FC5D-02739AFE6564}"/>
                    </a:ext>
                  </a:extLst>
                </p:cNvPr>
                <p:cNvSpPr/>
                <p:nvPr/>
              </p:nvSpPr>
              <p:spPr bwMode="auto">
                <a:xfrm>
                  <a:off x="3448788" y="4479659"/>
                  <a:ext cx="160466" cy="123436"/>
                </a:xfrm>
                <a:custGeom>
                  <a:avLst/>
                  <a:gdLst>
                    <a:gd name="T0" fmla="*/ 42 w 44"/>
                    <a:gd name="T1" fmla="*/ 17 h 34"/>
                    <a:gd name="T2" fmla="*/ 27 w 44"/>
                    <a:gd name="T3" fmla="*/ 0 h 34"/>
                    <a:gd name="T4" fmla="*/ 3 w 44"/>
                    <a:gd name="T5" fmla="*/ 17 h 34"/>
                    <a:gd name="T6" fmla="*/ 18 w 44"/>
                    <a:gd name="T7" fmla="*/ 34 h 34"/>
                    <a:gd name="T8" fmla="*/ 42 w 44"/>
                    <a:gd name="T9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4">
                      <a:moveTo>
                        <a:pt x="42" y="17"/>
                      </a:moveTo>
                      <a:cubicBezTo>
                        <a:pt x="44" y="8"/>
                        <a:pt x="37" y="0"/>
                        <a:pt x="27" y="0"/>
                      </a:cubicBezTo>
                      <a:cubicBezTo>
                        <a:pt x="16" y="0"/>
                        <a:pt x="5" y="8"/>
                        <a:pt x="3" y="17"/>
                      </a:cubicBezTo>
                      <a:cubicBezTo>
                        <a:pt x="0" y="26"/>
                        <a:pt x="7" y="34"/>
                        <a:pt x="18" y="34"/>
                      </a:cubicBezTo>
                      <a:cubicBezTo>
                        <a:pt x="29" y="34"/>
                        <a:pt x="40" y="26"/>
                        <a:pt x="42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3" name="îŝlïḓè">
                  <a:extLst>
                    <a:ext uri="{FF2B5EF4-FFF2-40B4-BE49-F238E27FC236}">
                      <a16:creationId xmlns:a16="http://schemas.microsoft.com/office/drawing/2014/main" id="{3E9FDF7F-BA06-CB83-147A-8B852DFBB1B2}"/>
                    </a:ext>
                  </a:extLst>
                </p:cNvPr>
                <p:cNvSpPr/>
                <p:nvPr/>
              </p:nvSpPr>
              <p:spPr bwMode="auto">
                <a:xfrm>
                  <a:off x="2689658" y="4629324"/>
                  <a:ext cx="171268" cy="128065"/>
                </a:xfrm>
                <a:custGeom>
                  <a:avLst/>
                  <a:gdLst>
                    <a:gd name="T0" fmla="*/ 44 w 47"/>
                    <a:gd name="T1" fmla="*/ 17 h 35"/>
                    <a:gd name="T2" fmla="*/ 29 w 47"/>
                    <a:gd name="T3" fmla="*/ 0 h 35"/>
                    <a:gd name="T4" fmla="*/ 4 w 47"/>
                    <a:gd name="T5" fmla="*/ 17 h 35"/>
                    <a:gd name="T6" fmla="*/ 18 w 47"/>
                    <a:gd name="T7" fmla="*/ 35 h 35"/>
                    <a:gd name="T8" fmla="*/ 44 w 47"/>
                    <a:gd name="T9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5">
                      <a:moveTo>
                        <a:pt x="44" y="17"/>
                      </a:moveTo>
                      <a:cubicBezTo>
                        <a:pt x="47" y="8"/>
                        <a:pt x="40" y="0"/>
                        <a:pt x="29" y="0"/>
                      </a:cubicBezTo>
                      <a:cubicBezTo>
                        <a:pt x="18" y="0"/>
                        <a:pt x="7" y="8"/>
                        <a:pt x="4" y="17"/>
                      </a:cubicBezTo>
                      <a:cubicBezTo>
                        <a:pt x="0" y="27"/>
                        <a:pt x="7" y="35"/>
                        <a:pt x="18" y="35"/>
                      </a:cubicBezTo>
                      <a:cubicBezTo>
                        <a:pt x="29" y="35"/>
                        <a:pt x="41" y="27"/>
                        <a:pt x="4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4" name="ïṧlîďe">
                  <a:extLst>
                    <a:ext uri="{FF2B5EF4-FFF2-40B4-BE49-F238E27FC236}">
                      <a16:creationId xmlns:a16="http://schemas.microsoft.com/office/drawing/2014/main" id="{4EC9ABD0-6FB2-B9C6-9454-727281B43A6E}"/>
                    </a:ext>
                  </a:extLst>
                </p:cNvPr>
                <p:cNvSpPr/>
                <p:nvPr/>
              </p:nvSpPr>
              <p:spPr bwMode="auto">
                <a:xfrm>
                  <a:off x="2873268" y="4629324"/>
                  <a:ext cx="166638" cy="128065"/>
                </a:xfrm>
                <a:custGeom>
                  <a:avLst/>
                  <a:gdLst>
                    <a:gd name="T0" fmla="*/ 43 w 46"/>
                    <a:gd name="T1" fmla="*/ 17 h 35"/>
                    <a:gd name="T2" fmla="*/ 28 w 46"/>
                    <a:gd name="T3" fmla="*/ 0 h 35"/>
                    <a:gd name="T4" fmla="*/ 3 w 46"/>
                    <a:gd name="T5" fmla="*/ 17 h 35"/>
                    <a:gd name="T6" fmla="*/ 17 w 46"/>
                    <a:gd name="T7" fmla="*/ 35 h 35"/>
                    <a:gd name="T8" fmla="*/ 43 w 46"/>
                    <a:gd name="T9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5">
                      <a:moveTo>
                        <a:pt x="43" y="17"/>
                      </a:moveTo>
                      <a:cubicBezTo>
                        <a:pt x="46" y="8"/>
                        <a:pt x="39" y="0"/>
                        <a:pt x="28" y="0"/>
                      </a:cubicBezTo>
                      <a:cubicBezTo>
                        <a:pt x="17" y="0"/>
                        <a:pt x="6" y="8"/>
                        <a:pt x="3" y="17"/>
                      </a:cubicBezTo>
                      <a:cubicBezTo>
                        <a:pt x="0" y="27"/>
                        <a:pt x="6" y="35"/>
                        <a:pt x="17" y="35"/>
                      </a:cubicBezTo>
                      <a:cubicBezTo>
                        <a:pt x="28" y="35"/>
                        <a:pt x="40" y="27"/>
                        <a:pt x="43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5" name="ïSḻíḍé">
                  <a:extLst>
                    <a:ext uri="{FF2B5EF4-FFF2-40B4-BE49-F238E27FC236}">
                      <a16:creationId xmlns:a16="http://schemas.microsoft.com/office/drawing/2014/main" id="{8DDAE254-F5EF-F791-C82D-0D5A46FA3ACE}"/>
                    </a:ext>
                  </a:extLst>
                </p:cNvPr>
                <p:cNvSpPr/>
                <p:nvPr/>
              </p:nvSpPr>
              <p:spPr bwMode="auto">
                <a:xfrm>
                  <a:off x="3050707" y="4629324"/>
                  <a:ext cx="165096" cy="128065"/>
                </a:xfrm>
                <a:custGeom>
                  <a:avLst/>
                  <a:gdLst>
                    <a:gd name="T0" fmla="*/ 43 w 45"/>
                    <a:gd name="T1" fmla="*/ 17 h 35"/>
                    <a:gd name="T2" fmla="*/ 28 w 45"/>
                    <a:gd name="T3" fmla="*/ 0 h 35"/>
                    <a:gd name="T4" fmla="*/ 3 w 45"/>
                    <a:gd name="T5" fmla="*/ 17 h 35"/>
                    <a:gd name="T6" fmla="*/ 18 w 45"/>
                    <a:gd name="T7" fmla="*/ 35 h 35"/>
                    <a:gd name="T8" fmla="*/ 43 w 45"/>
                    <a:gd name="T9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35">
                      <a:moveTo>
                        <a:pt x="43" y="17"/>
                      </a:moveTo>
                      <a:cubicBezTo>
                        <a:pt x="45" y="8"/>
                        <a:pt x="39" y="0"/>
                        <a:pt x="28" y="0"/>
                      </a:cubicBezTo>
                      <a:cubicBezTo>
                        <a:pt x="17" y="0"/>
                        <a:pt x="6" y="8"/>
                        <a:pt x="3" y="17"/>
                      </a:cubicBezTo>
                      <a:cubicBezTo>
                        <a:pt x="0" y="27"/>
                        <a:pt x="6" y="35"/>
                        <a:pt x="18" y="35"/>
                      </a:cubicBezTo>
                      <a:cubicBezTo>
                        <a:pt x="29" y="35"/>
                        <a:pt x="40" y="27"/>
                        <a:pt x="43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6" name="ïṧľídè">
                  <a:extLst>
                    <a:ext uri="{FF2B5EF4-FFF2-40B4-BE49-F238E27FC236}">
                      <a16:creationId xmlns:a16="http://schemas.microsoft.com/office/drawing/2014/main" id="{75BEA142-88EC-AE89-25BC-F8A6E54FFAC7}"/>
                    </a:ext>
                  </a:extLst>
                </p:cNvPr>
                <p:cNvSpPr/>
                <p:nvPr/>
              </p:nvSpPr>
              <p:spPr bwMode="auto">
                <a:xfrm>
                  <a:off x="3229689" y="4629324"/>
                  <a:ext cx="165096" cy="128065"/>
                </a:xfrm>
                <a:custGeom>
                  <a:avLst/>
                  <a:gdLst>
                    <a:gd name="T0" fmla="*/ 43 w 45"/>
                    <a:gd name="T1" fmla="*/ 17 h 35"/>
                    <a:gd name="T2" fmla="*/ 27 w 45"/>
                    <a:gd name="T3" fmla="*/ 0 h 35"/>
                    <a:gd name="T4" fmla="*/ 3 w 45"/>
                    <a:gd name="T5" fmla="*/ 17 h 35"/>
                    <a:gd name="T6" fmla="*/ 18 w 45"/>
                    <a:gd name="T7" fmla="*/ 35 h 35"/>
                    <a:gd name="T8" fmla="*/ 43 w 45"/>
                    <a:gd name="T9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35">
                      <a:moveTo>
                        <a:pt x="43" y="17"/>
                      </a:moveTo>
                      <a:cubicBezTo>
                        <a:pt x="45" y="8"/>
                        <a:pt x="38" y="0"/>
                        <a:pt x="27" y="0"/>
                      </a:cubicBezTo>
                      <a:cubicBezTo>
                        <a:pt x="16" y="0"/>
                        <a:pt x="5" y="8"/>
                        <a:pt x="3" y="17"/>
                      </a:cubicBezTo>
                      <a:cubicBezTo>
                        <a:pt x="0" y="27"/>
                        <a:pt x="7" y="35"/>
                        <a:pt x="18" y="35"/>
                      </a:cubicBezTo>
                      <a:cubicBezTo>
                        <a:pt x="29" y="35"/>
                        <a:pt x="40" y="27"/>
                        <a:pt x="43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7" name="íśļîḑé">
                  <a:extLst>
                    <a:ext uri="{FF2B5EF4-FFF2-40B4-BE49-F238E27FC236}">
                      <a16:creationId xmlns:a16="http://schemas.microsoft.com/office/drawing/2014/main" id="{CDB2FC53-AFC3-6424-5976-EFA628FF8270}"/>
                    </a:ext>
                  </a:extLst>
                </p:cNvPr>
                <p:cNvSpPr/>
                <p:nvPr/>
              </p:nvSpPr>
              <p:spPr bwMode="auto">
                <a:xfrm>
                  <a:off x="2456673" y="4783619"/>
                  <a:ext cx="171268" cy="131151"/>
                </a:xfrm>
                <a:custGeom>
                  <a:avLst/>
                  <a:gdLst>
                    <a:gd name="T0" fmla="*/ 44 w 47"/>
                    <a:gd name="T1" fmla="*/ 18 h 36"/>
                    <a:gd name="T2" fmla="*/ 30 w 47"/>
                    <a:gd name="T3" fmla="*/ 0 h 36"/>
                    <a:gd name="T4" fmla="*/ 3 w 47"/>
                    <a:gd name="T5" fmla="*/ 18 h 36"/>
                    <a:gd name="T6" fmla="*/ 17 w 47"/>
                    <a:gd name="T7" fmla="*/ 36 h 36"/>
                    <a:gd name="T8" fmla="*/ 44 w 47"/>
                    <a:gd name="T9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6">
                      <a:moveTo>
                        <a:pt x="44" y="18"/>
                      </a:moveTo>
                      <a:cubicBezTo>
                        <a:pt x="47" y="8"/>
                        <a:pt x="41" y="0"/>
                        <a:pt x="30" y="0"/>
                      </a:cubicBezTo>
                      <a:cubicBezTo>
                        <a:pt x="19" y="0"/>
                        <a:pt x="7" y="8"/>
                        <a:pt x="3" y="18"/>
                      </a:cubicBezTo>
                      <a:cubicBezTo>
                        <a:pt x="0" y="28"/>
                        <a:pt x="6" y="36"/>
                        <a:pt x="17" y="36"/>
                      </a:cubicBezTo>
                      <a:cubicBezTo>
                        <a:pt x="28" y="36"/>
                        <a:pt x="40" y="28"/>
                        <a:pt x="4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8" name="îṧļïḍè">
                  <a:extLst>
                    <a:ext uri="{FF2B5EF4-FFF2-40B4-BE49-F238E27FC236}">
                      <a16:creationId xmlns:a16="http://schemas.microsoft.com/office/drawing/2014/main" id="{AEE60572-DF19-4DE7-9256-CAB731EBA51D}"/>
                    </a:ext>
                  </a:extLst>
                </p:cNvPr>
                <p:cNvSpPr/>
                <p:nvPr/>
              </p:nvSpPr>
              <p:spPr bwMode="auto">
                <a:xfrm>
                  <a:off x="2638740" y="4783619"/>
                  <a:ext cx="171268" cy="131151"/>
                </a:xfrm>
                <a:custGeom>
                  <a:avLst/>
                  <a:gdLst>
                    <a:gd name="T0" fmla="*/ 44 w 47"/>
                    <a:gd name="T1" fmla="*/ 18 h 36"/>
                    <a:gd name="T2" fmla="*/ 29 w 47"/>
                    <a:gd name="T3" fmla="*/ 0 h 36"/>
                    <a:gd name="T4" fmla="*/ 3 w 47"/>
                    <a:gd name="T5" fmla="*/ 18 h 36"/>
                    <a:gd name="T6" fmla="*/ 17 w 47"/>
                    <a:gd name="T7" fmla="*/ 36 h 36"/>
                    <a:gd name="T8" fmla="*/ 44 w 47"/>
                    <a:gd name="T9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6">
                      <a:moveTo>
                        <a:pt x="44" y="18"/>
                      </a:moveTo>
                      <a:cubicBezTo>
                        <a:pt x="47" y="8"/>
                        <a:pt x="40" y="0"/>
                        <a:pt x="29" y="0"/>
                      </a:cubicBezTo>
                      <a:cubicBezTo>
                        <a:pt x="18" y="0"/>
                        <a:pt x="6" y="8"/>
                        <a:pt x="3" y="18"/>
                      </a:cubicBezTo>
                      <a:cubicBezTo>
                        <a:pt x="0" y="28"/>
                        <a:pt x="6" y="36"/>
                        <a:pt x="17" y="36"/>
                      </a:cubicBezTo>
                      <a:cubicBezTo>
                        <a:pt x="29" y="36"/>
                        <a:pt x="41" y="28"/>
                        <a:pt x="4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9" name="îṣļiḑê">
                  <a:extLst>
                    <a:ext uri="{FF2B5EF4-FFF2-40B4-BE49-F238E27FC236}">
                      <a16:creationId xmlns:a16="http://schemas.microsoft.com/office/drawing/2014/main" id="{9CB1EC4A-4EE1-DEE6-1E0C-B81B674A50ED}"/>
                    </a:ext>
                  </a:extLst>
                </p:cNvPr>
                <p:cNvSpPr/>
                <p:nvPr/>
              </p:nvSpPr>
              <p:spPr bwMode="auto">
                <a:xfrm>
                  <a:off x="2820808" y="4783619"/>
                  <a:ext cx="172810" cy="131151"/>
                </a:xfrm>
                <a:custGeom>
                  <a:avLst/>
                  <a:gdLst>
                    <a:gd name="T0" fmla="*/ 44 w 47"/>
                    <a:gd name="T1" fmla="*/ 18 h 36"/>
                    <a:gd name="T2" fmla="*/ 29 w 47"/>
                    <a:gd name="T3" fmla="*/ 0 h 36"/>
                    <a:gd name="T4" fmla="*/ 3 w 47"/>
                    <a:gd name="T5" fmla="*/ 18 h 36"/>
                    <a:gd name="T6" fmla="*/ 18 w 47"/>
                    <a:gd name="T7" fmla="*/ 36 h 36"/>
                    <a:gd name="T8" fmla="*/ 44 w 47"/>
                    <a:gd name="T9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6">
                      <a:moveTo>
                        <a:pt x="44" y="18"/>
                      </a:moveTo>
                      <a:cubicBezTo>
                        <a:pt x="47" y="8"/>
                        <a:pt x="40" y="0"/>
                        <a:pt x="29" y="0"/>
                      </a:cubicBezTo>
                      <a:cubicBezTo>
                        <a:pt x="18" y="0"/>
                        <a:pt x="6" y="8"/>
                        <a:pt x="3" y="18"/>
                      </a:cubicBezTo>
                      <a:cubicBezTo>
                        <a:pt x="0" y="28"/>
                        <a:pt x="6" y="36"/>
                        <a:pt x="18" y="36"/>
                      </a:cubicBezTo>
                      <a:cubicBezTo>
                        <a:pt x="29" y="36"/>
                        <a:pt x="41" y="28"/>
                        <a:pt x="4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0" name="iš1ïḍè">
                  <a:extLst>
                    <a:ext uri="{FF2B5EF4-FFF2-40B4-BE49-F238E27FC236}">
                      <a16:creationId xmlns:a16="http://schemas.microsoft.com/office/drawing/2014/main" id="{8BF69CD4-85F5-6DFB-C9F8-D837AC5A93F5}"/>
                    </a:ext>
                  </a:extLst>
                </p:cNvPr>
                <p:cNvSpPr/>
                <p:nvPr/>
              </p:nvSpPr>
              <p:spPr bwMode="auto">
                <a:xfrm>
                  <a:off x="3004419" y="4783619"/>
                  <a:ext cx="166638" cy="131151"/>
                </a:xfrm>
                <a:custGeom>
                  <a:avLst/>
                  <a:gdLst>
                    <a:gd name="T0" fmla="*/ 43 w 46"/>
                    <a:gd name="T1" fmla="*/ 18 h 36"/>
                    <a:gd name="T2" fmla="*/ 28 w 46"/>
                    <a:gd name="T3" fmla="*/ 0 h 36"/>
                    <a:gd name="T4" fmla="*/ 3 w 46"/>
                    <a:gd name="T5" fmla="*/ 18 h 36"/>
                    <a:gd name="T6" fmla="*/ 18 w 46"/>
                    <a:gd name="T7" fmla="*/ 36 h 36"/>
                    <a:gd name="T8" fmla="*/ 43 w 46"/>
                    <a:gd name="T9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43" y="18"/>
                      </a:moveTo>
                      <a:cubicBezTo>
                        <a:pt x="46" y="8"/>
                        <a:pt x="39" y="0"/>
                        <a:pt x="28" y="0"/>
                      </a:cubicBezTo>
                      <a:cubicBezTo>
                        <a:pt x="17" y="0"/>
                        <a:pt x="6" y="8"/>
                        <a:pt x="3" y="18"/>
                      </a:cubicBezTo>
                      <a:cubicBezTo>
                        <a:pt x="0" y="28"/>
                        <a:pt x="7" y="36"/>
                        <a:pt x="18" y="36"/>
                      </a:cubicBezTo>
                      <a:cubicBezTo>
                        <a:pt x="29" y="36"/>
                        <a:pt x="41" y="28"/>
                        <a:pt x="4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1" name="i$1ïďé">
                  <a:extLst>
                    <a:ext uri="{FF2B5EF4-FFF2-40B4-BE49-F238E27FC236}">
                      <a16:creationId xmlns:a16="http://schemas.microsoft.com/office/drawing/2014/main" id="{94EE5A23-F284-47E3-668C-D18139C29503}"/>
                    </a:ext>
                  </a:extLst>
                </p:cNvPr>
                <p:cNvSpPr/>
                <p:nvPr/>
              </p:nvSpPr>
              <p:spPr bwMode="auto">
                <a:xfrm>
                  <a:off x="2398041" y="4944086"/>
                  <a:ext cx="175896" cy="134237"/>
                </a:xfrm>
                <a:custGeom>
                  <a:avLst/>
                  <a:gdLst>
                    <a:gd name="T0" fmla="*/ 45 w 48"/>
                    <a:gd name="T1" fmla="*/ 18 h 37"/>
                    <a:gd name="T2" fmla="*/ 30 w 48"/>
                    <a:gd name="T3" fmla="*/ 0 h 37"/>
                    <a:gd name="T4" fmla="*/ 3 w 48"/>
                    <a:gd name="T5" fmla="*/ 18 h 37"/>
                    <a:gd name="T6" fmla="*/ 17 w 48"/>
                    <a:gd name="T7" fmla="*/ 37 h 37"/>
                    <a:gd name="T8" fmla="*/ 45 w 48"/>
                    <a:gd name="T9" fmla="*/ 1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37">
                      <a:moveTo>
                        <a:pt x="45" y="18"/>
                      </a:moveTo>
                      <a:cubicBezTo>
                        <a:pt x="48" y="8"/>
                        <a:pt x="42" y="0"/>
                        <a:pt x="30" y="0"/>
                      </a:cubicBezTo>
                      <a:cubicBezTo>
                        <a:pt x="19" y="0"/>
                        <a:pt x="7" y="8"/>
                        <a:pt x="3" y="18"/>
                      </a:cubicBezTo>
                      <a:cubicBezTo>
                        <a:pt x="0" y="29"/>
                        <a:pt x="6" y="37"/>
                        <a:pt x="17" y="37"/>
                      </a:cubicBezTo>
                      <a:cubicBezTo>
                        <a:pt x="29" y="37"/>
                        <a:pt x="41" y="29"/>
                        <a:pt x="45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2" name="íSļïḍè">
                  <a:extLst>
                    <a:ext uri="{FF2B5EF4-FFF2-40B4-BE49-F238E27FC236}">
                      <a16:creationId xmlns:a16="http://schemas.microsoft.com/office/drawing/2014/main" id="{BEA13BF2-9E0E-8815-3A91-C63B91B402FB}"/>
                    </a:ext>
                  </a:extLst>
                </p:cNvPr>
                <p:cNvSpPr/>
                <p:nvPr/>
              </p:nvSpPr>
              <p:spPr bwMode="auto">
                <a:xfrm>
                  <a:off x="2580108" y="4944086"/>
                  <a:ext cx="178982" cy="134237"/>
                </a:xfrm>
                <a:custGeom>
                  <a:avLst/>
                  <a:gdLst>
                    <a:gd name="T0" fmla="*/ 45 w 49"/>
                    <a:gd name="T1" fmla="*/ 18 h 37"/>
                    <a:gd name="T2" fmla="*/ 31 w 49"/>
                    <a:gd name="T3" fmla="*/ 0 h 37"/>
                    <a:gd name="T4" fmla="*/ 4 w 49"/>
                    <a:gd name="T5" fmla="*/ 18 h 37"/>
                    <a:gd name="T6" fmla="*/ 18 w 49"/>
                    <a:gd name="T7" fmla="*/ 37 h 37"/>
                    <a:gd name="T8" fmla="*/ 45 w 49"/>
                    <a:gd name="T9" fmla="*/ 1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37">
                      <a:moveTo>
                        <a:pt x="45" y="18"/>
                      </a:moveTo>
                      <a:cubicBezTo>
                        <a:pt x="49" y="8"/>
                        <a:pt x="42" y="0"/>
                        <a:pt x="31" y="0"/>
                      </a:cubicBezTo>
                      <a:cubicBezTo>
                        <a:pt x="19" y="0"/>
                        <a:pt x="7" y="8"/>
                        <a:pt x="4" y="18"/>
                      </a:cubicBezTo>
                      <a:cubicBezTo>
                        <a:pt x="0" y="29"/>
                        <a:pt x="7" y="37"/>
                        <a:pt x="18" y="37"/>
                      </a:cubicBezTo>
                      <a:cubicBezTo>
                        <a:pt x="30" y="37"/>
                        <a:pt x="42" y="29"/>
                        <a:pt x="45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3" name="ïs1îďe">
                  <a:extLst>
                    <a:ext uri="{FF2B5EF4-FFF2-40B4-BE49-F238E27FC236}">
                      <a16:creationId xmlns:a16="http://schemas.microsoft.com/office/drawing/2014/main" id="{9F9E1AA9-27FB-A262-D040-DA3FAADCABD4}"/>
                    </a:ext>
                  </a:extLst>
                </p:cNvPr>
                <p:cNvSpPr/>
                <p:nvPr/>
              </p:nvSpPr>
              <p:spPr bwMode="auto">
                <a:xfrm>
                  <a:off x="2766805" y="4944086"/>
                  <a:ext cx="174353" cy="134237"/>
                </a:xfrm>
                <a:custGeom>
                  <a:avLst/>
                  <a:gdLst>
                    <a:gd name="T0" fmla="*/ 45 w 48"/>
                    <a:gd name="T1" fmla="*/ 18 h 37"/>
                    <a:gd name="T2" fmla="*/ 30 w 48"/>
                    <a:gd name="T3" fmla="*/ 0 h 37"/>
                    <a:gd name="T4" fmla="*/ 4 w 48"/>
                    <a:gd name="T5" fmla="*/ 18 h 37"/>
                    <a:gd name="T6" fmla="*/ 19 w 48"/>
                    <a:gd name="T7" fmla="*/ 37 h 37"/>
                    <a:gd name="T8" fmla="*/ 45 w 48"/>
                    <a:gd name="T9" fmla="*/ 1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37">
                      <a:moveTo>
                        <a:pt x="45" y="18"/>
                      </a:moveTo>
                      <a:cubicBezTo>
                        <a:pt x="48" y="8"/>
                        <a:pt x="41" y="0"/>
                        <a:pt x="30" y="0"/>
                      </a:cubicBezTo>
                      <a:cubicBezTo>
                        <a:pt x="19" y="0"/>
                        <a:pt x="7" y="8"/>
                        <a:pt x="4" y="18"/>
                      </a:cubicBezTo>
                      <a:cubicBezTo>
                        <a:pt x="0" y="29"/>
                        <a:pt x="7" y="37"/>
                        <a:pt x="19" y="37"/>
                      </a:cubicBezTo>
                      <a:cubicBezTo>
                        <a:pt x="30" y="37"/>
                        <a:pt x="42" y="29"/>
                        <a:pt x="45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4" name="îsļîḓé">
                  <a:extLst>
                    <a:ext uri="{FF2B5EF4-FFF2-40B4-BE49-F238E27FC236}">
                      <a16:creationId xmlns:a16="http://schemas.microsoft.com/office/drawing/2014/main" id="{D2039A92-D24A-BFD8-625C-9D6DFEE452B9}"/>
                    </a:ext>
                  </a:extLst>
                </p:cNvPr>
                <p:cNvSpPr/>
                <p:nvPr/>
              </p:nvSpPr>
              <p:spPr bwMode="auto">
                <a:xfrm>
                  <a:off x="2336323" y="5107638"/>
                  <a:ext cx="178982" cy="138865"/>
                </a:xfrm>
                <a:custGeom>
                  <a:avLst/>
                  <a:gdLst>
                    <a:gd name="T0" fmla="*/ 46 w 49"/>
                    <a:gd name="T1" fmla="*/ 19 h 38"/>
                    <a:gd name="T2" fmla="*/ 31 w 49"/>
                    <a:gd name="T3" fmla="*/ 0 h 38"/>
                    <a:gd name="T4" fmla="*/ 4 w 49"/>
                    <a:gd name="T5" fmla="*/ 19 h 38"/>
                    <a:gd name="T6" fmla="*/ 18 w 49"/>
                    <a:gd name="T7" fmla="*/ 38 h 38"/>
                    <a:gd name="T8" fmla="*/ 46 w 49"/>
                    <a:gd name="T9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38">
                      <a:moveTo>
                        <a:pt x="46" y="19"/>
                      </a:moveTo>
                      <a:cubicBezTo>
                        <a:pt x="49" y="9"/>
                        <a:pt x="43" y="0"/>
                        <a:pt x="31" y="0"/>
                      </a:cubicBezTo>
                      <a:cubicBezTo>
                        <a:pt x="20" y="0"/>
                        <a:pt x="7" y="9"/>
                        <a:pt x="4" y="19"/>
                      </a:cubicBezTo>
                      <a:cubicBezTo>
                        <a:pt x="0" y="30"/>
                        <a:pt x="6" y="38"/>
                        <a:pt x="18" y="38"/>
                      </a:cubicBezTo>
                      <a:cubicBezTo>
                        <a:pt x="30" y="38"/>
                        <a:pt x="42" y="30"/>
                        <a:pt x="46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5" name="ïŝlîḋè">
                  <a:extLst>
                    <a:ext uri="{FF2B5EF4-FFF2-40B4-BE49-F238E27FC236}">
                      <a16:creationId xmlns:a16="http://schemas.microsoft.com/office/drawing/2014/main" id="{E0C03D96-D94C-F473-8221-CC39BB6FAC7F}"/>
                    </a:ext>
                  </a:extLst>
                </p:cNvPr>
                <p:cNvSpPr/>
                <p:nvPr/>
              </p:nvSpPr>
              <p:spPr bwMode="auto">
                <a:xfrm>
                  <a:off x="2526106" y="5107638"/>
                  <a:ext cx="178982" cy="138865"/>
                </a:xfrm>
                <a:custGeom>
                  <a:avLst/>
                  <a:gdLst>
                    <a:gd name="T0" fmla="*/ 45 w 49"/>
                    <a:gd name="T1" fmla="*/ 19 h 38"/>
                    <a:gd name="T2" fmla="*/ 31 w 49"/>
                    <a:gd name="T3" fmla="*/ 0 h 38"/>
                    <a:gd name="T4" fmla="*/ 3 w 49"/>
                    <a:gd name="T5" fmla="*/ 19 h 38"/>
                    <a:gd name="T6" fmla="*/ 18 w 49"/>
                    <a:gd name="T7" fmla="*/ 38 h 38"/>
                    <a:gd name="T8" fmla="*/ 45 w 49"/>
                    <a:gd name="T9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38">
                      <a:moveTo>
                        <a:pt x="45" y="19"/>
                      </a:moveTo>
                      <a:cubicBezTo>
                        <a:pt x="49" y="9"/>
                        <a:pt x="42" y="0"/>
                        <a:pt x="31" y="0"/>
                      </a:cubicBezTo>
                      <a:cubicBezTo>
                        <a:pt x="19" y="0"/>
                        <a:pt x="7" y="9"/>
                        <a:pt x="3" y="19"/>
                      </a:cubicBezTo>
                      <a:cubicBezTo>
                        <a:pt x="0" y="30"/>
                        <a:pt x="6" y="38"/>
                        <a:pt x="18" y="38"/>
                      </a:cubicBezTo>
                      <a:cubicBezTo>
                        <a:pt x="30" y="38"/>
                        <a:pt x="42" y="30"/>
                        <a:pt x="45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6" name="íṡḷiḓè">
                  <a:extLst>
                    <a:ext uri="{FF2B5EF4-FFF2-40B4-BE49-F238E27FC236}">
                      <a16:creationId xmlns:a16="http://schemas.microsoft.com/office/drawing/2014/main" id="{62518745-2742-2BCF-6B22-D51B450F8BC3}"/>
                    </a:ext>
                  </a:extLst>
                </p:cNvPr>
                <p:cNvSpPr/>
                <p:nvPr/>
              </p:nvSpPr>
              <p:spPr bwMode="auto">
                <a:xfrm>
                  <a:off x="2274605" y="5280448"/>
                  <a:ext cx="182068" cy="145037"/>
                </a:xfrm>
                <a:custGeom>
                  <a:avLst/>
                  <a:gdLst>
                    <a:gd name="T0" fmla="*/ 46 w 50"/>
                    <a:gd name="T1" fmla="*/ 20 h 40"/>
                    <a:gd name="T2" fmla="*/ 32 w 50"/>
                    <a:gd name="T3" fmla="*/ 0 h 40"/>
                    <a:gd name="T4" fmla="*/ 4 w 50"/>
                    <a:gd name="T5" fmla="*/ 20 h 40"/>
                    <a:gd name="T6" fmla="*/ 18 w 50"/>
                    <a:gd name="T7" fmla="*/ 40 h 40"/>
                    <a:gd name="T8" fmla="*/ 46 w 50"/>
                    <a:gd name="T9" fmla="*/ 2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40">
                      <a:moveTo>
                        <a:pt x="46" y="20"/>
                      </a:moveTo>
                      <a:cubicBezTo>
                        <a:pt x="50" y="9"/>
                        <a:pt x="44" y="0"/>
                        <a:pt x="32" y="0"/>
                      </a:cubicBezTo>
                      <a:cubicBezTo>
                        <a:pt x="20" y="0"/>
                        <a:pt x="7" y="9"/>
                        <a:pt x="4" y="20"/>
                      </a:cubicBezTo>
                      <a:cubicBezTo>
                        <a:pt x="0" y="31"/>
                        <a:pt x="6" y="40"/>
                        <a:pt x="18" y="40"/>
                      </a:cubicBezTo>
                      <a:cubicBezTo>
                        <a:pt x="30" y="40"/>
                        <a:pt x="43" y="31"/>
                        <a:pt x="46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7" name="íšḷïḍè">
                  <a:extLst>
                    <a:ext uri="{FF2B5EF4-FFF2-40B4-BE49-F238E27FC236}">
                      <a16:creationId xmlns:a16="http://schemas.microsoft.com/office/drawing/2014/main" id="{FD09513E-6D74-1992-FCF8-FC2F32B4B023}"/>
                    </a:ext>
                  </a:extLst>
                </p:cNvPr>
                <p:cNvSpPr/>
                <p:nvPr/>
              </p:nvSpPr>
              <p:spPr bwMode="auto">
                <a:xfrm>
                  <a:off x="2464388" y="5280448"/>
                  <a:ext cx="185154" cy="145037"/>
                </a:xfrm>
                <a:custGeom>
                  <a:avLst/>
                  <a:gdLst>
                    <a:gd name="T0" fmla="*/ 47 w 51"/>
                    <a:gd name="T1" fmla="*/ 20 h 40"/>
                    <a:gd name="T2" fmla="*/ 32 w 51"/>
                    <a:gd name="T3" fmla="*/ 0 h 40"/>
                    <a:gd name="T4" fmla="*/ 4 w 51"/>
                    <a:gd name="T5" fmla="*/ 20 h 40"/>
                    <a:gd name="T6" fmla="*/ 19 w 51"/>
                    <a:gd name="T7" fmla="*/ 40 h 40"/>
                    <a:gd name="T8" fmla="*/ 47 w 51"/>
                    <a:gd name="T9" fmla="*/ 2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40">
                      <a:moveTo>
                        <a:pt x="47" y="20"/>
                      </a:moveTo>
                      <a:cubicBezTo>
                        <a:pt x="51" y="9"/>
                        <a:pt x="44" y="0"/>
                        <a:pt x="32" y="0"/>
                      </a:cubicBezTo>
                      <a:cubicBezTo>
                        <a:pt x="20" y="0"/>
                        <a:pt x="8" y="9"/>
                        <a:pt x="4" y="20"/>
                      </a:cubicBezTo>
                      <a:cubicBezTo>
                        <a:pt x="0" y="31"/>
                        <a:pt x="7" y="40"/>
                        <a:pt x="19" y="40"/>
                      </a:cubicBezTo>
                      <a:cubicBezTo>
                        <a:pt x="31" y="40"/>
                        <a:pt x="43" y="31"/>
                        <a:pt x="4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8" name="îš1iḍè">
                  <a:extLst>
                    <a:ext uri="{FF2B5EF4-FFF2-40B4-BE49-F238E27FC236}">
                      <a16:creationId xmlns:a16="http://schemas.microsoft.com/office/drawing/2014/main" id="{10AF3089-6BBE-CFC5-F7B7-973F9F264A5D}"/>
                    </a:ext>
                  </a:extLst>
                </p:cNvPr>
                <p:cNvSpPr/>
                <p:nvPr/>
              </p:nvSpPr>
              <p:spPr bwMode="auto">
                <a:xfrm>
                  <a:off x="2208259" y="5454801"/>
                  <a:ext cx="186697" cy="154295"/>
                </a:xfrm>
                <a:custGeom>
                  <a:avLst/>
                  <a:gdLst>
                    <a:gd name="T0" fmla="*/ 47 w 51"/>
                    <a:gd name="T1" fmla="*/ 21 h 42"/>
                    <a:gd name="T2" fmla="*/ 33 w 51"/>
                    <a:gd name="T3" fmla="*/ 0 h 42"/>
                    <a:gd name="T4" fmla="*/ 4 w 51"/>
                    <a:gd name="T5" fmla="*/ 21 h 42"/>
                    <a:gd name="T6" fmla="*/ 18 w 51"/>
                    <a:gd name="T7" fmla="*/ 42 h 42"/>
                    <a:gd name="T8" fmla="*/ 47 w 51"/>
                    <a:gd name="T9" fmla="*/ 2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42">
                      <a:moveTo>
                        <a:pt x="47" y="21"/>
                      </a:moveTo>
                      <a:cubicBezTo>
                        <a:pt x="51" y="10"/>
                        <a:pt x="45" y="0"/>
                        <a:pt x="33" y="0"/>
                      </a:cubicBezTo>
                      <a:cubicBezTo>
                        <a:pt x="21" y="0"/>
                        <a:pt x="8" y="10"/>
                        <a:pt x="4" y="21"/>
                      </a:cubicBezTo>
                      <a:cubicBezTo>
                        <a:pt x="0" y="32"/>
                        <a:pt x="6" y="42"/>
                        <a:pt x="18" y="42"/>
                      </a:cubicBezTo>
                      <a:cubicBezTo>
                        <a:pt x="30" y="42"/>
                        <a:pt x="44" y="32"/>
                        <a:pt x="47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9" name="ïṥ1iḋè">
                  <a:extLst>
                    <a:ext uri="{FF2B5EF4-FFF2-40B4-BE49-F238E27FC236}">
                      <a16:creationId xmlns:a16="http://schemas.microsoft.com/office/drawing/2014/main" id="{7D97C937-144B-7EA2-172A-8434E4B61096}"/>
                    </a:ext>
                  </a:extLst>
                </p:cNvPr>
                <p:cNvSpPr/>
                <p:nvPr/>
              </p:nvSpPr>
              <p:spPr bwMode="auto">
                <a:xfrm>
                  <a:off x="2401126" y="5454801"/>
                  <a:ext cx="189783" cy="154295"/>
                </a:xfrm>
                <a:custGeom>
                  <a:avLst/>
                  <a:gdLst>
                    <a:gd name="T0" fmla="*/ 48 w 52"/>
                    <a:gd name="T1" fmla="*/ 21 h 42"/>
                    <a:gd name="T2" fmla="*/ 33 w 52"/>
                    <a:gd name="T3" fmla="*/ 0 h 42"/>
                    <a:gd name="T4" fmla="*/ 4 w 52"/>
                    <a:gd name="T5" fmla="*/ 21 h 42"/>
                    <a:gd name="T6" fmla="*/ 19 w 52"/>
                    <a:gd name="T7" fmla="*/ 42 h 42"/>
                    <a:gd name="T8" fmla="*/ 48 w 52"/>
                    <a:gd name="T9" fmla="*/ 2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2">
                      <a:moveTo>
                        <a:pt x="48" y="21"/>
                      </a:moveTo>
                      <a:cubicBezTo>
                        <a:pt x="52" y="10"/>
                        <a:pt x="45" y="0"/>
                        <a:pt x="33" y="0"/>
                      </a:cubicBezTo>
                      <a:cubicBezTo>
                        <a:pt x="21" y="0"/>
                        <a:pt x="8" y="10"/>
                        <a:pt x="4" y="21"/>
                      </a:cubicBezTo>
                      <a:cubicBezTo>
                        <a:pt x="0" y="32"/>
                        <a:pt x="7" y="42"/>
                        <a:pt x="19" y="42"/>
                      </a:cubicBezTo>
                      <a:cubicBezTo>
                        <a:pt x="31" y="42"/>
                        <a:pt x="44" y="32"/>
                        <a:pt x="48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30" name="ïṩľíḓè">
                  <a:extLst>
                    <a:ext uri="{FF2B5EF4-FFF2-40B4-BE49-F238E27FC236}">
                      <a16:creationId xmlns:a16="http://schemas.microsoft.com/office/drawing/2014/main" id="{0B824F64-2F5E-9A0A-9665-4127332FEA65}"/>
                    </a:ext>
                  </a:extLst>
                </p:cNvPr>
                <p:cNvSpPr/>
                <p:nvPr/>
              </p:nvSpPr>
              <p:spPr bwMode="auto">
                <a:xfrm>
                  <a:off x="2138826" y="5641497"/>
                  <a:ext cx="194411" cy="154295"/>
                </a:xfrm>
                <a:custGeom>
                  <a:avLst/>
                  <a:gdLst>
                    <a:gd name="T0" fmla="*/ 49 w 53"/>
                    <a:gd name="T1" fmla="*/ 21 h 42"/>
                    <a:gd name="T2" fmla="*/ 34 w 53"/>
                    <a:gd name="T3" fmla="*/ 0 h 42"/>
                    <a:gd name="T4" fmla="*/ 4 w 53"/>
                    <a:gd name="T5" fmla="*/ 21 h 42"/>
                    <a:gd name="T6" fmla="*/ 19 w 53"/>
                    <a:gd name="T7" fmla="*/ 42 h 42"/>
                    <a:gd name="T8" fmla="*/ 49 w 53"/>
                    <a:gd name="T9" fmla="*/ 2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42">
                      <a:moveTo>
                        <a:pt x="49" y="21"/>
                      </a:moveTo>
                      <a:cubicBezTo>
                        <a:pt x="53" y="9"/>
                        <a:pt x="46" y="0"/>
                        <a:pt x="34" y="0"/>
                      </a:cubicBezTo>
                      <a:cubicBezTo>
                        <a:pt x="22" y="0"/>
                        <a:pt x="9" y="9"/>
                        <a:pt x="4" y="21"/>
                      </a:cubicBezTo>
                      <a:cubicBezTo>
                        <a:pt x="0" y="33"/>
                        <a:pt x="7" y="42"/>
                        <a:pt x="19" y="42"/>
                      </a:cubicBezTo>
                      <a:cubicBezTo>
                        <a:pt x="31" y="42"/>
                        <a:pt x="45" y="33"/>
                        <a:pt x="49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31" name="işḻíḑe">
                  <a:extLst>
                    <a:ext uri="{FF2B5EF4-FFF2-40B4-BE49-F238E27FC236}">
                      <a16:creationId xmlns:a16="http://schemas.microsoft.com/office/drawing/2014/main" id="{9392E556-C13F-4945-58DE-5C1F8AFE0D62}"/>
                    </a:ext>
                  </a:extLst>
                </p:cNvPr>
                <p:cNvSpPr/>
                <p:nvPr/>
              </p:nvSpPr>
              <p:spPr bwMode="auto">
                <a:xfrm>
                  <a:off x="2339409" y="5641497"/>
                  <a:ext cx="189783" cy="154295"/>
                </a:xfrm>
                <a:custGeom>
                  <a:avLst/>
                  <a:gdLst>
                    <a:gd name="T0" fmla="*/ 48 w 52"/>
                    <a:gd name="T1" fmla="*/ 21 h 42"/>
                    <a:gd name="T2" fmla="*/ 33 w 52"/>
                    <a:gd name="T3" fmla="*/ 0 h 42"/>
                    <a:gd name="T4" fmla="*/ 4 w 52"/>
                    <a:gd name="T5" fmla="*/ 21 h 42"/>
                    <a:gd name="T6" fmla="*/ 19 w 52"/>
                    <a:gd name="T7" fmla="*/ 42 h 42"/>
                    <a:gd name="T8" fmla="*/ 48 w 52"/>
                    <a:gd name="T9" fmla="*/ 2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2">
                      <a:moveTo>
                        <a:pt x="48" y="21"/>
                      </a:moveTo>
                      <a:cubicBezTo>
                        <a:pt x="52" y="9"/>
                        <a:pt x="45" y="0"/>
                        <a:pt x="33" y="0"/>
                      </a:cubicBezTo>
                      <a:cubicBezTo>
                        <a:pt x="21" y="0"/>
                        <a:pt x="8" y="9"/>
                        <a:pt x="4" y="21"/>
                      </a:cubicBezTo>
                      <a:cubicBezTo>
                        <a:pt x="0" y="33"/>
                        <a:pt x="7" y="42"/>
                        <a:pt x="19" y="42"/>
                      </a:cubicBezTo>
                      <a:cubicBezTo>
                        <a:pt x="31" y="42"/>
                        <a:pt x="45" y="33"/>
                        <a:pt x="48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32" name="îṥľîḋê">
                  <a:extLst>
                    <a:ext uri="{FF2B5EF4-FFF2-40B4-BE49-F238E27FC236}">
                      <a16:creationId xmlns:a16="http://schemas.microsoft.com/office/drawing/2014/main" id="{4704C1B0-2740-3EE1-CD74-87A92DB6FE89}"/>
                    </a:ext>
                  </a:extLst>
                </p:cNvPr>
                <p:cNvSpPr/>
                <p:nvPr/>
              </p:nvSpPr>
              <p:spPr bwMode="auto">
                <a:xfrm>
                  <a:off x="2539992" y="5641497"/>
                  <a:ext cx="186697" cy="154295"/>
                </a:xfrm>
                <a:custGeom>
                  <a:avLst/>
                  <a:gdLst>
                    <a:gd name="T0" fmla="*/ 48 w 51"/>
                    <a:gd name="T1" fmla="*/ 21 h 42"/>
                    <a:gd name="T2" fmla="*/ 32 w 51"/>
                    <a:gd name="T3" fmla="*/ 0 h 42"/>
                    <a:gd name="T4" fmla="*/ 3 w 51"/>
                    <a:gd name="T5" fmla="*/ 21 h 42"/>
                    <a:gd name="T6" fmla="*/ 19 w 51"/>
                    <a:gd name="T7" fmla="*/ 42 h 42"/>
                    <a:gd name="T8" fmla="*/ 48 w 51"/>
                    <a:gd name="T9" fmla="*/ 2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42">
                      <a:moveTo>
                        <a:pt x="48" y="21"/>
                      </a:moveTo>
                      <a:cubicBezTo>
                        <a:pt x="51" y="9"/>
                        <a:pt x="44" y="0"/>
                        <a:pt x="32" y="0"/>
                      </a:cubicBezTo>
                      <a:cubicBezTo>
                        <a:pt x="20" y="0"/>
                        <a:pt x="7" y="9"/>
                        <a:pt x="3" y="21"/>
                      </a:cubicBezTo>
                      <a:cubicBezTo>
                        <a:pt x="0" y="33"/>
                        <a:pt x="7" y="42"/>
                        <a:pt x="19" y="42"/>
                      </a:cubicBezTo>
                      <a:cubicBezTo>
                        <a:pt x="31" y="42"/>
                        <a:pt x="44" y="33"/>
                        <a:pt x="48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19" name="直接连接符 6">
                <a:extLst>
                  <a:ext uri="{FF2B5EF4-FFF2-40B4-BE49-F238E27FC236}">
                    <a16:creationId xmlns:a16="http://schemas.microsoft.com/office/drawing/2014/main" id="{EB2CA68F-5E49-7E87-B002-43D984CB4202}"/>
                  </a:ext>
                </a:extLst>
              </p:cNvPr>
              <p:cNvCxnSpPr/>
              <p:nvPr/>
            </p:nvCxnSpPr>
            <p:spPr>
              <a:xfrm>
                <a:off x="660400" y="5410200"/>
                <a:ext cx="10858500" cy="0"/>
              </a:xfrm>
              <a:prstGeom prst="line">
                <a:avLst/>
              </a:prstGeom>
              <a:ln w="762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îṣļïḋè">
                <a:extLst>
                  <a:ext uri="{FF2B5EF4-FFF2-40B4-BE49-F238E27FC236}">
                    <a16:creationId xmlns:a16="http://schemas.microsoft.com/office/drawing/2014/main" id="{A53A5AE8-8A5D-A006-2CE1-6A083B5496D2}"/>
                  </a:ext>
                </a:extLst>
              </p:cNvPr>
              <p:cNvGrpSpPr/>
              <p:nvPr/>
            </p:nvGrpSpPr>
            <p:grpSpPr>
              <a:xfrm>
                <a:off x="2798303" y="1200318"/>
                <a:ext cx="2332334" cy="4543257"/>
                <a:chOff x="2737917" y="1200318"/>
                <a:chExt cx="2332334" cy="4543257"/>
              </a:xfrm>
            </p:grpSpPr>
            <p:grpSp>
              <p:nvGrpSpPr>
                <p:cNvPr id="56" name="iŝľíďê">
                  <a:extLst>
                    <a:ext uri="{FF2B5EF4-FFF2-40B4-BE49-F238E27FC236}">
                      <a16:creationId xmlns:a16="http://schemas.microsoft.com/office/drawing/2014/main" id="{3C872452-4647-902D-68DC-CDC19B4FC2CC}"/>
                    </a:ext>
                  </a:extLst>
                </p:cNvPr>
                <p:cNvGrpSpPr/>
                <p:nvPr/>
              </p:nvGrpSpPr>
              <p:grpSpPr>
                <a:xfrm>
                  <a:off x="3571607" y="5076825"/>
                  <a:ext cx="666750" cy="666750"/>
                  <a:chOff x="1706745" y="5076825"/>
                  <a:chExt cx="666750" cy="666750"/>
                </a:xfrm>
              </p:grpSpPr>
              <p:sp>
                <p:nvSpPr>
                  <p:cNvPr id="61" name="íŝḷiďê">
                    <a:extLst>
                      <a:ext uri="{FF2B5EF4-FFF2-40B4-BE49-F238E27FC236}">
                        <a16:creationId xmlns:a16="http://schemas.microsoft.com/office/drawing/2014/main" id="{3271E993-CCE9-A8C1-9D67-5255C78313BB}"/>
                      </a:ext>
                    </a:extLst>
                  </p:cNvPr>
                  <p:cNvSpPr/>
                  <p:nvPr/>
                </p:nvSpPr>
                <p:spPr>
                  <a:xfrm>
                    <a:off x="1706745" y="5076825"/>
                    <a:ext cx="666750" cy="66675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2" name="îṧľïḓé">
                    <a:extLst>
                      <a:ext uri="{FF2B5EF4-FFF2-40B4-BE49-F238E27FC236}">
                        <a16:creationId xmlns:a16="http://schemas.microsoft.com/office/drawing/2014/main" id="{60A98149-0843-1216-3A7A-CBC5AAA0DC30}"/>
                      </a:ext>
                    </a:extLst>
                  </p:cNvPr>
                  <p:cNvSpPr/>
                  <p:nvPr/>
                </p:nvSpPr>
                <p:spPr>
                  <a:xfrm>
                    <a:off x="1880532" y="5253956"/>
                    <a:ext cx="319177" cy="312487"/>
                  </a:xfrm>
                  <a:custGeom>
                    <a:avLst/>
                    <a:gdLst>
                      <a:gd name="connsiteX0" fmla="*/ 163903 w 607933"/>
                      <a:gd name="connsiteY0" fmla="*/ 369028 h 595191"/>
                      <a:gd name="connsiteX1" fmla="*/ 195691 w 607933"/>
                      <a:gd name="connsiteY1" fmla="*/ 416642 h 595191"/>
                      <a:gd name="connsiteX2" fmla="*/ 52648 w 607933"/>
                      <a:gd name="connsiteY2" fmla="*/ 476158 h 595191"/>
                      <a:gd name="connsiteX3" fmla="*/ 303967 w 607933"/>
                      <a:gd name="connsiteY3" fmla="*/ 542618 h 595191"/>
                      <a:gd name="connsiteX4" fmla="*/ 555285 w 607933"/>
                      <a:gd name="connsiteY4" fmla="*/ 476158 h 595191"/>
                      <a:gd name="connsiteX5" fmla="*/ 413235 w 607933"/>
                      <a:gd name="connsiteY5" fmla="*/ 416642 h 595191"/>
                      <a:gd name="connsiteX6" fmla="*/ 444029 w 607933"/>
                      <a:gd name="connsiteY6" fmla="*/ 369028 h 595191"/>
                      <a:gd name="connsiteX7" fmla="*/ 607933 w 607933"/>
                      <a:gd name="connsiteY7" fmla="*/ 476158 h 595191"/>
                      <a:gd name="connsiteX8" fmla="*/ 303967 w 607933"/>
                      <a:gd name="connsiteY8" fmla="*/ 595191 h 595191"/>
                      <a:gd name="connsiteX9" fmla="*/ 0 w 607933"/>
                      <a:gd name="connsiteY9" fmla="*/ 476158 h 595191"/>
                      <a:gd name="connsiteX10" fmla="*/ 163903 w 607933"/>
                      <a:gd name="connsiteY10" fmla="*/ 369028 h 595191"/>
                      <a:gd name="connsiteX11" fmla="*/ 303967 w 607933"/>
                      <a:gd name="connsiteY11" fmla="*/ 100209 h 595191"/>
                      <a:gd name="connsiteX12" fmla="*/ 230453 w 607933"/>
                      <a:gd name="connsiteY12" fmla="*/ 174622 h 595191"/>
                      <a:gd name="connsiteX13" fmla="*/ 303967 w 607933"/>
                      <a:gd name="connsiteY13" fmla="*/ 248042 h 595191"/>
                      <a:gd name="connsiteX14" fmla="*/ 378475 w 607933"/>
                      <a:gd name="connsiteY14" fmla="*/ 174622 h 595191"/>
                      <a:gd name="connsiteX15" fmla="*/ 303967 w 607933"/>
                      <a:gd name="connsiteY15" fmla="*/ 100209 h 595191"/>
                      <a:gd name="connsiteX16" fmla="*/ 303967 w 607933"/>
                      <a:gd name="connsiteY16" fmla="*/ 0 h 595191"/>
                      <a:gd name="connsiteX17" fmla="*/ 481792 w 607933"/>
                      <a:gd name="connsiteY17" fmla="*/ 177598 h 595191"/>
                      <a:gd name="connsiteX18" fmla="*/ 338737 w 607933"/>
                      <a:gd name="connsiteY18" fmla="*/ 453420 h 595191"/>
                      <a:gd name="connsiteX19" fmla="*/ 303967 w 607933"/>
                      <a:gd name="connsiteY19" fmla="*/ 471279 h 595191"/>
                      <a:gd name="connsiteX20" fmla="*/ 269197 w 607933"/>
                      <a:gd name="connsiteY20" fmla="*/ 453420 h 595191"/>
                      <a:gd name="connsiteX21" fmla="*/ 126142 w 607933"/>
                      <a:gd name="connsiteY21" fmla="*/ 177598 h 595191"/>
                      <a:gd name="connsiteX22" fmla="*/ 303967 w 607933"/>
                      <a:gd name="connsiteY22" fmla="*/ 0 h 595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07933" h="595191">
                        <a:moveTo>
                          <a:pt x="163903" y="369028"/>
                        </a:moveTo>
                        <a:cubicBezTo>
                          <a:pt x="173837" y="383907"/>
                          <a:pt x="183771" y="399778"/>
                          <a:pt x="195691" y="416642"/>
                        </a:cubicBezTo>
                        <a:cubicBezTo>
                          <a:pt x="101322" y="430529"/>
                          <a:pt x="52648" y="461279"/>
                          <a:pt x="52648" y="476158"/>
                        </a:cubicBezTo>
                        <a:cubicBezTo>
                          <a:pt x="52648" y="495997"/>
                          <a:pt x="138076" y="542618"/>
                          <a:pt x="303967" y="542618"/>
                        </a:cubicBezTo>
                        <a:cubicBezTo>
                          <a:pt x="469857" y="542618"/>
                          <a:pt x="555285" y="495997"/>
                          <a:pt x="555285" y="476158"/>
                        </a:cubicBezTo>
                        <a:cubicBezTo>
                          <a:pt x="555285" y="461279"/>
                          <a:pt x="507604" y="430529"/>
                          <a:pt x="413235" y="416642"/>
                        </a:cubicBezTo>
                        <a:cubicBezTo>
                          <a:pt x="424162" y="399778"/>
                          <a:pt x="434096" y="383907"/>
                          <a:pt x="444029" y="369028"/>
                        </a:cubicBezTo>
                        <a:cubicBezTo>
                          <a:pt x="537405" y="385891"/>
                          <a:pt x="607933" y="422593"/>
                          <a:pt x="607933" y="476158"/>
                        </a:cubicBezTo>
                        <a:cubicBezTo>
                          <a:pt x="607933" y="554522"/>
                          <a:pt x="454956" y="595191"/>
                          <a:pt x="303967" y="595191"/>
                        </a:cubicBezTo>
                        <a:cubicBezTo>
                          <a:pt x="152977" y="595191"/>
                          <a:pt x="0" y="554522"/>
                          <a:pt x="0" y="476158"/>
                        </a:cubicBezTo>
                        <a:cubicBezTo>
                          <a:pt x="0" y="422593"/>
                          <a:pt x="71522" y="385891"/>
                          <a:pt x="163903" y="369028"/>
                        </a:cubicBezTo>
                        <a:close/>
                        <a:moveTo>
                          <a:pt x="303967" y="100209"/>
                        </a:moveTo>
                        <a:cubicBezTo>
                          <a:pt x="263236" y="100209"/>
                          <a:pt x="230453" y="133943"/>
                          <a:pt x="230453" y="174622"/>
                        </a:cubicBezTo>
                        <a:cubicBezTo>
                          <a:pt x="230453" y="215300"/>
                          <a:pt x="263236" y="248042"/>
                          <a:pt x="303967" y="248042"/>
                        </a:cubicBezTo>
                        <a:cubicBezTo>
                          <a:pt x="344698" y="248042"/>
                          <a:pt x="378475" y="215300"/>
                          <a:pt x="378475" y="174622"/>
                        </a:cubicBezTo>
                        <a:cubicBezTo>
                          <a:pt x="378475" y="133943"/>
                          <a:pt x="344698" y="100209"/>
                          <a:pt x="303967" y="100209"/>
                        </a:cubicBezTo>
                        <a:close/>
                        <a:moveTo>
                          <a:pt x="303967" y="0"/>
                        </a:moveTo>
                        <a:cubicBezTo>
                          <a:pt x="402317" y="0"/>
                          <a:pt x="481792" y="79374"/>
                          <a:pt x="481792" y="177598"/>
                        </a:cubicBezTo>
                        <a:cubicBezTo>
                          <a:pt x="481792" y="248042"/>
                          <a:pt x="390396" y="382976"/>
                          <a:pt x="338737" y="453420"/>
                        </a:cubicBezTo>
                        <a:cubicBezTo>
                          <a:pt x="330790" y="464334"/>
                          <a:pt x="317875" y="471279"/>
                          <a:pt x="303967" y="471279"/>
                        </a:cubicBezTo>
                        <a:cubicBezTo>
                          <a:pt x="290059" y="471279"/>
                          <a:pt x="277144" y="464334"/>
                          <a:pt x="269197" y="453420"/>
                        </a:cubicBezTo>
                        <a:cubicBezTo>
                          <a:pt x="217538" y="382976"/>
                          <a:pt x="126142" y="248042"/>
                          <a:pt x="126142" y="177598"/>
                        </a:cubicBezTo>
                        <a:cubicBezTo>
                          <a:pt x="126142" y="79374"/>
                          <a:pt x="205617" y="0"/>
                          <a:pt x="3039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40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ísliḋé">
                  <a:extLst>
                    <a:ext uri="{FF2B5EF4-FFF2-40B4-BE49-F238E27FC236}">
                      <a16:creationId xmlns:a16="http://schemas.microsoft.com/office/drawing/2014/main" id="{A800CBAB-FA5C-9976-D2BF-29D38E2E4F1B}"/>
                    </a:ext>
                  </a:extLst>
                </p:cNvPr>
                <p:cNvGrpSpPr/>
                <p:nvPr/>
              </p:nvGrpSpPr>
              <p:grpSpPr>
                <a:xfrm>
                  <a:off x="2737917" y="1200318"/>
                  <a:ext cx="2332334" cy="1130982"/>
                  <a:chOff x="964204" y="3170248"/>
                  <a:chExt cx="2332334" cy="1130982"/>
                </a:xfrm>
              </p:grpSpPr>
              <p:sp>
                <p:nvSpPr>
                  <p:cNvPr id="59" name="i$líḍè">
                    <a:extLst>
                      <a:ext uri="{FF2B5EF4-FFF2-40B4-BE49-F238E27FC236}">
                        <a16:creationId xmlns:a16="http://schemas.microsoft.com/office/drawing/2014/main" id="{06903F1F-18C4-19A8-0A13-DE48E4E889F3}"/>
                      </a:ext>
                    </a:extLst>
                  </p:cNvPr>
                  <p:cNvSpPr/>
                  <p:nvPr/>
                </p:nvSpPr>
                <p:spPr>
                  <a:xfrm>
                    <a:off x="1340367" y="3170248"/>
                    <a:ext cx="1581804" cy="425170"/>
                  </a:xfrm>
                  <a:prstGeom prst="rect">
                    <a:avLst/>
                  </a:prstGeom>
                  <a:noFill/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sz="2400" b="1" dirty="0">
                        <a:solidFill>
                          <a:schemeClr val="tx1"/>
                        </a:solidFill>
                      </a:rPr>
                      <a:t>2019</a:t>
                    </a:r>
                    <a:endParaRPr lang="id-ID" altLang="zh-CN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ïS1îḓè">
                    <a:extLst>
                      <a:ext uri="{FF2B5EF4-FFF2-40B4-BE49-F238E27FC236}">
                        <a16:creationId xmlns:a16="http://schemas.microsoft.com/office/drawing/2014/main" id="{793C81D4-86B3-7ADE-F3BD-801D34E59D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4204" y="3595417"/>
                    <a:ext cx="2332334" cy="7058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285750" indent="-285750">
                      <a:buFont typeface="Wingdings" panose="05000000000000000000" pitchFamily="2" charset="2"/>
                      <a:buChar char="ü"/>
                    </a:pP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Visual search ten billion identical image project switches to Puck, single instance </a:t>
                    </a:r>
                    <a:r>
                      <a:rPr lang="en" altLang="zh-CN" sz="1000" b="1" i="0" dirty="0">
                        <a:solidFill>
                          <a:srgbClr val="C00000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QPS increases by 1.5 times</a:t>
                    </a: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, time consumption </a:t>
                    </a:r>
                    <a:r>
                      <a:rPr lang="en" altLang="zh-CN" sz="1000" b="1" i="0" dirty="0">
                        <a:solidFill>
                          <a:srgbClr val="C00000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decreases by 50%, </a:t>
                    </a: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recall rate </a:t>
                    </a:r>
                    <a:r>
                      <a:rPr lang="en" altLang="zh-CN" sz="1000" b="1" i="0" dirty="0">
                        <a:solidFill>
                          <a:srgbClr val="C00000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increases by 4.6%</a:t>
                    </a:r>
                    <a:r>
                      <a:rPr lang="en" altLang="zh-CN" sz="1000" i="0" dirty="0"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, </a:t>
                    </a: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and partitioned data size </a:t>
                    </a:r>
                    <a:r>
                      <a:rPr lang="en" altLang="zh-CN" sz="1000" b="1" i="0" dirty="0">
                        <a:solidFill>
                          <a:srgbClr val="C00000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increases by 1 times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ü"/>
                    </a:pP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Internal open source</a:t>
                    </a:r>
                    <a:endParaRPr lang="en-US" altLang="zh-CN" sz="1000" dirty="0">
                      <a:latin typeface="Optima" panose="02000503060000020004" pitchFamily="2" charset="0"/>
                    </a:endParaRPr>
                  </a:p>
                </p:txBody>
              </p:sp>
            </p:grpSp>
            <p:cxnSp>
              <p:nvCxnSpPr>
                <p:cNvPr id="58" name="直接连接符 42">
                  <a:extLst>
                    <a:ext uri="{FF2B5EF4-FFF2-40B4-BE49-F238E27FC236}">
                      <a16:creationId xmlns:a16="http://schemas.microsoft.com/office/drawing/2014/main" id="{C86275B2-DFC8-DFC1-45F5-896BAE2C89D1}"/>
                    </a:ext>
                  </a:extLst>
                </p:cNvPr>
                <p:cNvCxnSpPr>
                  <a:stCxn id="60" idx="2"/>
                  <a:endCxn id="61" idx="0"/>
                </p:cNvCxnSpPr>
                <p:nvPr/>
              </p:nvCxnSpPr>
              <p:spPr>
                <a:xfrm>
                  <a:off x="3904084" y="2331300"/>
                  <a:ext cx="898" cy="2745525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ïSlïďe">
                <a:extLst>
                  <a:ext uri="{FF2B5EF4-FFF2-40B4-BE49-F238E27FC236}">
                    <a16:creationId xmlns:a16="http://schemas.microsoft.com/office/drawing/2014/main" id="{7269EE88-6925-737F-E475-CB4E7B184098}"/>
                  </a:ext>
                </a:extLst>
              </p:cNvPr>
              <p:cNvGrpSpPr/>
              <p:nvPr/>
            </p:nvGrpSpPr>
            <p:grpSpPr>
              <a:xfrm>
                <a:off x="7243710" y="1212545"/>
                <a:ext cx="2332334" cy="4531030"/>
                <a:chOff x="7304095" y="1212545"/>
                <a:chExt cx="2332334" cy="4531030"/>
              </a:xfrm>
            </p:grpSpPr>
            <p:grpSp>
              <p:nvGrpSpPr>
                <p:cNvPr id="49" name="iṡľiḋé">
                  <a:extLst>
                    <a:ext uri="{FF2B5EF4-FFF2-40B4-BE49-F238E27FC236}">
                      <a16:creationId xmlns:a16="http://schemas.microsoft.com/office/drawing/2014/main" id="{234FD62F-966F-C408-CF7E-E3B4BB05162A}"/>
                    </a:ext>
                  </a:extLst>
                </p:cNvPr>
                <p:cNvGrpSpPr/>
                <p:nvPr/>
              </p:nvGrpSpPr>
              <p:grpSpPr>
                <a:xfrm>
                  <a:off x="8138316" y="5076825"/>
                  <a:ext cx="666750" cy="666750"/>
                  <a:chOff x="2167279" y="5076825"/>
                  <a:chExt cx="666750" cy="666750"/>
                </a:xfrm>
              </p:grpSpPr>
              <p:sp>
                <p:nvSpPr>
                  <p:cNvPr id="54" name="îṡliḑê">
                    <a:extLst>
                      <a:ext uri="{FF2B5EF4-FFF2-40B4-BE49-F238E27FC236}">
                        <a16:creationId xmlns:a16="http://schemas.microsoft.com/office/drawing/2014/main" id="{97CA0976-0C23-81A7-F005-CC335FEC3152}"/>
                      </a:ext>
                    </a:extLst>
                  </p:cNvPr>
                  <p:cNvSpPr/>
                  <p:nvPr/>
                </p:nvSpPr>
                <p:spPr>
                  <a:xfrm>
                    <a:off x="2167279" y="5076825"/>
                    <a:ext cx="666750" cy="66675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ïsliḓé">
                    <a:extLst>
                      <a:ext uri="{FF2B5EF4-FFF2-40B4-BE49-F238E27FC236}">
                        <a16:creationId xmlns:a16="http://schemas.microsoft.com/office/drawing/2014/main" id="{FECE9BE5-EFFB-C7C2-4158-9CE41FF99D9A}"/>
                      </a:ext>
                    </a:extLst>
                  </p:cNvPr>
                  <p:cNvSpPr/>
                  <p:nvPr/>
                </p:nvSpPr>
                <p:spPr>
                  <a:xfrm>
                    <a:off x="2341066" y="5253956"/>
                    <a:ext cx="319177" cy="312487"/>
                  </a:xfrm>
                  <a:custGeom>
                    <a:avLst/>
                    <a:gdLst>
                      <a:gd name="connsiteX0" fmla="*/ 163903 w 607933"/>
                      <a:gd name="connsiteY0" fmla="*/ 369028 h 595191"/>
                      <a:gd name="connsiteX1" fmla="*/ 195691 w 607933"/>
                      <a:gd name="connsiteY1" fmla="*/ 416642 h 595191"/>
                      <a:gd name="connsiteX2" fmla="*/ 52648 w 607933"/>
                      <a:gd name="connsiteY2" fmla="*/ 476158 h 595191"/>
                      <a:gd name="connsiteX3" fmla="*/ 303967 w 607933"/>
                      <a:gd name="connsiteY3" fmla="*/ 542618 h 595191"/>
                      <a:gd name="connsiteX4" fmla="*/ 555285 w 607933"/>
                      <a:gd name="connsiteY4" fmla="*/ 476158 h 595191"/>
                      <a:gd name="connsiteX5" fmla="*/ 413235 w 607933"/>
                      <a:gd name="connsiteY5" fmla="*/ 416642 h 595191"/>
                      <a:gd name="connsiteX6" fmla="*/ 444029 w 607933"/>
                      <a:gd name="connsiteY6" fmla="*/ 369028 h 595191"/>
                      <a:gd name="connsiteX7" fmla="*/ 607933 w 607933"/>
                      <a:gd name="connsiteY7" fmla="*/ 476158 h 595191"/>
                      <a:gd name="connsiteX8" fmla="*/ 303967 w 607933"/>
                      <a:gd name="connsiteY8" fmla="*/ 595191 h 595191"/>
                      <a:gd name="connsiteX9" fmla="*/ 0 w 607933"/>
                      <a:gd name="connsiteY9" fmla="*/ 476158 h 595191"/>
                      <a:gd name="connsiteX10" fmla="*/ 163903 w 607933"/>
                      <a:gd name="connsiteY10" fmla="*/ 369028 h 595191"/>
                      <a:gd name="connsiteX11" fmla="*/ 303967 w 607933"/>
                      <a:gd name="connsiteY11" fmla="*/ 100209 h 595191"/>
                      <a:gd name="connsiteX12" fmla="*/ 230453 w 607933"/>
                      <a:gd name="connsiteY12" fmla="*/ 174622 h 595191"/>
                      <a:gd name="connsiteX13" fmla="*/ 303967 w 607933"/>
                      <a:gd name="connsiteY13" fmla="*/ 248042 h 595191"/>
                      <a:gd name="connsiteX14" fmla="*/ 378475 w 607933"/>
                      <a:gd name="connsiteY14" fmla="*/ 174622 h 595191"/>
                      <a:gd name="connsiteX15" fmla="*/ 303967 w 607933"/>
                      <a:gd name="connsiteY15" fmla="*/ 100209 h 595191"/>
                      <a:gd name="connsiteX16" fmla="*/ 303967 w 607933"/>
                      <a:gd name="connsiteY16" fmla="*/ 0 h 595191"/>
                      <a:gd name="connsiteX17" fmla="*/ 481792 w 607933"/>
                      <a:gd name="connsiteY17" fmla="*/ 177598 h 595191"/>
                      <a:gd name="connsiteX18" fmla="*/ 338737 w 607933"/>
                      <a:gd name="connsiteY18" fmla="*/ 453420 h 595191"/>
                      <a:gd name="connsiteX19" fmla="*/ 303967 w 607933"/>
                      <a:gd name="connsiteY19" fmla="*/ 471279 h 595191"/>
                      <a:gd name="connsiteX20" fmla="*/ 269197 w 607933"/>
                      <a:gd name="connsiteY20" fmla="*/ 453420 h 595191"/>
                      <a:gd name="connsiteX21" fmla="*/ 126142 w 607933"/>
                      <a:gd name="connsiteY21" fmla="*/ 177598 h 595191"/>
                      <a:gd name="connsiteX22" fmla="*/ 303967 w 607933"/>
                      <a:gd name="connsiteY22" fmla="*/ 0 h 595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07933" h="595191">
                        <a:moveTo>
                          <a:pt x="163903" y="369028"/>
                        </a:moveTo>
                        <a:cubicBezTo>
                          <a:pt x="173837" y="383907"/>
                          <a:pt x="183771" y="399778"/>
                          <a:pt x="195691" y="416642"/>
                        </a:cubicBezTo>
                        <a:cubicBezTo>
                          <a:pt x="101322" y="430529"/>
                          <a:pt x="52648" y="461279"/>
                          <a:pt x="52648" y="476158"/>
                        </a:cubicBezTo>
                        <a:cubicBezTo>
                          <a:pt x="52648" y="495997"/>
                          <a:pt x="138076" y="542618"/>
                          <a:pt x="303967" y="542618"/>
                        </a:cubicBezTo>
                        <a:cubicBezTo>
                          <a:pt x="469857" y="542618"/>
                          <a:pt x="555285" y="495997"/>
                          <a:pt x="555285" y="476158"/>
                        </a:cubicBezTo>
                        <a:cubicBezTo>
                          <a:pt x="555285" y="461279"/>
                          <a:pt x="507604" y="430529"/>
                          <a:pt x="413235" y="416642"/>
                        </a:cubicBezTo>
                        <a:cubicBezTo>
                          <a:pt x="424162" y="399778"/>
                          <a:pt x="434096" y="383907"/>
                          <a:pt x="444029" y="369028"/>
                        </a:cubicBezTo>
                        <a:cubicBezTo>
                          <a:pt x="537405" y="385891"/>
                          <a:pt x="607933" y="422593"/>
                          <a:pt x="607933" y="476158"/>
                        </a:cubicBezTo>
                        <a:cubicBezTo>
                          <a:pt x="607933" y="554522"/>
                          <a:pt x="454956" y="595191"/>
                          <a:pt x="303967" y="595191"/>
                        </a:cubicBezTo>
                        <a:cubicBezTo>
                          <a:pt x="152977" y="595191"/>
                          <a:pt x="0" y="554522"/>
                          <a:pt x="0" y="476158"/>
                        </a:cubicBezTo>
                        <a:cubicBezTo>
                          <a:pt x="0" y="422593"/>
                          <a:pt x="71522" y="385891"/>
                          <a:pt x="163903" y="369028"/>
                        </a:cubicBezTo>
                        <a:close/>
                        <a:moveTo>
                          <a:pt x="303967" y="100209"/>
                        </a:moveTo>
                        <a:cubicBezTo>
                          <a:pt x="263236" y="100209"/>
                          <a:pt x="230453" y="133943"/>
                          <a:pt x="230453" y="174622"/>
                        </a:cubicBezTo>
                        <a:cubicBezTo>
                          <a:pt x="230453" y="215300"/>
                          <a:pt x="263236" y="248042"/>
                          <a:pt x="303967" y="248042"/>
                        </a:cubicBezTo>
                        <a:cubicBezTo>
                          <a:pt x="344698" y="248042"/>
                          <a:pt x="378475" y="215300"/>
                          <a:pt x="378475" y="174622"/>
                        </a:cubicBezTo>
                        <a:cubicBezTo>
                          <a:pt x="378475" y="133943"/>
                          <a:pt x="344698" y="100209"/>
                          <a:pt x="303967" y="100209"/>
                        </a:cubicBezTo>
                        <a:close/>
                        <a:moveTo>
                          <a:pt x="303967" y="0"/>
                        </a:moveTo>
                        <a:cubicBezTo>
                          <a:pt x="402317" y="0"/>
                          <a:pt x="481792" y="79374"/>
                          <a:pt x="481792" y="177598"/>
                        </a:cubicBezTo>
                        <a:cubicBezTo>
                          <a:pt x="481792" y="248042"/>
                          <a:pt x="390396" y="382976"/>
                          <a:pt x="338737" y="453420"/>
                        </a:cubicBezTo>
                        <a:cubicBezTo>
                          <a:pt x="330790" y="464334"/>
                          <a:pt x="317875" y="471279"/>
                          <a:pt x="303967" y="471279"/>
                        </a:cubicBezTo>
                        <a:cubicBezTo>
                          <a:pt x="290059" y="471279"/>
                          <a:pt x="277144" y="464334"/>
                          <a:pt x="269197" y="453420"/>
                        </a:cubicBezTo>
                        <a:cubicBezTo>
                          <a:pt x="217538" y="382976"/>
                          <a:pt x="126142" y="248042"/>
                          <a:pt x="126142" y="177598"/>
                        </a:cubicBezTo>
                        <a:cubicBezTo>
                          <a:pt x="126142" y="79374"/>
                          <a:pt x="205617" y="0"/>
                          <a:pt x="3039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40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0" name="iṩlîďê">
                  <a:extLst>
                    <a:ext uri="{FF2B5EF4-FFF2-40B4-BE49-F238E27FC236}">
                      <a16:creationId xmlns:a16="http://schemas.microsoft.com/office/drawing/2014/main" id="{0B07CBB9-59ED-256E-EA40-30985C45D195}"/>
                    </a:ext>
                  </a:extLst>
                </p:cNvPr>
                <p:cNvGrpSpPr/>
                <p:nvPr/>
              </p:nvGrpSpPr>
              <p:grpSpPr>
                <a:xfrm>
                  <a:off x="7304095" y="1212545"/>
                  <a:ext cx="2332334" cy="1130982"/>
                  <a:chOff x="1424207" y="3182475"/>
                  <a:chExt cx="2332334" cy="1130982"/>
                </a:xfrm>
              </p:grpSpPr>
              <p:sp>
                <p:nvSpPr>
                  <p:cNvPr id="52" name="îŝļîḓe">
                    <a:extLst>
                      <a:ext uri="{FF2B5EF4-FFF2-40B4-BE49-F238E27FC236}">
                        <a16:creationId xmlns:a16="http://schemas.microsoft.com/office/drawing/2014/main" id="{30903E49-A722-91D9-255F-3F049B085536}"/>
                      </a:ext>
                    </a:extLst>
                  </p:cNvPr>
                  <p:cNvSpPr/>
                  <p:nvPr/>
                </p:nvSpPr>
                <p:spPr>
                  <a:xfrm>
                    <a:off x="1800902" y="3182475"/>
                    <a:ext cx="1581804" cy="425170"/>
                  </a:xfrm>
                  <a:prstGeom prst="rect">
                    <a:avLst/>
                  </a:prstGeom>
                  <a:noFill/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sz="2400" b="1" dirty="0">
                        <a:solidFill>
                          <a:schemeClr val="tx1"/>
                        </a:solidFill>
                      </a:rPr>
                      <a:t>2021</a:t>
                    </a:r>
                    <a:endParaRPr lang="id-ID" altLang="zh-CN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ïślidè">
                    <a:extLst>
                      <a:ext uri="{FF2B5EF4-FFF2-40B4-BE49-F238E27FC236}">
                        <a16:creationId xmlns:a16="http://schemas.microsoft.com/office/drawing/2014/main" id="{8A1E7A06-50AB-4B18-D33E-0FCD0E3435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24207" y="3607644"/>
                    <a:ext cx="2332334" cy="7058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285750" indent="-285750">
                      <a:buFont typeface="Wingdings" panose="05000000000000000000" pitchFamily="2" charset="2"/>
                      <a:buChar char="ü"/>
                    </a:pP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Participated in </a:t>
                    </a:r>
                    <a:r>
                      <a:rPr lang="en" altLang="zh-CN" sz="1000" b="0" i="0" dirty="0" err="1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BigANN</a:t>
                    </a: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 </a:t>
                    </a:r>
                    <a:r>
                      <a:rPr lang="en-US" altLang="zh-CN" sz="1000" dirty="0">
                        <a:solidFill>
                          <a:srgbClr val="05073B"/>
                        </a:solidFill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, </a:t>
                    </a: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achieved </a:t>
                    </a:r>
                    <a:r>
                      <a:rPr lang="en" altLang="zh-CN" sz="1000" b="1" dirty="0">
                        <a:solidFill>
                          <a:srgbClr val="C00000"/>
                        </a:solidFill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better</a:t>
                    </a: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 performance for all 4 datasets (1B).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ü"/>
                    </a:pP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Content understanding video fingerprint </a:t>
                    </a:r>
                    <a:r>
                      <a:rPr lang="en" altLang="zh-CN" sz="1000" b="1" i="0" dirty="0">
                        <a:solidFill>
                          <a:srgbClr val="C00000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trillion-scale</a:t>
                    </a: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 retrieval library, switch to Puck. The </a:t>
                    </a:r>
                    <a:r>
                      <a:rPr lang="en" altLang="zh-CN" sz="1000" b="1" i="0" dirty="0">
                        <a:solidFill>
                          <a:srgbClr val="C00000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QPS of a single instance is increased by 50%, </a:t>
                    </a: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and the scale of sharded data is </a:t>
                    </a:r>
                    <a:r>
                      <a:rPr lang="en" altLang="zh-CN" sz="1000" b="1" i="0" dirty="0">
                        <a:solidFill>
                          <a:srgbClr val="C00000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increased by 9 times</a:t>
                    </a:r>
                    <a:endParaRPr lang="en-US" altLang="zh-CN" sz="1000" b="1" dirty="0">
                      <a:solidFill>
                        <a:srgbClr val="C00000"/>
                      </a:solidFill>
                      <a:latin typeface="Optima" panose="02000503060000020004" pitchFamily="2" charset="0"/>
                    </a:endParaRPr>
                  </a:p>
                </p:txBody>
              </p:sp>
            </p:grpSp>
            <p:cxnSp>
              <p:nvCxnSpPr>
                <p:cNvPr id="51" name="直接连接符 35">
                  <a:extLst>
                    <a:ext uri="{FF2B5EF4-FFF2-40B4-BE49-F238E27FC236}">
                      <a16:creationId xmlns:a16="http://schemas.microsoft.com/office/drawing/2014/main" id="{209CA45A-90AE-649B-245B-A8D0180CCBFA}"/>
                    </a:ext>
                  </a:extLst>
                </p:cNvPr>
                <p:cNvCxnSpPr>
                  <a:stCxn id="53" idx="2"/>
                  <a:endCxn id="54" idx="0"/>
                </p:cNvCxnSpPr>
                <p:nvPr/>
              </p:nvCxnSpPr>
              <p:spPr>
                <a:xfrm>
                  <a:off x="8470263" y="2343527"/>
                  <a:ext cx="1429" cy="2733298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îşļïḍè">
                <a:extLst>
                  <a:ext uri="{FF2B5EF4-FFF2-40B4-BE49-F238E27FC236}">
                    <a16:creationId xmlns:a16="http://schemas.microsoft.com/office/drawing/2014/main" id="{08702AE1-FD46-D8F9-B701-56DB57AA0CA9}"/>
                  </a:ext>
                </a:extLst>
              </p:cNvPr>
              <p:cNvGrpSpPr/>
              <p:nvPr/>
            </p:nvGrpSpPr>
            <p:grpSpPr>
              <a:xfrm>
                <a:off x="511686" y="2170687"/>
                <a:ext cx="2332334" cy="3572888"/>
                <a:chOff x="390916" y="2170687"/>
                <a:chExt cx="2332334" cy="3572888"/>
              </a:xfrm>
            </p:grpSpPr>
            <p:grpSp>
              <p:nvGrpSpPr>
                <p:cNvPr id="42" name="ïşḷídê">
                  <a:extLst>
                    <a:ext uri="{FF2B5EF4-FFF2-40B4-BE49-F238E27FC236}">
                      <a16:creationId xmlns:a16="http://schemas.microsoft.com/office/drawing/2014/main" id="{73600738-FD69-C82C-941C-CE979794FE97}"/>
                    </a:ext>
                  </a:extLst>
                </p:cNvPr>
                <p:cNvGrpSpPr/>
                <p:nvPr/>
              </p:nvGrpSpPr>
              <p:grpSpPr>
                <a:xfrm>
                  <a:off x="1222461" y="5076825"/>
                  <a:ext cx="666750" cy="666750"/>
                  <a:chOff x="1410686" y="5076825"/>
                  <a:chExt cx="666750" cy="666750"/>
                </a:xfrm>
              </p:grpSpPr>
              <p:sp>
                <p:nvSpPr>
                  <p:cNvPr id="47" name="ïsliḓe">
                    <a:extLst>
                      <a:ext uri="{FF2B5EF4-FFF2-40B4-BE49-F238E27FC236}">
                        <a16:creationId xmlns:a16="http://schemas.microsoft.com/office/drawing/2014/main" id="{C16A75BD-C887-CA5C-F7C0-F0F27ACDCCC7}"/>
                      </a:ext>
                    </a:extLst>
                  </p:cNvPr>
                  <p:cNvSpPr/>
                  <p:nvPr/>
                </p:nvSpPr>
                <p:spPr>
                  <a:xfrm>
                    <a:off x="1410686" y="5076825"/>
                    <a:ext cx="666750" cy="66675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8" name="ïṧḻíḑé">
                    <a:extLst>
                      <a:ext uri="{FF2B5EF4-FFF2-40B4-BE49-F238E27FC236}">
                        <a16:creationId xmlns:a16="http://schemas.microsoft.com/office/drawing/2014/main" id="{2617A82D-F609-CD49-1203-3D744A11511A}"/>
                      </a:ext>
                    </a:extLst>
                  </p:cNvPr>
                  <p:cNvSpPr/>
                  <p:nvPr/>
                </p:nvSpPr>
                <p:spPr>
                  <a:xfrm>
                    <a:off x="1584473" y="5253956"/>
                    <a:ext cx="319177" cy="312487"/>
                  </a:xfrm>
                  <a:custGeom>
                    <a:avLst/>
                    <a:gdLst>
                      <a:gd name="connsiteX0" fmla="*/ 163903 w 607933"/>
                      <a:gd name="connsiteY0" fmla="*/ 369028 h 595191"/>
                      <a:gd name="connsiteX1" fmla="*/ 195691 w 607933"/>
                      <a:gd name="connsiteY1" fmla="*/ 416642 h 595191"/>
                      <a:gd name="connsiteX2" fmla="*/ 52648 w 607933"/>
                      <a:gd name="connsiteY2" fmla="*/ 476158 h 595191"/>
                      <a:gd name="connsiteX3" fmla="*/ 303967 w 607933"/>
                      <a:gd name="connsiteY3" fmla="*/ 542618 h 595191"/>
                      <a:gd name="connsiteX4" fmla="*/ 555285 w 607933"/>
                      <a:gd name="connsiteY4" fmla="*/ 476158 h 595191"/>
                      <a:gd name="connsiteX5" fmla="*/ 413235 w 607933"/>
                      <a:gd name="connsiteY5" fmla="*/ 416642 h 595191"/>
                      <a:gd name="connsiteX6" fmla="*/ 444029 w 607933"/>
                      <a:gd name="connsiteY6" fmla="*/ 369028 h 595191"/>
                      <a:gd name="connsiteX7" fmla="*/ 607933 w 607933"/>
                      <a:gd name="connsiteY7" fmla="*/ 476158 h 595191"/>
                      <a:gd name="connsiteX8" fmla="*/ 303967 w 607933"/>
                      <a:gd name="connsiteY8" fmla="*/ 595191 h 595191"/>
                      <a:gd name="connsiteX9" fmla="*/ 0 w 607933"/>
                      <a:gd name="connsiteY9" fmla="*/ 476158 h 595191"/>
                      <a:gd name="connsiteX10" fmla="*/ 163903 w 607933"/>
                      <a:gd name="connsiteY10" fmla="*/ 369028 h 595191"/>
                      <a:gd name="connsiteX11" fmla="*/ 303967 w 607933"/>
                      <a:gd name="connsiteY11" fmla="*/ 100209 h 595191"/>
                      <a:gd name="connsiteX12" fmla="*/ 230453 w 607933"/>
                      <a:gd name="connsiteY12" fmla="*/ 174622 h 595191"/>
                      <a:gd name="connsiteX13" fmla="*/ 303967 w 607933"/>
                      <a:gd name="connsiteY13" fmla="*/ 248042 h 595191"/>
                      <a:gd name="connsiteX14" fmla="*/ 378475 w 607933"/>
                      <a:gd name="connsiteY14" fmla="*/ 174622 h 595191"/>
                      <a:gd name="connsiteX15" fmla="*/ 303967 w 607933"/>
                      <a:gd name="connsiteY15" fmla="*/ 100209 h 595191"/>
                      <a:gd name="connsiteX16" fmla="*/ 303967 w 607933"/>
                      <a:gd name="connsiteY16" fmla="*/ 0 h 595191"/>
                      <a:gd name="connsiteX17" fmla="*/ 481792 w 607933"/>
                      <a:gd name="connsiteY17" fmla="*/ 177598 h 595191"/>
                      <a:gd name="connsiteX18" fmla="*/ 338737 w 607933"/>
                      <a:gd name="connsiteY18" fmla="*/ 453420 h 595191"/>
                      <a:gd name="connsiteX19" fmla="*/ 303967 w 607933"/>
                      <a:gd name="connsiteY19" fmla="*/ 471279 h 595191"/>
                      <a:gd name="connsiteX20" fmla="*/ 269197 w 607933"/>
                      <a:gd name="connsiteY20" fmla="*/ 453420 h 595191"/>
                      <a:gd name="connsiteX21" fmla="*/ 126142 w 607933"/>
                      <a:gd name="connsiteY21" fmla="*/ 177598 h 595191"/>
                      <a:gd name="connsiteX22" fmla="*/ 303967 w 607933"/>
                      <a:gd name="connsiteY22" fmla="*/ 0 h 595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07933" h="595191">
                        <a:moveTo>
                          <a:pt x="163903" y="369028"/>
                        </a:moveTo>
                        <a:cubicBezTo>
                          <a:pt x="173837" y="383907"/>
                          <a:pt x="183771" y="399778"/>
                          <a:pt x="195691" y="416642"/>
                        </a:cubicBezTo>
                        <a:cubicBezTo>
                          <a:pt x="101322" y="430529"/>
                          <a:pt x="52648" y="461279"/>
                          <a:pt x="52648" y="476158"/>
                        </a:cubicBezTo>
                        <a:cubicBezTo>
                          <a:pt x="52648" y="495997"/>
                          <a:pt x="138076" y="542618"/>
                          <a:pt x="303967" y="542618"/>
                        </a:cubicBezTo>
                        <a:cubicBezTo>
                          <a:pt x="469857" y="542618"/>
                          <a:pt x="555285" y="495997"/>
                          <a:pt x="555285" y="476158"/>
                        </a:cubicBezTo>
                        <a:cubicBezTo>
                          <a:pt x="555285" y="461279"/>
                          <a:pt x="507604" y="430529"/>
                          <a:pt x="413235" y="416642"/>
                        </a:cubicBezTo>
                        <a:cubicBezTo>
                          <a:pt x="424162" y="399778"/>
                          <a:pt x="434096" y="383907"/>
                          <a:pt x="444029" y="369028"/>
                        </a:cubicBezTo>
                        <a:cubicBezTo>
                          <a:pt x="537405" y="385891"/>
                          <a:pt x="607933" y="422593"/>
                          <a:pt x="607933" y="476158"/>
                        </a:cubicBezTo>
                        <a:cubicBezTo>
                          <a:pt x="607933" y="554522"/>
                          <a:pt x="454956" y="595191"/>
                          <a:pt x="303967" y="595191"/>
                        </a:cubicBezTo>
                        <a:cubicBezTo>
                          <a:pt x="152977" y="595191"/>
                          <a:pt x="0" y="554522"/>
                          <a:pt x="0" y="476158"/>
                        </a:cubicBezTo>
                        <a:cubicBezTo>
                          <a:pt x="0" y="422593"/>
                          <a:pt x="71522" y="385891"/>
                          <a:pt x="163903" y="369028"/>
                        </a:cubicBezTo>
                        <a:close/>
                        <a:moveTo>
                          <a:pt x="303967" y="100209"/>
                        </a:moveTo>
                        <a:cubicBezTo>
                          <a:pt x="263236" y="100209"/>
                          <a:pt x="230453" y="133943"/>
                          <a:pt x="230453" y="174622"/>
                        </a:cubicBezTo>
                        <a:cubicBezTo>
                          <a:pt x="230453" y="215300"/>
                          <a:pt x="263236" y="248042"/>
                          <a:pt x="303967" y="248042"/>
                        </a:cubicBezTo>
                        <a:cubicBezTo>
                          <a:pt x="344698" y="248042"/>
                          <a:pt x="378475" y="215300"/>
                          <a:pt x="378475" y="174622"/>
                        </a:cubicBezTo>
                        <a:cubicBezTo>
                          <a:pt x="378475" y="133943"/>
                          <a:pt x="344698" y="100209"/>
                          <a:pt x="303967" y="100209"/>
                        </a:cubicBezTo>
                        <a:close/>
                        <a:moveTo>
                          <a:pt x="303967" y="0"/>
                        </a:moveTo>
                        <a:cubicBezTo>
                          <a:pt x="402317" y="0"/>
                          <a:pt x="481792" y="79374"/>
                          <a:pt x="481792" y="177598"/>
                        </a:cubicBezTo>
                        <a:cubicBezTo>
                          <a:pt x="481792" y="248042"/>
                          <a:pt x="390396" y="382976"/>
                          <a:pt x="338737" y="453420"/>
                        </a:cubicBezTo>
                        <a:cubicBezTo>
                          <a:pt x="330790" y="464334"/>
                          <a:pt x="317875" y="471279"/>
                          <a:pt x="303967" y="471279"/>
                        </a:cubicBezTo>
                        <a:cubicBezTo>
                          <a:pt x="290059" y="471279"/>
                          <a:pt x="277144" y="464334"/>
                          <a:pt x="269197" y="453420"/>
                        </a:cubicBezTo>
                        <a:cubicBezTo>
                          <a:pt x="217538" y="382976"/>
                          <a:pt x="126142" y="248042"/>
                          <a:pt x="126142" y="177598"/>
                        </a:cubicBezTo>
                        <a:cubicBezTo>
                          <a:pt x="126142" y="79374"/>
                          <a:pt x="205617" y="0"/>
                          <a:pt x="3039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40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43" name="直接连接符 27">
                  <a:extLst>
                    <a:ext uri="{FF2B5EF4-FFF2-40B4-BE49-F238E27FC236}">
                      <a16:creationId xmlns:a16="http://schemas.microsoft.com/office/drawing/2014/main" id="{76882D92-8B24-5DC3-5BBC-50BDDE6D78D6}"/>
                    </a:ext>
                  </a:extLst>
                </p:cNvPr>
                <p:cNvCxnSpPr>
                  <a:cxnSpLocks/>
                  <a:stCxn id="46" idx="2"/>
                  <a:endCxn id="47" idx="0"/>
                </p:cNvCxnSpPr>
                <p:nvPr/>
              </p:nvCxnSpPr>
              <p:spPr>
                <a:xfrm flipH="1">
                  <a:off x="1555842" y="3301669"/>
                  <a:ext cx="1247" cy="1775156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isḻíḑe">
                  <a:extLst>
                    <a:ext uri="{FF2B5EF4-FFF2-40B4-BE49-F238E27FC236}">
                      <a16:creationId xmlns:a16="http://schemas.microsoft.com/office/drawing/2014/main" id="{C425431F-F789-C8AE-7633-278A6383340F}"/>
                    </a:ext>
                  </a:extLst>
                </p:cNvPr>
                <p:cNvGrpSpPr/>
                <p:nvPr/>
              </p:nvGrpSpPr>
              <p:grpSpPr>
                <a:xfrm>
                  <a:off x="390916" y="2170687"/>
                  <a:ext cx="2332334" cy="1130982"/>
                  <a:chOff x="670290" y="2852346"/>
                  <a:chExt cx="2332334" cy="1130982"/>
                </a:xfrm>
              </p:grpSpPr>
              <p:sp>
                <p:nvSpPr>
                  <p:cNvPr id="45" name="îṩ1îďé">
                    <a:extLst>
                      <a:ext uri="{FF2B5EF4-FFF2-40B4-BE49-F238E27FC236}">
                        <a16:creationId xmlns:a16="http://schemas.microsoft.com/office/drawing/2014/main" id="{4229D589-6234-BC49-F911-011BC37D5571}"/>
                      </a:ext>
                    </a:extLst>
                  </p:cNvPr>
                  <p:cNvSpPr/>
                  <p:nvPr/>
                </p:nvSpPr>
                <p:spPr>
                  <a:xfrm>
                    <a:off x="1044305" y="2852346"/>
                    <a:ext cx="1581804" cy="425170"/>
                  </a:xfrm>
                  <a:prstGeom prst="rect">
                    <a:avLst/>
                  </a:prstGeom>
                  <a:noFill/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sz="2400" b="1" dirty="0">
                        <a:solidFill>
                          <a:schemeClr val="tx1"/>
                        </a:solidFill>
                      </a:rPr>
                      <a:t>2017</a:t>
                    </a:r>
                    <a:endParaRPr lang="id-ID" altLang="zh-CN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ísľîďé">
                    <a:extLst>
                      <a:ext uri="{FF2B5EF4-FFF2-40B4-BE49-F238E27FC236}">
                        <a16:creationId xmlns:a16="http://schemas.microsoft.com/office/drawing/2014/main" id="{FE097468-4B12-1008-E2FF-678765845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0290" y="3277515"/>
                    <a:ext cx="2332334" cy="7058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285750" indent="-285750">
                      <a:buFont typeface="Wingdings" pitchFamily="2" charset="2"/>
                      <a:buChar char="ü"/>
                    </a:pP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Initiate research</a:t>
                    </a:r>
                  </a:p>
                  <a:p>
                    <a:pPr marL="285750" indent="-285750">
                      <a:buFont typeface="Wingdings" pitchFamily="2" charset="2"/>
                      <a:buChar char="ü"/>
                    </a:pP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First launch</a:t>
                    </a:r>
                  </a:p>
                  <a:p>
                    <a:pPr marL="285750" indent="-285750">
                      <a:buFont typeface="Wingdings" pitchFamily="2" charset="2"/>
                      <a:buChar char="ü"/>
                    </a:pP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Launched in multiple projects, recall rate significantly improved</a:t>
                    </a:r>
                    <a:endParaRPr lang="en-US" altLang="zh-CN" sz="1000" dirty="0">
                      <a:latin typeface="Optima" panose="02000503060000020004" pitchFamily="2" charset="0"/>
                    </a:endParaRPr>
                  </a:p>
                </p:txBody>
              </p:sp>
            </p:grpSp>
          </p:grpSp>
          <p:grpSp>
            <p:nvGrpSpPr>
              <p:cNvPr id="26" name="íšḷíďê">
                <a:extLst>
                  <a:ext uri="{FF2B5EF4-FFF2-40B4-BE49-F238E27FC236}">
                    <a16:creationId xmlns:a16="http://schemas.microsoft.com/office/drawing/2014/main" id="{AC417DC7-DDB5-6F46-1A2F-8153F46B5C67}"/>
                  </a:ext>
                </a:extLst>
              </p:cNvPr>
              <p:cNvGrpSpPr/>
              <p:nvPr/>
            </p:nvGrpSpPr>
            <p:grpSpPr>
              <a:xfrm>
                <a:off x="4924198" y="2305184"/>
                <a:ext cx="2332334" cy="3438391"/>
                <a:chOff x="4924198" y="2305184"/>
                <a:chExt cx="2332334" cy="3438391"/>
              </a:xfrm>
            </p:grpSpPr>
            <p:grpSp>
              <p:nvGrpSpPr>
                <p:cNvPr id="35" name="ïSľïḋè">
                  <a:extLst>
                    <a:ext uri="{FF2B5EF4-FFF2-40B4-BE49-F238E27FC236}">
                      <a16:creationId xmlns:a16="http://schemas.microsoft.com/office/drawing/2014/main" id="{337A9CD4-A4F2-404A-85C3-DE1A3B0D307E}"/>
                    </a:ext>
                  </a:extLst>
                </p:cNvPr>
                <p:cNvGrpSpPr/>
                <p:nvPr/>
              </p:nvGrpSpPr>
              <p:grpSpPr>
                <a:xfrm>
                  <a:off x="5756275" y="5076825"/>
                  <a:ext cx="666750" cy="666750"/>
                  <a:chOff x="1838325" y="5076825"/>
                  <a:chExt cx="666750" cy="666750"/>
                </a:xfrm>
              </p:grpSpPr>
              <p:sp>
                <p:nvSpPr>
                  <p:cNvPr id="40" name="îṩliḑè">
                    <a:extLst>
                      <a:ext uri="{FF2B5EF4-FFF2-40B4-BE49-F238E27FC236}">
                        <a16:creationId xmlns:a16="http://schemas.microsoft.com/office/drawing/2014/main" id="{CF81E430-72A7-EC96-9E0A-9D20413627B8}"/>
                      </a:ext>
                    </a:extLst>
                  </p:cNvPr>
                  <p:cNvSpPr/>
                  <p:nvPr/>
                </p:nvSpPr>
                <p:spPr>
                  <a:xfrm>
                    <a:off x="1838325" y="5076825"/>
                    <a:ext cx="666750" cy="66675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1" name="íṡlïḋé">
                    <a:extLst>
                      <a:ext uri="{FF2B5EF4-FFF2-40B4-BE49-F238E27FC236}">
                        <a16:creationId xmlns:a16="http://schemas.microsoft.com/office/drawing/2014/main" id="{2B7F75A8-F0EE-ADE5-E1F5-0B536DF066F0}"/>
                      </a:ext>
                    </a:extLst>
                  </p:cNvPr>
                  <p:cNvSpPr/>
                  <p:nvPr/>
                </p:nvSpPr>
                <p:spPr>
                  <a:xfrm>
                    <a:off x="2012112" y="5253956"/>
                    <a:ext cx="319177" cy="312487"/>
                  </a:xfrm>
                  <a:custGeom>
                    <a:avLst/>
                    <a:gdLst>
                      <a:gd name="connsiteX0" fmla="*/ 163903 w 607933"/>
                      <a:gd name="connsiteY0" fmla="*/ 369028 h 595191"/>
                      <a:gd name="connsiteX1" fmla="*/ 195691 w 607933"/>
                      <a:gd name="connsiteY1" fmla="*/ 416642 h 595191"/>
                      <a:gd name="connsiteX2" fmla="*/ 52648 w 607933"/>
                      <a:gd name="connsiteY2" fmla="*/ 476158 h 595191"/>
                      <a:gd name="connsiteX3" fmla="*/ 303967 w 607933"/>
                      <a:gd name="connsiteY3" fmla="*/ 542618 h 595191"/>
                      <a:gd name="connsiteX4" fmla="*/ 555285 w 607933"/>
                      <a:gd name="connsiteY4" fmla="*/ 476158 h 595191"/>
                      <a:gd name="connsiteX5" fmla="*/ 413235 w 607933"/>
                      <a:gd name="connsiteY5" fmla="*/ 416642 h 595191"/>
                      <a:gd name="connsiteX6" fmla="*/ 444029 w 607933"/>
                      <a:gd name="connsiteY6" fmla="*/ 369028 h 595191"/>
                      <a:gd name="connsiteX7" fmla="*/ 607933 w 607933"/>
                      <a:gd name="connsiteY7" fmla="*/ 476158 h 595191"/>
                      <a:gd name="connsiteX8" fmla="*/ 303967 w 607933"/>
                      <a:gd name="connsiteY8" fmla="*/ 595191 h 595191"/>
                      <a:gd name="connsiteX9" fmla="*/ 0 w 607933"/>
                      <a:gd name="connsiteY9" fmla="*/ 476158 h 595191"/>
                      <a:gd name="connsiteX10" fmla="*/ 163903 w 607933"/>
                      <a:gd name="connsiteY10" fmla="*/ 369028 h 595191"/>
                      <a:gd name="connsiteX11" fmla="*/ 303967 w 607933"/>
                      <a:gd name="connsiteY11" fmla="*/ 100209 h 595191"/>
                      <a:gd name="connsiteX12" fmla="*/ 230453 w 607933"/>
                      <a:gd name="connsiteY12" fmla="*/ 174622 h 595191"/>
                      <a:gd name="connsiteX13" fmla="*/ 303967 w 607933"/>
                      <a:gd name="connsiteY13" fmla="*/ 248042 h 595191"/>
                      <a:gd name="connsiteX14" fmla="*/ 378475 w 607933"/>
                      <a:gd name="connsiteY14" fmla="*/ 174622 h 595191"/>
                      <a:gd name="connsiteX15" fmla="*/ 303967 w 607933"/>
                      <a:gd name="connsiteY15" fmla="*/ 100209 h 595191"/>
                      <a:gd name="connsiteX16" fmla="*/ 303967 w 607933"/>
                      <a:gd name="connsiteY16" fmla="*/ 0 h 595191"/>
                      <a:gd name="connsiteX17" fmla="*/ 481792 w 607933"/>
                      <a:gd name="connsiteY17" fmla="*/ 177598 h 595191"/>
                      <a:gd name="connsiteX18" fmla="*/ 338737 w 607933"/>
                      <a:gd name="connsiteY18" fmla="*/ 453420 h 595191"/>
                      <a:gd name="connsiteX19" fmla="*/ 303967 w 607933"/>
                      <a:gd name="connsiteY19" fmla="*/ 471279 h 595191"/>
                      <a:gd name="connsiteX20" fmla="*/ 269197 w 607933"/>
                      <a:gd name="connsiteY20" fmla="*/ 453420 h 595191"/>
                      <a:gd name="connsiteX21" fmla="*/ 126142 w 607933"/>
                      <a:gd name="connsiteY21" fmla="*/ 177598 h 595191"/>
                      <a:gd name="connsiteX22" fmla="*/ 303967 w 607933"/>
                      <a:gd name="connsiteY22" fmla="*/ 0 h 595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07933" h="595191">
                        <a:moveTo>
                          <a:pt x="163903" y="369028"/>
                        </a:moveTo>
                        <a:cubicBezTo>
                          <a:pt x="173837" y="383907"/>
                          <a:pt x="183771" y="399778"/>
                          <a:pt x="195691" y="416642"/>
                        </a:cubicBezTo>
                        <a:cubicBezTo>
                          <a:pt x="101322" y="430529"/>
                          <a:pt x="52648" y="461279"/>
                          <a:pt x="52648" y="476158"/>
                        </a:cubicBezTo>
                        <a:cubicBezTo>
                          <a:pt x="52648" y="495997"/>
                          <a:pt x="138076" y="542618"/>
                          <a:pt x="303967" y="542618"/>
                        </a:cubicBezTo>
                        <a:cubicBezTo>
                          <a:pt x="469857" y="542618"/>
                          <a:pt x="555285" y="495997"/>
                          <a:pt x="555285" y="476158"/>
                        </a:cubicBezTo>
                        <a:cubicBezTo>
                          <a:pt x="555285" y="461279"/>
                          <a:pt x="507604" y="430529"/>
                          <a:pt x="413235" y="416642"/>
                        </a:cubicBezTo>
                        <a:cubicBezTo>
                          <a:pt x="424162" y="399778"/>
                          <a:pt x="434096" y="383907"/>
                          <a:pt x="444029" y="369028"/>
                        </a:cubicBezTo>
                        <a:cubicBezTo>
                          <a:pt x="537405" y="385891"/>
                          <a:pt x="607933" y="422593"/>
                          <a:pt x="607933" y="476158"/>
                        </a:cubicBezTo>
                        <a:cubicBezTo>
                          <a:pt x="607933" y="554522"/>
                          <a:pt x="454956" y="595191"/>
                          <a:pt x="303967" y="595191"/>
                        </a:cubicBezTo>
                        <a:cubicBezTo>
                          <a:pt x="152977" y="595191"/>
                          <a:pt x="0" y="554522"/>
                          <a:pt x="0" y="476158"/>
                        </a:cubicBezTo>
                        <a:cubicBezTo>
                          <a:pt x="0" y="422593"/>
                          <a:pt x="71522" y="385891"/>
                          <a:pt x="163903" y="369028"/>
                        </a:cubicBezTo>
                        <a:close/>
                        <a:moveTo>
                          <a:pt x="303967" y="100209"/>
                        </a:moveTo>
                        <a:cubicBezTo>
                          <a:pt x="263236" y="100209"/>
                          <a:pt x="230453" y="133943"/>
                          <a:pt x="230453" y="174622"/>
                        </a:cubicBezTo>
                        <a:cubicBezTo>
                          <a:pt x="230453" y="215300"/>
                          <a:pt x="263236" y="248042"/>
                          <a:pt x="303967" y="248042"/>
                        </a:cubicBezTo>
                        <a:cubicBezTo>
                          <a:pt x="344698" y="248042"/>
                          <a:pt x="378475" y="215300"/>
                          <a:pt x="378475" y="174622"/>
                        </a:cubicBezTo>
                        <a:cubicBezTo>
                          <a:pt x="378475" y="133943"/>
                          <a:pt x="344698" y="100209"/>
                          <a:pt x="303967" y="100209"/>
                        </a:cubicBezTo>
                        <a:close/>
                        <a:moveTo>
                          <a:pt x="303967" y="0"/>
                        </a:moveTo>
                        <a:cubicBezTo>
                          <a:pt x="402317" y="0"/>
                          <a:pt x="481792" y="79374"/>
                          <a:pt x="481792" y="177598"/>
                        </a:cubicBezTo>
                        <a:cubicBezTo>
                          <a:pt x="481792" y="248042"/>
                          <a:pt x="390396" y="382976"/>
                          <a:pt x="338737" y="453420"/>
                        </a:cubicBezTo>
                        <a:cubicBezTo>
                          <a:pt x="330790" y="464334"/>
                          <a:pt x="317875" y="471279"/>
                          <a:pt x="303967" y="471279"/>
                        </a:cubicBezTo>
                        <a:cubicBezTo>
                          <a:pt x="290059" y="471279"/>
                          <a:pt x="277144" y="464334"/>
                          <a:pt x="269197" y="453420"/>
                        </a:cubicBezTo>
                        <a:cubicBezTo>
                          <a:pt x="217538" y="382976"/>
                          <a:pt x="126142" y="248042"/>
                          <a:pt x="126142" y="177598"/>
                        </a:cubicBezTo>
                        <a:cubicBezTo>
                          <a:pt x="126142" y="79374"/>
                          <a:pt x="205617" y="0"/>
                          <a:pt x="3039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40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36" name="直接连接符 20">
                  <a:extLst>
                    <a:ext uri="{FF2B5EF4-FFF2-40B4-BE49-F238E27FC236}">
                      <a16:creationId xmlns:a16="http://schemas.microsoft.com/office/drawing/2014/main" id="{49227783-1F60-6EC5-3B89-E96E043058A1}"/>
                    </a:ext>
                  </a:extLst>
                </p:cNvPr>
                <p:cNvCxnSpPr>
                  <a:cxnSpLocks/>
                  <a:stCxn id="39" idx="2"/>
                  <a:endCxn id="40" idx="0"/>
                </p:cNvCxnSpPr>
                <p:nvPr/>
              </p:nvCxnSpPr>
              <p:spPr>
                <a:xfrm flipH="1">
                  <a:off x="6089649" y="3436165"/>
                  <a:ext cx="716" cy="1640660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ïṧlíḍè">
                  <a:extLst>
                    <a:ext uri="{FF2B5EF4-FFF2-40B4-BE49-F238E27FC236}">
                      <a16:creationId xmlns:a16="http://schemas.microsoft.com/office/drawing/2014/main" id="{ED39F785-3CFE-251F-B239-1B185305E9A5}"/>
                    </a:ext>
                  </a:extLst>
                </p:cNvPr>
                <p:cNvGrpSpPr/>
                <p:nvPr/>
              </p:nvGrpSpPr>
              <p:grpSpPr>
                <a:xfrm>
                  <a:off x="4924198" y="2305184"/>
                  <a:ext cx="2332334" cy="1130981"/>
                  <a:chOff x="1097397" y="2986843"/>
                  <a:chExt cx="2332334" cy="1130981"/>
                </a:xfrm>
              </p:grpSpPr>
              <p:sp>
                <p:nvSpPr>
                  <p:cNvPr id="38" name="îŝľiḋê">
                    <a:extLst>
                      <a:ext uri="{FF2B5EF4-FFF2-40B4-BE49-F238E27FC236}">
                        <a16:creationId xmlns:a16="http://schemas.microsoft.com/office/drawing/2014/main" id="{8BA284A1-0B1C-95CF-59EC-B46B780A6D57}"/>
                      </a:ext>
                    </a:extLst>
                  </p:cNvPr>
                  <p:cNvSpPr/>
                  <p:nvPr/>
                </p:nvSpPr>
                <p:spPr>
                  <a:xfrm>
                    <a:off x="1471947" y="2986843"/>
                    <a:ext cx="1581804" cy="425170"/>
                  </a:xfrm>
                  <a:prstGeom prst="rect">
                    <a:avLst/>
                  </a:prstGeom>
                  <a:noFill/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sz="2400" b="1" dirty="0">
                        <a:solidFill>
                          <a:schemeClr val="tx1"/>
                        </a:solidFill>
                      </a:rPr>
                      <a:t>~</a:t>
                    </a:r>
                    <a:endParaRPr lang="id-ID" altLang="zh-CN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îś1iďè">
                    <a:extLst>
                      <a:ext uri="{FF2B5EF4-FFF2-40B4-BE49-F238E27FC236}">
                        <a16:creationId xmlns:a16="http://schemas.microsoft.com/office/drawing/2014/main" id="{C85F5A76-896C-CC3C-1714-A9BD80D89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7397" y="3412012"/>
                    <a:ext cx="2332334" cy="7058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285750" indent="-285750">
                      <a:buFont typeface="Wingdings" pitchFamily="2" charset="2"/>
                      <a:buChar char="ü"/>
                    </a:pP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Widely </a:t>
                    </a:r>
                    <a:r>
                      <a:rPr lang="en" altLang="zh-CN" sz="1000" b="1" i="0" dirty="0">
                        <a:solidFill>
                          <a:srgbClr val="C00000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used in more than 30 product </a:t>
                    </a: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lines within Baidu, including search and recommendation</a:t>
                    </a:r>
                    <a:endParaRPr lang="en-US" altLang="zh-CN" sz="1000" dirty="0">
                      <a:latin typeface="Optima" panose="02000503060000020004" pitchFamily="2" charset="0"/>
                    </a:endParaRPr>
                  </a:p>
                </p:txBody>
              </p:sp>
            </p:grpSp>
          </p:grpSp>
          <p:grpSp>
            <p:nvGrpSpPr>
              <p:cNvPr id="27" name="işļiďê">
                <a:extLst>
                  <a:ext uri="{FF2B5EF4-FFF2-40B4-BE49-F238E27FC236}">
                    <a16:creationId xmlns:a16="http://schemas.microsoft.com/office/drawing/2014/main" id="{B23E2A20-2A6C-F0BB-CC05-65115A8B425B}"/>
                  </a:ext>
                </a:extLst>
              </p:cNvPr>
              <p:cNvGrpSpPr/>
              <p:nvPr/>
            </p:nvGrpSpPr>
            <p:grpSpPr>
              <a:xfrm>
                <a:off x="9501750" y="2109552"/>
                <a:ext cx="2332334" cy="3634023"/>
                <a:chOff x="9622520" y="2109552"/>
                <a:chExt cx="2332334" cy="3634023"/>
              </a:xfrm>
            </p:grpSpPr>
            <p:grpSp>
              <p:nvGrpSpPr>
                <p:cNvPr id="28" name="îṣlîde">
                  <a:extLst>
                    <a:ext uri="{FF2B5EF4-FFF2-40B4-BE49-F238E27FC236}">
                      <a16:creationId xmlns:a16="http://schemas.microsoft.com/office/drawing/2014/main" id="{D49275D2-5864-DB85-5FDB-FD00BC957A20}"/>
                    </a:ext>
                  </a:extLst>
                </p:cNvPr>
                <p:cNvGrpSpPr/>
                <p:nvPr/>
              </p:nvGrpSpPr>
              <p:grpSpPr>
                <a:xfrm>
                  <a:off x="10454569" y="5076825"/>
                  <a:ext cx="666750" cy="666750"/>
                  <a:chOff x="2430444" y="5076825"/>
                  <a:chExt cx="666750" cy="666750"/>
                </a:xfrm>
              </p:grpSpPr>
              <p:sp>
                <p:nvSpPr>
                  <p:cNvPr id="33" name="ïṡlîďê">
                    <a:extLst>
                      <a:ext uri="{FF2B5EF4-FFF2-40B4-BE49-F238E27FC236}">
                        <a16:creationId xmlns:a16="http://schemas.microsoft.com/office/drawing/2014/main" id="{1EAB3671-CB76-C021-B6E8-5ED8FCC0E9DA}"/>
                      </a:ext>
                    </a:extLst>
                  </p:cNvPr>
                  <p:cNvSpPr/>
                  <p:nvPr/>
                </p:nvSpPr>
                <p:spPr>
                  <a:xfrm>
                    <a:off x="2430444" y="5076825"/>
                    <a:ext cx="666750" cy="66675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4" name="ï$líḍe">
                    <a:extLst>
                      <a:ext uri="{FF2B5EF4-FFF2-40B4-BE49-F238E27FC236}">
                        <a16:creationId xmlns:a16="http://schemas.microsoft.com/office/drawing/2014/main" id="{64F01920-D90A-C9D8-9B44-75820B63CD24}"/>
                      </a:ext>
                    </a:extLst>
                  </p:cNvPr>
                  <p:cNvSpPr/>
                  <p:nvPr/>
                </p:nvSpPr>
                <p:spPr>
                  <a:xfrm>
                    <a:off x="2604231" y="5253956"/>
                    <a:ext cx="319177" cy="312487"/>
                  </a:xfrm>
                  <a:custGeom>
                    <a:avLst/>
                    <a:gdLst>
                      <a:gd name="connsiteX0" fmla="*/ 163903 w 607933"/>
                      <a:gd name="connsiteY0" fmla="*/ 369028 h 595191"/>
                      <a:gd name="connsiteX1" fmla="*/ 195691 w 607933"/>
                      <a:gd name="connsiteY1" fmla="*/ 416642 h 595191"/>
                      <a:gd name="connsiteX2" fmla="*/ 52648 w 607933"/>
                      <a:gd name="connsiteY2" fmla="*/ 476158 h 595191"/>
                      <a:gd name="connsiteX3" fmla="*/ 303967 w 607933"/>
                      <a:gd name="connsiteY3" fmla="*/ 542618 h 595191"/>
                      <a:gd name="connsiteX4" fmla="*/ 555285 w 607933"/>
                      <a:gd name="connsiteY4" fmla="*/ 476158 h 595191"/>
                      <a:gd name="connsiteX5" fmla="*/ 413235 w 607933"/>
                      <a:gd name="connsiteY5" fmla="*/ 416642 h 595191"/>
                      <a:gd name="connsiteX6" fmla="*/ 444029 w 607933"/>
                      <a:gd name="connsiteY6" fmla="*/ 369028 h 595191"/>
                      <a:gd name="connsiteX7" fmla="*/ 607933 w 607933"/>
                      <a:gd name="connsiteY7" fmla="*/ 476158 h 595191"/>
                      <a:gd name="connsiteX8" fmla="*/ 303967 w 607933"/>
                      <a:gd name="connsiteY8" fmla="*/ 595191 h 595191"/>
                      <a:gd name="connsiteX9" fmla="*/ 0 w 607933"/>
                      <a:gd name="connsiteY9" fmla="*/ 476158 h 595191"/>
                      <a:gd name="connsiteX10" fmla="*/ 163903 w 607933"/>
                      <a:gd name="connsiteY10" fmla="*/ 369028 h 595191"/>
                      <a:gd name="connsiteX11" fmla="*/ 303967 w 607933"/>
                      <a:gd name="connsiteY11" fmla="*/ 100209 h 595191"/>
                      <a:gd name="connsiteX12" fmla="*/ 230453 w 607933"/>
                      <a:gd name="connsiteY12" fmla="*/ 174622 h 595191"/>
                      <a:gd name="connsiteX13" fmla="*/ 303967 w 607933"/>
                      <a:gd name="connsiteY13" fmla="*/ 248042 h 595191"/>
                      <a:gd name="connsiteX14" fmla="*/ 378475 w 607933"/>
                      <a:gd name="connsiteY14" fmla="*/ 174622 h 595191"/>
                      <a:gd name="connsiteX15" fmla="*/ 303967 w 607933"/>
                      <a:gd name="connsiteY15" fmla="*/ 100209 h 595191"/>
                      <a:gd name="connsiteX16" fmla="*/ 303967 w 607933"/>
                      <a:gd name="connsiteY16" fmla="*/ 0 h 595191"/>
                      <a:gd name="connsiteX17" fmla="*/ 481792 w 607933"/>
                      <a:gd name="connsiteY17" fmla="*/ 177598 h 595191"/>
                      <a:gd name="connsiteX18" fmla="*/ 338737 w 607933"/>
                      <a:gd name="connsiteY18" fmla="*/ 453420 h 595191"/>
                      <a:gd name="connsiteX19" fmla="*/ 303967 w 607933"/>
                      <a:gd name="connsiteY19" fmla="*/ 471279 h 595191"/>
                      <a:gd name="connsiteX20" fmla="*/ 269197 w 607933"/>
                      <a:gd name="connsiteY20" fmla="*/ 453420 h 595191"/>
                      <a:gd name="connsiteX21" fmla="*/ 126142 w 607933"/>
                      <a:gd name="connsiteY21" fmla="*/ 177598 h 595191"/>
                      <a:gd name="connsiteX22" fmla="*/ 303967 w 607933"/>
                      <a:gd name="connsiteY22" fmla="*/ 0 h 595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07933" h="595191">
                        <a:moveTo>
                          <a:pt x="163903" y="369028"/>
                        </a:moveTo>
                        <a:cubicBezTo>
                          <a:pt x="173837" y="383907"/>
                          <a:pt x="183771" y="399778"/>
                          <a:pt x="195691" y="416642"/>
                        </a:cubicBezTo>
                        <a:cubicBezTo>
                          <a:pt x="101322" y="430529"/>
                          <a:pt x="52648" y="461279"/>
                          <a:pt x="52648" y="476158"/>
                        </a:cubicBezTo>
                        <a:cubicBezTo>
                          <a:pt x="52648" y="495997"/>
                          <a:pt x="138076" y="542618"/>
                          <a:pt x="303967" y="542618"/>
                        </a:cubicBezTo>
                        <a:cubicBezTo>
                          <a:pt x="469857" y="542618"/>
                          <a:pt x="555285" y="495997"/>
                          <a:pt x="555285" y="476158"/>
                        </a:cubicBezTo>
                        <a:cubicBezTo>
                          <a:pt x="555285" y="461279"/>
                          <a:pt x="507604" y="430529"/>
                          <a:pt x="413235" y="416642"/>
                        </a:cubicBezTo>
                        <a:cubicBezTo>
                          <a:pt x="424162" y="399778"/>
                          <a:pt x="434096" y="383907"/>
                          <a:pt x="444029" y="369028"/>
                        </a:cubicBezTo>
                        <a:cubicBezTo>
                          <a:pt x="537405" y="385891"/>
                          <a:pt x="607933" y="422593"/>
                          <a:pt x="607933" y="476158"/>
                        </a:cubicBezTo>
                        <a:cubicBezTo>
                          <a:pt x="607933" y="554522"/>
                          <a:pt x="454956" y="595191"/>
                          <a:pt x="303967" y="595191"/>
                        </a:cubicBezTo>
                        <a:cubicBezTo>
                          <a:pt x="152977" y="595191"/>
                          <a:pt x="0" y="554522"/>
                          <a:pt x="0" y="476158"/>
                        </a:cubicBezTo>
                        <a:cubicBezTo>
                          <a:pt x="0" y="422593"/>
                          <a:pt x="71522" y="385891"/>
                          <a:pt x="163903" y="369028"/>
                        </a:cubicBezTo>
                        <a:close/>
                        <a:moveTo>
                          <a:pt x="303967" y="100209"/>
                        </a:moveTo>
                        <a:cubicBezTo>
                          <a:pt x="263236" y="100209"/>
                          <a:pt x="230453" y="133943"/>
                          <a:pt x="230453" y="174622"/>
                        </a:cubicBezTo>
                        <a:cubicBezTo>
                          <a:pt x="230453" y="215300"/>
                          <a:pt x="263236" y="248042"/>
                          <a:pt x="303967" y="248042"/>
                        </a:cubicBezTo>
                        <a:cubicBezTo>
                          <a:pt x="344698" y="248042"/>
                          <a:pt x="378475" y="215300"/>
                          <a:pt x="378475" y="174622"/>
                        </a:cubicBezTo>
                        <a:cubicBezTo>
                          <a:pt x="378475" y="133943"/>
                          <a:pt x="344698" y="100209"/>
                          <a:pt x="303967" y="100209"/>
                        </a:cubicBezTo>
                        <a:close/>
                        <a:moveTo>
                          <a:pt x="303967" y="0"/>
                        </a:moveTo>
                        <a:cubicBezTo>
                          <a:pt x="402317" y="0"/>
                          <a:pt x="481792" y="79374"/>
                          <a:pt x="481792" y="177598"/>
                        </a:cubicBezTo>
                        <a:cubicBezTo>
                          <a:pt x="481792" y="248042"/>
                          <a:pt x="390396" y="382976"/>
                          <a:pt x="338737" y="453420"/>
                        </a:cubicBezTo>
                        <a:cubicBezTo>
                          <a:pt x="330790" y="464334"/>
                          <a:pt x="317875" y="471279"/>
                          <a:pt x="303967" y="471279"/>
                        </a:cubicBezTo>
                        <a:cubicBezTo>
                          <a:pt x="290059" y="471279"/>
                          <a:pt x="277144" y="464334"/>
                          <a:pt x="269197" y="453420"/>
                        </a:cubicBezTo>
                        <a:cubicBezTo>
                          <a:pt x="217538" y="382976"/>
                          <a:pt x="126142" y="248042"/>
                          <a:pt x="126142" y="177598"/>
                        </a:cubicBezTo>
                        <a:cubicBezTo>
                          <a:pt x="126142" y="79374"/>
                          <a:pt x="205617" y="0"/>
                          <a:pt x="3039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40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9" name="直接连接符 13">
                  <a:extLst>
                    <a:ext uri="{FF2B5EF4-FFF2-40B4-BE49-F238E27FC236}">
                      <a16:creationId xmlns:a16="http://schemas.microsoft.com/office/drawing/2014/main" id="{7E46E0A5-41A0-5381-2619-303D3BACBD55}"/>
                    </a:ext>
                  </a:extLst>
                </p:cNvPr>
                <p:cNvCxnSpPr>
                  <a:stCxn id="32" idx="2"/>
                  <a:endCxn id="33" idx="0"/>
                </p:cNvCxnSpPr>
                <p:nvPr/>
              </p:nvCxnSpPr>
              <p:spPr>
                <a:xfrm flipH="1">
                  <a:off x="10787944" y="3240534"/>
                  <a:ext cx="743" cy="1836291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îṧḻiḋê">
                  <a:extLst>
                    <a:ext uri="{FF2B5EF4-FFF2-40B4-BE49-F238E27FC236}">
                      <a16:creationId xmlns:a16="http://schemas.microsoft.com/office/drawing/2014/main" id="{F15446B1-4EBE-456A-BF55-413DD110F0E5}"/>
                    </a:ext>
                  </a:extLst>
                </p:cNvPr>
                <p:cNvGrpSpPr/>
                <p:nvPr/>
              </p:nvGrpSpPr>
              <p:grpSpPr>
                <a:xfrm>
                  <a:off x="9622520" y="2109552"/>
                  <a:ext cx="2332334" cy="1130982"/>
                  <a:chOff x="1689544" y="2791211"/>
                  <a:chExt cx="2332334" cy="1130982"/>
                </a:xfrm>
              </p:grpSpPr>
              <p:sp>
                <p:nvSpPr>
                  <p:cNvPr id="31" name="ïŝ1îďè">
                    <a:extLst>
                      <a:ext uri="{FF2B5EF4-FFF2-40B4-BE49-F238E27FC236}">
                        <a16:creationId xmlns:a16="http://schemas.microsoft.com/office/drawing/2014/main" id="{2C2DEA00-5A92-78D9-55E5-A45069274770}"/>
                      </a:ext>
                    </a:extLst>
                  </p:cNvPr>
                  <p:cNvSpPr/>
                  <p:nvPr/>
                </p:nvSpPr>
                <p:spPr>
                  <a:xfrm>
                    <a:off x="2064066" y="2791211"/>
                    <a:ext cx="1581804" cy="425170"/>
                  </a:xfrm>
                  <a:prstGeom prst="rect">
                    <a:avLst/>
                  </a:prstGeom>
                  <a:noFill/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sz="2400" b="1" dirty="0">
                        <a:solidFill>
                          <a:schemeClr val="tx1"/>
                        </a:solidFill>
                      </a:rPr>
                      <a:t>2023</a:t>
                    </a:r>
                    <a:endParaRPr lang="id-ID" altLang="zh-CN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iŝlîďe">
                    <a:extLst>
                      <a:ext uri="{FF2B5EF4-FFF2-40B4-BE49-F238E27FC236}">
                        <a16:creationId xmlns:a16="http://schemas.microsoft.com/office/drawing/2014/main" id="{6DCA2DA1-A155-5C2E-92E6-08835CC33F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89544" y="3216380"/>
                    <a:ext cx="2332334" cy="7058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285750" indent="-285750" algn="ctr">
                      <a:buFont typeface="Wingdings" panose="05000000000000000000" pitchFamily="2" charset="2"/>
                      <a:buChar char="ü"/>
                    </a:pPr>
                    <a:r>
                      <a:rPr lang="en" altLang="zh-CN" sz="1000" b="0" i="0" dirty="0">
                        <a:solidFill>
                          <a:srgbClr val="05073B"/>
                        </a:solidFill>
                        <a:effectLst/>
                        <a:latin typeface="Optima" panose="02000503060000020004" pitchFamily="2" charset="0"/>
                        <a:ea typeface="PingFang-SC-Regular" panose="020B0400000000000000" pitchFamily="34" charset="-122"/>
                      </a:rPr>
                      <a:t>Open source externally</a:t>
                    </a:r>
                    <a:endParaRPr lang="en-US" altLang="zh-CN" sz="1000" dirty="0">
                      <a:latin typeface="Optima" panose="02000503060000020004" pitchFamily="2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5189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626631" y="358576"/>
            <a:ext cx="254599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2718" y="401901"/>
            <a:ext cx="49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60AD2"/>
                </a:solidFill>
              </a:rPr>
              <a:t>Open Source Search Engine</a:t>
            </a:r>
            <a:r>
              <a:rPr lang="zh-CN" altLang="en-US" sz="2400" dirty="0">
                <a:solidFill>
                  <a:srgbClr val="260AD2"/>
                </a:solidFill>
              </a:rPr>
              <a:t> </a:t>
            </a:r>
            <a:r>
              <a:rPr lang="en-US" altLang="zh-CN" sz="2400" dirty="0">
                <a:solidFill>
                  <a:srgbClr val="260AD2"/>
                </a:solidFill>
              </a:rPr>
              <a:t>Puck</a:t>
            </a:r>
            <a:endParaRPr kumimoji="1" lang="zh-CN" altLang="en-US" sz="2400" b="1" spc="300" dirty="0">
              <a:solidFill>
                <a:srgbClr val="260AD2"/>
              </a:solidFill>
              <a:ea typeface="微软雅黑"/>
              <a:cs typeface="微软雅黑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0FDCA1-A122-3444-BD95-93F5FDADCABD}"/>
              </a:ext>
            </a:extLst>
          </p:cNvPr>
          <p:cNvSpPr/>
          <p:nvPr/>
        </p:nvSpPr>
        <p:spPr>
          <a:xfrm>
            <a:off x="7915564" y="64655"/>
            <a:ext cx="1117600" cy="498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30EA42F-92CC-4846-A02E-A627C09E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927" y="166572"/>
            <a:ext cx="871928" cy="27126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AACBDA9-9297-A740-1C01-0563C8410CAC}"/>
              </a:ext>
            </a:extLst>
          </p:cNvPr>
          <p:cNvGrpSpPr>
            <a:grpSpLocks/>
          </p:cNvGrpSpPr>
          <p:nvPr/>
        </p:nvGrpSpPr>
        <p:grpSpPr>
          <a:xfrm>
            <a:off x="252000" y="1422876"/>
            <a:ext cx="8640000" cy="3600000"/>
            <a:chOff x="924946" y="1507125"/>
            <a:chExt cx="10342109" cy="405995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28C67B1-4B79-48EE-F8DD-581CABE08542}"/>
                </a:ext>
              </a:extLst>
            </p:cNvPr>
            <p:cNvGrpSpPr/>
            <p:nvPr/>
          </p:nvGrpSpPr>
          <p:grpSpPr>
            <a:xfrm>
              <a:off x="924946" y="1507125"/>
              <a:ext cx="4925748" cy="4059949"/>
              <a:chOff x="1897800" y="1946134"/>
              <a:chExt cx="2604984" cy="3384832"/>
            </a:xfrm>
          </p:grpSpPr>
          <p:sp>
            <p:nvSpPr>
              <p:cNvPr id="16" name="íş1íďé">
                <a:extLst>
                  <a:ext uri="{FF2B5EF4-FFF2-40B4-BE49-F238E27FC236}">
                    <a16:creationId xmlns:a16="http://schemas.microsoft.com/office/drawing/2014/main" id="{4E551AAA-434C-1786-AB28-B88EF29C2D01}"/>
                  </a:ext>
                </a:extLst>
              </p:cNvPr>
              <p:cNvSpPr/>
              <p:nvPr/>
            </p:nvSpPr>
            <p:spPr>
              <a:xfrm>
                <a:off x="1897800" y="1946134"/>
                <a:ext cx="2604984" cy="3384832"/>
              </a:xfrm>
              <a:prstGeom prst="roundRect">
                <a:avLst>
                  <a:gd name="adj" fmla="val 3877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21" name="îṥļïḓê">
                <a:extLst>
                  <a:ext uri="{FF2B5EF4-FFF2-40B4-BE49-F238E27FC236}">
                    <a16:creationId xmlns:a16="http://schemas.microsoft.com/office/drawing/2014/main" id="{572C38E2-3AA9-68F0-6AB9-FF13EF491956}"/>
                  </a:ext>
                </a:extLst>
              </p:cNvPr>
              <p:cNvSpPr/>
              <p:nvPr/>
            </p:nvSpPr>
            <p:spPr>
              <a:xfrm>
                <a:off x="1897800" y="1946134"/>
                <a:ext cx="2604984" cy="614141"/>
              </a:xfrm>
              <a:prstGeom prst="round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200" b="1" u="sng" dirty="0">
                    <a:latin typeface="Optima" panose="02000503060000020004" pitchFamily="2" charset="0"/>
                  </a:rPr>
                  <a:t>Puck</a:t>
                </a:r>
                <a:r>
                  <a:rPr lang="zh-CN" altLang="en-US" sz="2200" b="1" u="sng" dirty="0">
                    <a:latin typeface="Optima" panose="02000503060000020004" pitchFamily="2" charset="0"/>
                  </a:rPr>
                  <a:t> </a:t>
                </a:r>
                <a:r>
                  <a:rPr lang="en-US" altLang="zh-CN" sz="2200" b="1" u="sng" dirty="0">
                    <a:latin typeface="Optima" panose="02000503060000020004" pitchFamily="2" charset="0"/>
                  </a:rPr>
                  <a:t>algorithm</a:t>
                </a:r>
              </a:p>
            </p:txBody>
          </p:sp>
          <p:grpSp>
            <p:nvGrpSpPr>
              <p:cNvPr id="22" name="îṣľïḍê">
                <a:extLst>
                  <a:ext uri="{FF2B5EF4-FFF2-40B4-BE49-F238E27FC236}">
                    <a16:creationId xmlns:a16="http://schemas.microsoft.com/office/drawing/2014/main" id="{30D62EC0-48FB-DEC0-B897-2591DE22F0B1}"/>
                  </a:ext>
                </a:extLst>
              </p:cNvPr>
              <p:cNvGrpSpPr/>
              <p:nvPr/>
            </p:nvGrpSpPr>
            <p:grpSpPr>
              <a:xfrm>
                <a:off x="2092359" y="2752887"/>
                <a:ext cx="2215867" cy="2409741"/>
                <a:chOff x="2120594" y="2553241"/>
                <a:chExt cx="2215867" cy="2409741"/>
              </a:xfrm>
            </p:grpSpPr>
            <p:sp>
              <p:nvSpPr>
                <p:cNvPr id="23" name="îṣľîḍê">
                  <a:extLst>
                    <a:ext uri="{FF2B5EF4-FFF2-40B4-BE49-F238E27FC236}">
                      <a16:creationId xmlns:a16="http://schemas.microsoft.com/office/drawing/2014/main" id="{20915E16-07F4-3B08-9309-45DBB6E7CD45}"/>
                    </a:ext>
                  </a:extLst>
                </p:cNvPr>
                <p:cNvSpPr txBox="1"/>
                <p:nvPr/>
              </p:nvSpPr>
              <p:spPr bwMode="auto">
                <a:xfrm>
                  <a:off x="2120594" y="2553241"/>
                  <a:ext cx="2215867" cy="3617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" altLang="zh-CN" b="1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non-orthogonal two-level inverted </a:t>
                  </a:r>
                  <a:r>
                    <a:rPr lang="zh-CN" altLang="en-US" b="1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 </a:t>
                  </a:r>
                  <a:r>
                    <a:rPr lang="en-US" altLang="zh-CN" b="1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Index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" altLang="zh-CN" b="1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+ multi-level quantification</a:t>
                  </a:r>
                  <a:endParaRPr lang="en-US" altLang="zh-CN" b="1" dirty="0"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1033" name="íṩḷïďè">
                  <a:extLst>
                    <a:ext uri="{FF2B5EF4-FFF2-40B4-BE49-F238E27FC236}">
                      <a16:creationId xmlns:a16="http://schemas.microsoft.com/office/drawing/2014/main" id="{58CBAFFB-CFAE-8798-6792-E7741255FEF2}"/>
                    </a:ext>
                  </a:extLst>
                </p:cNvPr>
                <p:cNvSpPr/>
                <p:nvPr/>
              </p:nvSpPr>
              <p:spPr bwMode="auto">
                <a:xfrm>
                  <a:off x="2120594" y="3083331"/>
                  <a:ext cx="2215867" cy="18796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" altLang="zh-CN" sz="1400" b="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Building a high-performance, high-accuracy, highly flexible search algorithm that can support ultra-large-scale datasets</a:t>
                  </a:r>
                </a:p>
                <a:p>
                  <a:pPr algn="ctr">
                    <a:lnSpc>
                      <a:spcPct val="150000"/>
                    </a:lnSpc>
                  </a:pPr>
                  <a:endParaRPr lang="en" altLang="zh-CN" sz="1400" b="0" i="0" dirty="0">
                    <a:solidFill>
                      <a:srgbClr val="05073B"/>
                    </a:solidFill>
                    <a:effectLst/>
                    <a:latin typeface="Optima" panose="02000503060000020004" pitchFamily="2" charset="0"/>
                    <a:ea typeface="PingFang-SC-Regular" panose="020B0400000000000000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" altLang="zh-CN" sz="1400" b="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The larger the data scale, the more obvious the performance advantage.</a:t>
                  </a:r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A653E31-7622-1F68-DA5B-D5F2ECEACABF}"/>
                </a:ext>
              </a:extLst>
            </p:cNvPr>
            <p:cNvGrpSpPr/>
            <p:nvPr/>
          </p:nvGrpSpPr>
          <p:grpSpPr>
            <a:xfrm>
              <a:off x="6341307" y="1507125"/>
              <a:ext cx="4925748" cy="4059950"/>
              <a:chOff x="1897800" y="1946134"/>
              <a:chExt cx="2604984" cy="3384832"/>
            </a:xfrm>
          </p:grpSpPr>
          <p:sp>
            <p:nvSpPr>
              <p:cNvPr id="9" name="íş1íďé">
                <a:extLst>
                  <a:ext uri="{FF2B5EF4-FFF2-40B4-BE49-F238E27FC236}">
                    <a16:creationId xmlns:a16="http://schemas.microsoft.com/office/drawing/2014/main" id="{54A9DCDE-FBDD-6750-6E17-36F45108E3B3}"/>
                  </a:ext>
                </a:extLst>
              </p:cNvPr>
              <p:cNvSpPr/>
              <p:nvPr/>
            </p:nvSpPr>
            <p:spPr>
              <a:xfrm>
                <a:off x="1897800" y="1946134"/>
                <a:ext cx="2604984" cy="3384832"/>
              </a:xfrm>
              <a:prstGeom prst="roundRect">
                <a:avLst>
                  <a:gd name="adj" fmla="val 3877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2" name="îṥļïḓê">
                <a:extLst>
                  <a:ext uri="{FF2B5EF4-FFF2-40B4-BE49-F238E27FC236}">
                    <a16:creationId xmlns:a16="http://schemas.microsoft.com/office/drawing/2014/main" id="{1489780E-4215-1ABA-132F-6AE600ACF4B1}"/>
                  </a:ext>
                </a:extLst>
              </p:cNvPr>
              <p:cNvSpPr/>
              <p:nvPr/>
            </p:nvSpPr>
            <p:spPr>
              <a:xfrm>
                <a:off x="1897800" y="1946134"/>
                <a:ext cx="2604984" cy="614141"/>
              </a:xfrm>
              <a:prstGeom prst="round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200" b="1" u="sng" dirty="0">
                    <a:latin typeface="Optima" panose="02000503060000020004" pitchFamily="2" charset="0"/>
                  </a:rPr>
                  <a:t>Tinker</a:t>
                </a:r>
                <a:r>
                  <a:rPr lang="zh-CN" altLang="en-US" sz="2200" b="1" u="sng" dirty="0">
                    <a:latin typeface="Optima" panose="02000503060000020004" pitchFamily="2" charset="0"/>
                  </a:rPr>
                  <a:t> </a:t>
                </a:r>
                <a:r>
                  <a:rPr lang="en-US" altLang="zh-CN" sz="2200" b="1" u="sng" dirty="0">
                    <a:latin typeface="Optima" panose="02000503060000020004" pitchFamily="2" charset="0"/>
                  </a:rPr>
                  <a:t>algorithm</a:t>
                </a:r>
              </a:p>
            </p:txBody>
          </p:sp>
          <p:grpSp>
            <p:nvGrpSpPr>
              <p:cNvPr id="13" name="îṣľïḍê">
                <a:extLst>
                  <a:ext uri="{FF2B5EF4-FFF2-40B4-BE49-F238E27FC236}">
                    <a16:creationId xmlns:a16="http://schemas.microsoft.com/office/drawing/2014/main" id="{4D609288-4323-90C4-0F1C-E5D1CF39F5C5}"/>
                  </a:ext>
                </a:extLst>
              </p:cNvPr>
              <p:cNvGrpSpPr/>
              <p:nvPr/>
            </p:nvGrpSpPr>
            <p:grpSpPr>
              <a:xfrm>
                <a:off x="2092359" y="2752887"/>
                <a:ext cx="2215867" cy="1820302"/>
                <a:chOff x="2120594" y="2553241"/>
                <a:chExt cx="2215867" cy="1820302"/>
              </a:xfrm>
            </p:grpSpPr>
            <p:sp>
              <p:nvSpPr>
                <p:cNvPr id="14" name="îṣľîḍê">
                  <a:extLst>
                    <a:ext uri="{FF2B5EF4-FFF2-40B4-BE49-F238E27FC236}">
                      <a16:creationId xmlns:a16="http://schemas.microsoft.com/office/drawing/2014/main" id="{7E00D9FF-4D3F-5E8A-4C54-B381A99D760D}"/>
                    </a:ext>
                  </a:extLst>
                </p:cNvPr>
                <p:cNvSpPr txBox="1"/>
                <p:nvPr/>
              </p:nvSpPr>
              <p:spPr bwMode="auto">
                <a:xfrm>
                  <a:off x="2120594" y="2553241"/>
                  <a:ext cx="2215867" cy="3617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" altLang="zh-CN" b="1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non-orthogonal two-level inverted </a:t>
                  </a:r>
                  <a:r>
                    <a:rPr lang="zh-CN" altLang="en-US" b="1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 </a:t>
                  </a:r>
                  <a:r>
                    <a:rPr lang="en-US" altLang="zh-CN" b="1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Index </a:t>
                  </a:r>
                  <a:r>
                    <a:rPr lang="en" altLang="zh-CN" b="1" dirty="0">
                      <a:solidFill>
                        <a:srgbClr val="05073B"/>
                      </a:solidFill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+</a:t>
                  </a:r>
                  <a:r>
                    <a:rPr lang="en" altLang="zh-CN" b="1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 graph</a:t>
                  </a:r>
                  <a:endParaRPr lang="en-US" altLang="zh-CN" b="1" dirty="0"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15" name="íṩḷïďè">
                  <a:extLst>
                    <a:ext uri="{FF2B5EF4-FFF2-40B4-BE49-F238E27FC236}">
                      <a16:creationId xmlns:a16="http://schemas.microsoft.com/office/drawing/2014/main" id="{B432025B-733A-FD6B-8561-D93A8629E9F5}"/>
                    </a:ext>
                  </a:extLst>
                </p:cNvPr>
                <p:cNvSpPr/>
                <p:nvPr/>
              </p:nvSpPr>
              <p:spPr bwMode="auto">
                <a:xfrm>
                  <a:off x="2120594" y="3119558"/>
                  <a:ext cx="2215867" cy="12539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latinLnBrk="0"/>
                  <a:r>
                    <a:rPr lang="en" altLang="zh-CN" sz="1400" b="0" dirty="0"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Build a retrieval algorithm with extremely high performance, high accuracy, and high flexibility, suitable for small and medium-sized datasets</a:t>
                  </a:r>
                </a:p>
                <a:p>
                  <a:pPr algn="ctr"/>
                  <a:endParaRPr lang="en-US" altLang="zh-CN" sz="1400" dirty="0">
                    <a:effectLst/>
                    <a:latin typeface="Optima" panose="02000503060000020004" pitchFamily="2" charset="0"/>
                    <a:ea typeface="PingFang SC" panose="020B0400000000000000" pitchFamily="34" charset="-122"/>
                  </a:endParaRPr>
                </a:p>
                <a:p>
                  <a:pPr algn="ctr"/>
                  <a:r>
                    <a:rPr lang="en" altLang="zh-CN" sz="1400" b="0" i="0" dirty="0"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Suitable for </a:t>
                  </a:r>
                  <a:r>
                    <a:rPr lang="en" altLang="zh-CN" sz="1400" dirty="0"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a</a:t>
                  </a:r>
                  <a:r>
                    <a:rPr lang="en" altLang="zh-CN" sz="1400" b="0" i="0" dirty="0"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pplication scenarios with extremely high recall, high throughput, and </a:t>
                  </a:r>
                  <a:r>
                    <a:rPr lang="en" altLang="zh-CN" sz="1400" b="0" i="0" u="none" strike="noStrike" dirty="0">
                      <a:effectLst/>
                      <a:latin typeface="Optima" panose="02000503060000020004" pitchFamily="2" charset="0"/>
                    </a:rPr>
                    <a:t>sufficient memory available</a:t>
                  </a:r>
                  <a:r>
                    <a:rPr lang="en" altLang="zh-CN" sz="1400" b="0" i="0" dirty="0"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.</a:t>
                  </a:r>
                  <a:endParaRPr lang="en-US" altLang="zh-CN" sz="1400" dirty="0">
                    <a:latin typeface="Optima" panose="02000503060000020004" pitchFamily="2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211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72718" y="401901"/>
            <a:ext cx="49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60AD2"/>
                </a:solidFill>
              </a:rPr>
              <a:t>Open Source Search Engine</a:t>
            </a:r>
            <a:r>
              <a:rPr lang="zh-CN" altLang="en-US" sz="2400" dirty="0">
                <a:solidFill>
                  <a:srgbClr val="260AD2"/>
                </a:solidFill>
              </a:rPr>
              <a:t> </a:t>
            </a:r>
            <a:r>
              <a:rPr lang="en-US" altLang="zh-CN" sz="2400" dirty="0">
                <a:solidFill>
                  <a:srgbClr val="260AD2"/>
                </a:solidFill>
              </a:rPr>
              <a:t>Puck</a:t>
            </a:r>
            <a:endParaRPr kumimoji="1" lang="zh-CN" altLang="en-US" sz="2400" b="1" spc="300" dirty="0">
              <a:solidFill>
                <a:srgbClr val="260AD2"/>
              </a:solidFill>
              <a:ea typeface="微软雅黑"/>
              <a:cs typeface="微软雅黑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0FDCA1-A122-3444-BD95-93F5FDADCABD}"/>
              </a:ext>
            </a:extLst>
          </p:cNvPr>
          <p:cNvSpPr/>
          <p:nvPr/>
        </p:nvSpPr>
        <p:spPr>
          <a:xfrm>
            <a:off x="7915564" y="64655"/>
            <a:ext cx="1117600" cy="498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30EA42F-92CC-4846-A02E-A627C09E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927" y="166572"/>
            <a:ext cx="871928" cy="271266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7F705201-9C98-5C76-C68A-D2A0B65DE51D}"/>
              </a:ext>
            </a:extLst>
          </p:cNvPr>
          <p:cNvGrpSpPr/>
          <p:nvPr/>
        </p:nvGrpSpPr>
        <p:grpSpPr>
          <a:xfrm>
            <a:off x="263855" y="1323655"/>
            <a:ext cx="8640000" cy="3600000"/>
            <a:chOff x="720000" y="2232000"/>
            <a:chExt cx="10836000" cy="432000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C7B8C6-2F7C-F958-52E5-23FE0AD89152}"/>
                </a:ext>
              </a:extLst>
            </p:cNvPr>
            <p:cNvGrpSpPr/>
            <p:nvPr/>
          </p:nvGrpSpPr>
          <p:grpSpPr>
            <a:xfrm>
              <a:off x="720000" y="2232000"/>
              <a:ext cx="5160979" cy="4319999"/>
              <a:chOff x="1897800" y="1946134"/>
              <a:chExt cx="2604984" cy="3384832"/>
            </a:xfrm>
          </p:grpSpPr>
          <p:sp>
            <p:nvSpPr>
              <p:cNvPr id="37" name="íş1íďé">
                <a:extLst>
                  <a:ext uri="{FF2B5EF4-FFF2-40B4-BE49-F238E27FC236}">
                    <a16:creationId xmlns:a16="http://schemas.microsoft.com/office/drawing/2014/main" id="{0720F8C4-18B9-8FE1-3FCC-17B0ABFC0F4D}"/>
                  </a:ext>
                </a:extLst>
              </p:cNvPr>
              <p:cNvSpPr/>
              <p:nvPr/>
            </p:nvSpPr>
            <p:spPr>
              <a:xfrm>
                <a:off x="1897800" y="1946134"/>
                <a:ext cx="2604984" cy="3384832"/>
              </a:xfrm>
              <a:prstGeom prst="roundRect">
                <a:avLst>
                  <a:gd name="adj" fmla="val 3877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38" name="îṥļïḓê">
                <a:extLst>
                  <a:ext uri="{FF2B5EF4-FFF2-40B4-BE49-F238E27FC236}">
                    <a16:creationId xmlns:a16="http://schemas.microsoft.com/office/drawing/2014/main" id="{05E23A98-DA92-4767-ECFC-FE3819A8BAAA}"/>
                  </a:ext>
                </a:extLst>
              </p:cNvPr>
              <p:cNvSpPr/>
              <p:nvPr/>
            </p:nvSpPr>
            <p:spPr>
              <a:xfrm>
                <a:off x="1897800" y="1946134"/>
                <a:ext cx="2604984" cy="614141"/>
              </a:xfrm>
              <a:prstGeom prst="round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" altLang="zh-CN" sz="1600" b="1" i="0" u="sng" dirty="0" err="1">
                    <a:solidFill>
                      <a:schemeClr val="bg1"/>
                    </a:solidFill>
                    <a:effectLst/>
                    <a:latin typeface="Optima" panose="02000503060000020004" pitchFamily="2" charset="0"/>
                  </a:rPr>
                  <a:t>NeurIPS</a:t>
                </a:r>
                <a:r>
                  <a:rPr lang="en" altLang="zh-CN" sz="1600" b="1" i="0" u="sng" dirty="0">
                    <a:solidFill>
                      <a:schemeClr val="bg1"/>
                    </a:solidFill>
                    <a:effectLst/>
                    <a:latin typeface="Optima" panose="02000503060000020004" pitchFamily="2" charset="0"/>
                  </a:rPr>
                  <a:t> 2021 competition: Billion-Scale ANN</a:t>
                </a:r>
              </a:p>
            </p:txBody>
          </p:sp>
          <p:sp>
            <p:nvSpPr>
              <p:cNvPr id="39" name="îṣľîḍê">
                <a:extLst>
                  <a:ext uri="{FF2B5EF4-FFF2-40B4-BE49-F238E27FC236}">
                    <a16:creationId xmlns:a16="http://schemas.microsoft.com/office/drawing/2014/main" id="{6FC4C814-1C8C-A95B-2ADB-3EA3D75C83AB}"/>
                  </a:ext>
                </a:extLst>
              </p:cNvPr>
              <p:cNvSpPr txBox="1"/>
              <p:nvPr/>
            </p:nvSpPr>
            <p:spPr bwMode="auto">
              <a:xfrm>
                <a:off x="2092359" y="2752887"/>
                <a:ext cx="2215867" cy="3617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" altLang="zh-CN" sz="1500" b="1" i="0" dirty="0">
                    <a:solidFill>
                      <a:srgbClr val="05073B"/>
                    </a:solidFill>
                    <a:effectLst/>
                    <a:latin typeface="Optima" panose="02000503060000020004" pitchFamily="2" charset="0"/>
                  </a:rPr>
                  <a:t>Support retrieval of datasets with a scale of 1 billion on a machine with 64G memory.</a:t>
                </a:r>
                <a:endParaRPr lang="en-US" altLang="zh-CN" sz="1500" b="1" dirty="0"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95E3418-6707-1954-54DE-3080BAA15F26}"/>
                </a:ext>
              </a:extLst>
            </p:cNvPr>
            <p:cNvGrpSpPr/>
            <p:nvPr/>
          </p:nvGrpSpPr>
          <p:grpSpPr>
            <a:xfrm>
              <a:off x="6395021" y="2232000"/>
              <a:ext cx="5160979" cy="4320000"/>
              <a:chOff x="1897800" y="1946134"/>
              <a:chExt cx="2604984" cy="3384832"/>
            </a:xfrm>
          </p:grpSpPr>
          <p:sp>
            <p:nvSpPr>
              <p:cNvPr id="32" name="íş1íďé">
                <a:extLst>
                  <a:ext uri="{FF2B5EF4-FFF2-40B4-BE49-F238E27FC236}">
                    <a16:creationId xmlns:a16="http://schemas.microsoft.com/office/drawing/2014/main" id="{9E762591-4728-23AB-3B0F-F45C561D5BFF}"/>
                  </a:ext>
                </a:extLst>
              </p:cNvPr>
              <p:cNvSpPr/>
              <p:nvPr/>
            </p:nvSpPr>
            <p:spPr>
              <a:xfrm>
                <a:off x="1897800" y="1946134"/>
                <a:ext cx="2604984" cy="3384832"/>
              </a:xfrm>
              <a:prstGeom prst="roundRect">
                <a:avLst>
                  <a:gd name="adj" fmla="val 3877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33" name="îṥļïḓê">
                <a:extLst>
                  <a:ext uri="{FF2B5EF4-FFF2-40B4-BE49-F238E27FC236}">
                    <a16:creationId xmlns:a16="http://schemas.microsoft.com/office/drawing/2014/main" id="{B6882DF7-68BB-2A31-2F24-4DF065F753E0}"/>
                  </a:ext>
                </a:extLst>
              </p:cNvPr>
              <p:cNvSpPr/>
              <p:nvPr/>
            </p:nvSpPr>
            <p:spPr>
              <a:xfrm>
                <a:off x="1897800" y="1946134"/>
                <a:ext cx="2604984" cy="614141"/>
              </a:xfrm>
              <a:prstGeom prst="round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" altLang="zh-CN" sz="1600" b="1" i="0" u="sng" dirty="0" err="1">
                    <a:solidFill>
                      <a:schemeClr val="bg1"/>
                    </a:solidFill>
                    <a:effectLst/>
                    <a:latin typeface="Optima" panose="02000503060000020004" pitchFamily="2" charset="0"/>
                  </a:rPr>
                  <a:t>NeurIPS</a:t>
                </a:r>
                <a:r>
                  <a:rPr lang="en" altLang="zh-CN" sz="1600" b="1" i="0" u="sng" dirty="0">
                    <a:solidFill>
                      <a:schemeClr val="bg1"/>
                    </a:solidFill>
                    <a:effectLst/>
                    <a:latin typeface="Optima" panose="02000503060000020004" pitchFamily="2" charset="0"/>
                  </a:rPr>
                  <a:t> 2023 competition: Practical Vector Search</a:t>
                </a:r>
              </a:p>
            </p:txBody>
          </p:sp>
          <p:grpSp>
            <p:nvGrpSpPr>
              <p:cNvPr id="34" name="îṣľïḍê">
                <a:extLst>
                  <a:ext uri="{FF2B5EF4-FFF2-40B4-BE49-F238E27FC236}">
                    <a16:creationId xmlns:a16="http://schemas.microsoft.com/office/drawing/2014/main" id="{8471CD24-288B-3789-8665-40C206E75F08}"/>
                  </a:ext>
                </a:extLst>
              </p:cNvPr>
              <p:cNvGrpSpPr/>
              <p:nvPr/>
            </p:nvGrpSpPr>
            <p:grpSpPr>
              <a:xfrm>
                <a:off x="2036974" y="2881386"/>
                <a:ext cx="2274969" cy="943659"/>
                <a:chOff x="2065209" y="2681740"/>
                <a:chExt cx="2274969" cy="943659"/>
              </a:xfrm>
            </p:grpSpPr>
            <p:sp>
              <p:nvSpPr>
                <p:cNvPr id="35" name="îṣľîḍê">
                  <a:extLst>
                    <a:ext uri="{FF2B5EF4-FFF2-40B4-BE49-F238E27FC236}">
                      <a16:creationId xmlns:a16="http://schemas.microsoft.com/office/drawing/2014/main" id="{0C16A19C-B0D3-2C01-CB63-A7A32C92AD16}"/>
                    </a:ext>
                  </a:extLst>
                </p:cNvPr>
                <p:cNvSpPr txBox="1"/>
                <p:nvPr/>
              </p:nvSpPr>
              <p:spPr bwMode="auto">
                <a:xfrm>
                  <a:off x="2124311" y="2681740"/>
                  <a:ext cx="2215867" cy="3617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500" b="1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Streaming: </a:t>
                  </a:r>
                  <a:r>
                    <a:rPr lang="en" altLang="zh-CN" sz="1500" b="1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The index starts with zero points and must implement a sequence of insertion, deletion, and search operations</a:t>
                  </a:r>
                  <a:endParaRPr lang="en-US" altLang="zh-CN" sz="1500" b="1" dirty="0"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36" name="íṩḷïďè">
                  <a:extLst>
                    <a:ext uri="{FF2B5EF4-FFF2-40B4-BE49-F238E27FC236}">
                      <a16:creationId xmlns:a16="http://schemas.microsoft.com/office/drawing/2014/main" id="{473C8B1E-2ECA-AA16-12A7-44B9302FB1EA}"/>
                    </a:ext>
                  </a:extLst>
                </p:cNvPr>
                <p:cNvSpPr/>
                <p:nvPr/>
              </p:nvSpPr>
              <p:spPr bwMode="auto">
                <a:xfrm>
                  <a:off x="2065209" y="3384248"/>
                  <a:ext cx="2215867" cy="241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atinLnBrk="0"/>
                  <a:endParaRPr lang="en-US" altLang="zh-CN" sz="1400" dirty="0">
                    <a:latin typeface="Optima" panose="02000503060000020004" pitchFamily="2" charset="0"/>
                  </a:endParaRPr>
                </a:p>
              </p:txBody>
            </p:sp>
          </p:grpSp>
        </p:grp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DB407F12-F285-31B2-D13F-8CB72554A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98" y="3166665"/>
            <a:ext cx="3406140" cy="1344930"/>
          </a:xfrm>
          <a:prstGeom prst="rect">
            <a:avLst/>
          </a:prstGeom>
        </p:spPr>
      </p:pic>
      <p:graphicFrame>
        <p:nvGraphicFramePr>
          <p:cNvPr id="41" name="内容占位符 17">
            <a:extLst>
              <a:ext uri="{FF2B5EF4-FFF2-40B4-BE49-F238E27FC236}">
                <a16:creationId xmlns:a16="http://schemas.microsoft.com/office/drawing/2014/main" id="{C488EEEA-669E-47AD-DBF8-0A3CC22EED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953036"/>
              </p:ext>
            </p:extLst>
          </p:nvPr>
        </p:nvGraphicFramePr>
        <p:xfrm>
          <a:off x="5024676" y="3395391"/>
          <a:ext cx="364329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191">
                  <a:extLst>
                    <a:ext uri="{9D8B030D-6E8A-4147-A177-3AD203B41FA5}">
                      <a16:colId xmlns:a16="http://schemas.microsoft.com/office/drawing/2014/main" val="977755094"/>
                    </a:ext>
                  </a:extLst>
                </a:gridCol>
                <a:gridCol w="1936726">
                  <a:extLst>
                    <a:ext uri="{9D8B030D-6E8A-4147-A177-3AD203B41FA5}">
                      <a16:colId xmlns:a16="http://schemas.microsoft.com/office/drawing/2014/main" val="3241623412"/>
                    </a:ext>
                  </a:extLst>
                </a:gridCol>
                <a:gridCol w="692375">
                  <a:extLst>
                    <a:ext uri="{9D8B030D-6E8A-4147-A177-3AD203B41FA5}">
                      <a16:colId xmlns:a16="http://schemas.microsoft.com/office/drawing/2014/main" val="2477883028"/>
                    </a:ext>
                  </a:extLst>
                </a:gridCol>
              </a:tblGrid>
              <a:tr h="217678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  <a:ea typeface="+mn-ea"/>
                        </a:rPr>
                        <a:t>Task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Optima" panose="02000503060000020004" pitchFamily="2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000" b="1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Highest QPS with 90% recall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Optima" panose="02000503060000020004" pitchFamily="2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000" b="1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Ranking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Optima" panose="02000503060000020004" pitchFamily="2" charset="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3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Optima" panose="02000503060000020004" pitchFamily="2" charset="0"/>
                          <a:ea typeface="+mn-ea"/>
                        </a:rPr>
                        <a:t>Streaming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Optima" panose="02000503060000020004" pitchFamily="2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000" b="1" i="0" kern="1200" dirty="0">
                          <a:solidFill>
                            <a:srgbClr val="C00000"/>
                          </a:solidFill>
                          <a:effectLst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en-US" altLang="zh-CN" sz="1000" b="1" i="0" kern="1200" dirty="0">
                          <a:solidFill>
                            <a:srgbClr val="C00000"/>
                          </a:solidFill>
                          <a:effectLst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84</a:t>
                      </a:r>
                      <a:r>
                        <a:rPr lang="en" altLang="zh-CN" sz="1000" b="1" i="0" kern="1200" dirty="0">
                          <a:solidFill>
                            <a:srgbClr val="C00000"/>
                          </a:solidFill>
                          <a:effectLst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 (recall@10)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Optima" panose="02000503060000020004" pitchFamily="2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C00000"/>
                          </a:solidFill>
                          <a:latin typeface="Optima" panose="02000503060000020004" pitchFamily="2" charset="0"/>
                          <a:ea typeface="+mn-ea"/>
                        </a:rPr>
                        <a:t>1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Optima" panose="02000503060000020004" pitchFamily="2" charset="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87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  <a:ea typeface="+mn-ea"/>
                        </a:rPr>
                        <a:t>Filter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Optima" panose="02000503060000020004" pitchFamily="2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  <a:ea typeface="+mn-ea"/>
                        </a:rPr>
                        <a:t>19153.425169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Optima" panose="02000503060000020004" pitchFamily="2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  <a:ea typeface="+mn-ea"/>
                        </a:rPr>
                        <a:t>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Optima" panose="02000503060000020004" pitchFamily="2" charset="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3903"/>
                  </a:ext>
                </a:extLst>
              </a:tr>
              <a:tr h="212303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  <a:ea typeface="+mn-ea"/>
                        </a:rPr>
                        <a:t>OOD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Optima" panose="02000503060000020004" pitchFamily="2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  <a:ea typeface="+mn-ea"/>
                        </a:rPr>
                        <a:t>8699.573200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Optima" panose="02000503060000020004" pitchFamily="2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  <a:ea typeface="+mn-ea"/>
                        </a:rPr>
                        <a:t>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Optima" panose="02000503060000020004" pitchFamily="2" charset="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86569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8169D95-7DC8-DE54-D630-AA0E2FC5FEAF}"/>
              </a:ext>
            </a:extLst>
          </p:cNvPr>
          <p:cNvSpPr txBox="1"/>
          <p:nvPr/>
        </p:nvSpPr>
        <p:spPr>
          <a:xfrm>
            <a:off x="-626631" y="358576"/>
            <a:ext cx="254599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55750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637742" y="351222"/>
            <a:ext cx="2545996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02</a:t>
            </a:r>
          </a:p>
          <a:p>
            <a:pPr algn="ctr">
              <a:lnSpc>
                <a:spcPct val="90000"/>
              </a:lnSpc>
            </a:pPr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2718" y="401901"/>
            <a:ext cx="49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60AD2"/>
                </a:solidFill>
              </a:rPr>
              <a:t>Puck</a:t>
            </a:r>
            <a:r>
              <a:rPr lang="zh-CN" altLang="en-US" sz="2400" b="1" dirty="0">
                <a:solidFill>
                  <a:srgbClr val="260AD2"/>
                </a:solidFill>
              </a:rPr>
              <a:t> </a:t>
            </a:r>
            <a:r>
              <a:rPr lang="en-US" altLang="zh-CN" sz="2400" b="1" dirty="0">
                <a:solidFill>
                  <a:srgbClr val="260AD2"/>
                </a:solidFill>
              </a:rPr>
              <a:t>Algorithm </a:t>
            </a:r>
            <a:endParaRPr lang="zh-CN" altLang="en-US" sz="2400" b="1" dirty="0">
              <a:solidFill>
                <a:srgbClr val="260AD2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0FDCA1-A122-3444-BD95-93F5FDADCABD}"/>
              </a:ext>
            </a:extLst>
          </p:cNvPr>
          <p:cNvSpPr/>
          <p:nvPr/>
        </p:nvSpPr>
        <p:spPr>
          <a:xfrm>
            <a:off x="7915564" y="64655"/>
            <a:ext cx="1117600" cy="498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30EA42F-92CC-4846-A02E-A627C09E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927" y="166572"/>
            <a:ext cx="871928" cy="2712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969C88-CEC5-4F0A-C5F8-179F22D97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5" y="1376928"/>
            <a:ext cx="8546982" cy="3589826"/>
          </a:xfrm>
          <a:prstGeom prst="rect">
            <a:avLst/>
          </a:prstGeom>
        </p:spPr>
      </p:pic>
      <p:pic>
        <p:nvPicPr>
          <p:cNvPr id="11" name="图片 10" descr="MacHi 2018-06-04 20-08-37.png">
            <a:extLst>
              <a:ext uri="{FF2B5EF4-FFF2-40B4-BE49-F238E27FC236}">
                <a16:creationId xmlns:a16="http://schemas.microsoft.com/office/drawing/2014/main" id="{067B8A67-6690-BD9D-BED8-7F93F65F359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71" y="1658630"/>
            <a:ext cx="1703717" cy="1376172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A059CF97-97C3-0085-0AAD-CDC8AE03B453}"/>
              </a:ext>
            </a:extLst>
          </p:cNvPr>
          <p:cNvGrpSpPr>
            <a:grpSpLocks noChangeAspect="1"/>
          </p:cNvGrpSpPr>
          <p:nvPr/>
        </p:nvGrpSpPr>
        <p:grpSpPr>
          <a:xfrm>
            <a:off x="6036443" y="3580971"/>
            <a:ext cx="2818966" cy="1214026"/>
            <a:chOff x="8267248" y="3428999"/>
            <a:chExt cx="3989591" cy="1716157"/>
          </a:xfrm>
        </p:grpSpPr>
        <p:sp>
          <p:nvSpPr>
            <p:cNvPr id="46" name="ï$liďè">
              <a:extLst>
                <a:ext uri="{FF2B5EF4-FFF2-40B4-BE49-F238E27FC236}">
                  <a16:creationId xmlns:a16="http://schemas.microsoft.com/office/drawing/2014/main" id="{D492947D-61B0-18E9-9A1B-40939ECDEBA5}"/>
                </a:ext>
              </a:extLst>
            </p:cNvPr>
            <p:cNvSpPr/>
            <p:nvPr/>
          </p:nvSpPr>
          <p:spPr bwMode="auto">
            <a:xfrm>
              <a:off x="8704653" y="4306463"/>
              <a:ext cx="103074" cy="108000"/>
            </a:xfrm>
            <a:custGeom>
              <a:avLst/>
              <a:gdLst>
                <a:gd name="T0" fmla="*/ 25 w 65"/>
                <a:gd name="T1" fmla="*/ 0 h 56"/>
                <a:gd name="T2" fmla="*/ 41 w 65"/>
                <a:gd name="T3" fmla="*/ 0 h 56"/>
                <a:gd name="T4" fmla="*/ 59 w 65"/>
                <a:gd name="T5" fmla="*/ 0 h 56"/>
                <a:gd name="T6" fmla="*/ 63 w 65"/>
                <a:gd name="T7" fmla="*/ 6 h 56"/>
                <a:gd name="T8" fmla="*/ 54 w 65"/>
                <a:gd name="T9" fmla="*/ 22 h 56"/>
                <a:gd name="T10" fmla="*/ 46 w 65"/>
                <a:gd name="T11" fmla="*/ 36 h 56"/>
                <a:gd name="T12" fmla="*/ 37 w 65"/>
                <a:gd name="T13" fmla="*/ 52 h 56"/>
                <a:gd name="T14" fmla="*/ 29 w 65"/>
                <a:gd name="T15" fmla="*/ 52 h 56"/>
                <a:gd name="T16" fmla="*/ 20 w 65"/>
                <a:gd name="T17" fmla="*/ 36 h 56"/>
                <a:gd name="T18" fmla="*/ 12 w 65"/>
                <a:gd name="T19" fmla="*/ 22 h 56"/>
                <a:gd name="T20" fmla="*/ 2 w 65"/>
                <a:gd name="T21" fmla="*/ 6 h 56"/>
                <a:gd name="T22" fmla="*/ 6 w 65"/>
                <a:gd name="T23" fmla="*/ 0 h 56"/>
                <a:gd name="T24" fmla="*/ 25 w 6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56">
                  <a:moveTo>
                    <a:pt x="25" y="0"/>
                  </a:moveTo>
                  <a:cubicBezTo>
                    <a:pt x="29" y="0"/>
                    <a:pt x="36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4" y="0"/>
                    <a:pt x="65" y="3"/>
                    <a:pt x="63" y="6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2" y="26"/>
                    <a:pt x="48" y="32"/>
                    <a:pt x="46" y="36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5" y="56"/>
                    <a:pt x="31" y="56"/>
                    <a:pt x="29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7" y="32"/>
                    <a:pt x="14" y="26"/>
                    <a:pt x="12" y="2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3"/>
                    <a:pt x="2" y="0"/>
                    <a:pt x="6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tima" panose="02000503060000020004" pitchFamily="2" charset="0"/>
              </a:endParaRPr>
            </a:p>
          </p:txBody>
        </p:sp>
        <p:sp>
          <p:nvSpPr>
            <p:cNvPr id="47" name="íšlïḑè">
              <a:extLst>
                <a:ext uri="{FF2B5EF4-FFF2-40B4-BE49-F238E27FC236}">
                  <a16:creationId xmlns:a16="http://schemas.microsoft.com/office/drawing/2014/main" id="{8B98A06B-9CBA-3AE8-F014-DE4E3C1B77A3}"/>
                </a:ext>
              </a:extLst>
            </p:cNvPr>
            <p:cNvSpPr/>
            <p:nvPr/>
          </p:nvSpPr>
          <p:spPr bwMode="auto">
            <a:xfrm>
              <a:off x="9671803" y="4306463"/>
              <a:ext cx="103074" cy="108000"/>
            </a:xfrm>
            <a:custGeom>
              <a:avLst/>
              <a:gdLst>
                <a:gd name="T0" fmla="*/ 24 w 65"/>
                <a:gd name="T1" fmla="*/ 0 h 56"/>
                <a:gd name="T2" fmla="*/ 40 w 65"/>
                <a:gd name="T3" fmla="*/ 0 h 56"/>
                <a:gd name="T4" fmla="*/ 59 w 65"/>
                <a:gd name="T5" fmla="*/ 0 h 56"/>
                <a:gd name="T6" fmla="*/ 63 w 65"/>
                <a:gd name="T7" fmla="*/ 6 h 56"/>
                <a:gd name="T8" fmla="*/ 53 w 65"/>
                <a:gd name="T9" fmla="*/ 22 h 56"/>
                <a:gd name="T10" fmla="*/ 45 w 65"/>
                <a:gd name="T11" fmla="*/ 36 h 56"/>
                <a:gd name="T12" fmla="*/ 36 w 65"/>
                <a:gd name="T13" fmla="*/ 52 h 56"/>
                <a:gd name="T14" fmla="*/ 28 w 65"/>
                <a:gd name="T15" fmla="*/ 52 h 56"/>
                <a:gd name="T16" fmla="*/ 19 w 65"/>
                <a:gd name="T17" fmla="*/ 36 h 56"/>
                <a:gd name="T18" fmla="*/ 11 w 65"/>
                <a:gd name="T19" fmla="*/ 22 h 56"/>
                <a:gd name="T20" fmla="*/ 2 w 65"/>
                <a:gd name="T21" fmla="*/ 6 h 56"/>
                <a:gd name="T22" fmla="*/ 6 w 65"/>
                <a:gd name="T23" fmla="*/ 0 h 56"/>
                <a:gd name="T24" fmla="*/ 24 w 6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56">
                  <a:moveTo>
                    <a:pt x="24" y="0"/>
                  </a:moveTo>
                  <a:cubicBezTo>
                    <a:pt x="29" y="0"/>
                    <a:pt x="36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3" y="0"/>
                    <a:pt x="65" y="3"/>
                    <a:pt x="63" y="6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1" y="26"/>
                    <a:pt x="48" y="32"/>
                    <a:pt x="45" y="36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4" y="56"/>
                    <a:pt x="30" y="56"/>
                    <a:pt x="28" y="52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2"/>
                    <a:pt x="13" y="26"/>
                    <a:pt x="11" y="2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3"/>
                    <a:pt x="1" y="0"/>
                    <a:pt x="6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tima" panose="02000503060000020004" pitchFamily="2" charset="0"/>
              </a:endParaRPr>
            </a:p>
          </p:txBody>
        </p:sp>
        <p:sp>
          <p:nvSpPr>
            <p:cNvPr id="48" name="îŝḷíḑè">
              <a:extLst>
                <a:ext uri="{FF2B5EF4-FFF2-40B4-BE49-F238E27FC236}">
                  <a16:creationId xmlns:a16="http://schemas.microsoft.com/office/drawing/2014/main" id="{03A67076-CF65-6A99-22D4-4A4FDACB3BCF}"/>
                </a:ext>
              </a:extLst>
            </p:cNvPr>
            <p:cNvSpPr/>
            <p:nvPr/>
          </p:nvSpPr>
          <p:spPr bwMode="auto">
            <a:xfrm>
              <a:off x="10644310" y="4306463"/>
              <a:ext cx="104411" cy="108000"/>
            </a:xfrm>
            <a:custGeom>
              <a:avLst/>
              <a:gdLst>
                <a:gd name="T0" fmla="*/ 25 w 66"/>
                <a:gd name="T1" fmla="*/ 0 h 56"/>
                <a:gd name="T2" fmla="*/ 41 w 66"/>
                <a:gd name="T3" fmla="*/ 0 h 56"/>
                <a:gd name="T4" fmla="*/ 59 w 66"/>
                <a:gd name="T5" fmla="*/ 0 h 56"/>
                <a:gd name="T6" fmla="*/ 63 w 66"/>
                <a:gd name="T7" fmla="*/ 6 h 56"/>
                <a:gd name="T8" fmla="*/ 54 w 66"/>
                <a:gd name="T9" fmla="*/ 22 h 56"/>
                <a:gd name="T10" fmla="*/ 46 w 66"/>
                <a:gd name="T11" fmla="*/ 36 h 56"/>
                <a:gd name="T12" fmla="*/ 37 w 66"/>
                <a:gd name="T13" fmla="*/ 52 h 56"/>
                <a:gd name="T14" fmla="*/ 29 w 66"/>
                <a:gd name="T15" fmla="*/ 52 h 56"/>
                <a:gd name="T16" fmla="*/ 20 w 66"/>
                <a:gd name="T17" fmla="*/ 36 h 56"/>
                <a:gd name="T18" fmla="*/ 12 w 66"/>
                <a:gd name="T19" fmla="*/ 22 h 56"/>
                <a:gd name="T20" fmla="*/ 2 w 66"/>
                <a:gd name="T21" fmla="*/ 6 h 56"/>
                <a:gd name="T22" fmla="*/ 6 w 66"/>
                <a:gd name="T23" fmla="*/ 0 h 56"/>
                <a:gd name="T24" fmla="*/ 25 w 66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56">
                  <a:moveTo>
                    <a:pt x="25" y="0"/>
                  </a:moveTo>
                  <a:cubicBezTo>
                    <a:pt x="29" y="0"/>
                    <a:pt x="37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4" y="0"/>
                    <a:pt x="66" y="3"/>
                    <a:pt x="63" y="6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2" y="26"/>
                    <a:pt x="48" y="32"/>
                    <a:pt x="46" y="36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5" y="56"/>
                    <a:pt x="31" y="56"/>
                    <a:pt x="29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2"/>
                    <a:pt x="14" y="26"/>
                    <a:pt x="12" y="2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3"/>
                    <a:pt x="2" y="0"/>
                    <a:pt x="6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tima" panose="02000503060000020004" pitchFamily="2" charset="0"/>
              </a:endParaRPr>
            </a:p>
          </p:txBody>
        </p:sp>
        <p:sp>
          <p:nvSpPr>
            <p:cNvPr id="49" name="îš1ïďê">
              <a:extLst>
                <a:ext uri="{FF2B5EF4-FFF2-40B4-BE49-F238E27FC236}">
                  <a16:creationId xmlns:a16="http://schemas.microsoft.com/office/drawing/2014/main" id="{0E3549B8-F7BF-AA0F-4D82-6F7FB822A0A7}"/>
                </a:ext>
              </a:extLst>
            </p:cNvPr>
            <p:cNvSpPr/>
            <p:nvPr/>
          </p:nvSpPr>
          <p:spPr bwMode="auto">
            <a:xfrm>
              <a:off x="11601717" y="4306463"/>
              <a:ext cx="103074" cy="108000"/>
            </a:xfrm>
            <a:custGeom>
              <a:avLst/>
              <a:gdLst>
                <a:gd name="T0" fmla="*/ 25 w 65"/>
                <a:gd name="T1" fmla="*/ 0 h 56"/>
                <a:gd name="T2" fmla="*/ 41 w 65"/>
                <a:gd name="T3" fmla="*/ 0 h 56"/>
                <a:gd name="T4" fmla="*/ 59 w 65"/>
                <a:gd name="T5" fmla="*/ 0 h 56"/>
                <a:gd name="T6" fmla="*/ 63 w 65"/>
                <a:gd name="T7" fmla="*/ 6 h 56"/>
                <a:gd name="T8" fmla="*/ 54 w 65"/>
                <a:gd name="T9" fmla="*/ 22 h 56"/>
                <a:gd name="T10" fmla="*/ 46 w 65"/>
                <a:gd name="T11" fmla="*/ 36 h 56"/>
                <a:gd name="T12" fmla="*/ 37 w 65"/>
                <a:gd name="T13" fmla="*/ 52 h 56"/>
                <a:gd name="T14" fmla="*/ 29 w 65"/>
                <a:gd name="T15" fmla="*/ 52 h 56"/>
                <a:gd name="T16" fmla="*/ 20 w 65"/>
                <a:gd name="T17" fmla="*/ 36 h 56"/>
                <a:gd name="T18" fmla="*/ 12 w 65"/>
                <a:gd name="T19" fmla="*/ 22 h 56"/>
                <a:gd name="T20" fmla="*/ 2 w 65"/>
                <a:gd name="T21" fmla="*/ 6 h 56"/>
                <a:gd name="T22" fmla="*/ 6 w 65"/>
                <a:gd name="T23" fmla="*/ 0 h 56"/>
                <a:gd name="T24" fmla="*/ 25 w 6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56">
                  <a:moveTo>
                    <a:pt x="25" y="0"/>
                  </a:moveTo>
                  <a:cubicBezTo>
                    <a:pt x="29" y="0"/>
                    <a:pt x="36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4" y="0"/>
                    <a:pt x="65" y="3"/>
                    <a:pt x="63" y="6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2" y="26"/>
                    <a:pt x="48" y="32"/>
                    <a:pt x="46" y="36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5" y="56"/>
                    <a:pt x="31" y="56"/>
                    <a:pt x="29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7" y="32"/>
                    <a:pt x="14" y="26"/>
                    <a:pt x="12" y="2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3"/>
                    <a:pt x="2" y="0"/>
                    <a:pt x="6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tima" panose="02000503060000020004" pitchFamily="2" charset="0"/>
              </a:endParaRPr>
            </a:p>
          </p:txBody>
        </p:sp>
        <p:sp>
          <p:nvSpPr>
            <p:cNvPr id="50" name="îşļiḋè">
              <a:extLst>
                <a:ext uri="{FF2B5EF4-FFF2-40B4-BE49-F238E27FC236}">
                  <a16:creationId xmlns:a16="http://schemas.microsoft.com/office/drawing/2014/main" id="{CA621970-B411-A50F-963F-B90DF0F9792B}"/>
                </a:ext>
              </a:extLst>
            </p:cNvPr>
            <p:cNvSpPr/>
            <p:nvPr/>
          </p:nvSpPr>
          <p:spPr bwMode="auto">
            <a:xfrm>
              <a:off x="11234640" y="3429000"/>
              <a:ext cx="801163" cy="804509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tima" panose="02000503060000020004" pitchFamily="2" charset="0"/>
                <a:ea typeface="微软雅黑"/>
              </a:endParaRPr>
            </a:p>
          </p:txBody>
        </p:sp>
        <p:sp>
          <p:nvSpPr>
            <p:cNvPr id="51" name="íSḻïḍe">
              <a:extLst>
                <a:ext uri="{FF2B5EF4-FFF2-40B4-BE49-F238E27FC236}">
                  <a16:creationId xmlns:a16="http://schemas.microsoft.com/office/drawing/2014/main" id="{81681072-5A7A-2954-89BA-075B55BA2DB9}"/>
                </a:ext>
              </a:extLst>
            </p:cNvPr>
            <p:cNvSpPr/>
            <p:nvPr/>
          </p:nvSpPr>
          <p:spPr bwMode="auto">
            <a:xfrm>
              <a:off x="11349093" y="3546798"/>
              <a:ext cx="577615" cy="5802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tima" panose="02000503060000020004" pitchFamily="2" charset="0"/>
                  <a:ea typeface="微软雅黑" panose="020B0503020204020204" pitchFamily="34" charset="-122"/>
                </a:rPr>
                <a:t>100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Optima" panose="02000503060000020004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iŝļíḓé">
              <a:extLst>
                <a:ext uri="{FF2B5EF4-FFF2-40B4-BE49-F238E27FC236}">
                  <a16:creationId xmlns:a16="http://schemas.microsoft.com/office/drawing/2014/main" id="{FEFE8413-8FE2-DE41-F2BB-C546A7C047ED}"/>
                </a:ext>
              </a:extLst>
            </p:cNvPr>
            <p:cNvSpPr/>
            <p:nvPr/>
          </p:nvSpPr>
          <p:spPr bwMode="auto">
            <a:xfrm>
              <a:off x="9314393" y="3429000"/>
              <a:ext cx="801163" cy="804509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tima" panose="02000503060000020004" pitchFamily="2" charset="0"/>
                <a:ea typeface="微软雅黑"/>
              </a:endParaRPr>
            </a:p>
          </p:txBody>
        </p:sp>
        <p:sp>
          <p:nvSpPr>
            <p:cNvPr id="53" name="íślïḍé">
              <a:extLst>
                <a:ext uri="{FF2B5EF4-FFF2-40B4-BE49-F238E27FC236}">
                  <a16:creationId xmlns:a16="http://schemas.microsoft.com/office/drawing/2014/main" id="{3714F3EC-9587-D1D6-16D5-36B5041A478C}"/>
                </a:ext>
              </a:extLst>
            </p:cNvPr>
            <p:cNvSpPr/>
            <p:nvPr/>
          </p:nvSpPr>
          <p:spPr bwMode="auto">
            <a:xfrm>
              <a:off x="9426838" y="3546798"/>
              <a:ext cx="577615" cy="5802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tima" panose="02000503060000020004" pitchFamily="2" charset="0"/>
                  <a:ea typeface="微软雅黑" panose="020B0503020204020204" pitchFamily="34" charset="-122"/>
                </a:rPr>
                <a:t>40K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Optima" panose="02000503060000020004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4" name="îŝ1ïde">
              <a:extLst>
                <a:ext uri="{FF2B5EF4-FFF2-40B4-BE49-F238E27FC236}">
                  <a16:creationId xmlns:a16="http://schemas.microsoft.com/office/drawing/2014/main" id="{1B9F1A45-9D1B-DB6D-26D3-5961633C9E82}"/>
                </a:ext>
              </a:extLst>
            </p:cNvPr>
            <p:cNvSpPr/>
            <p:nvPr/>
          </p:nvSpPr>
          <p:spPr bwMode="auto">
            <a:xfrm>
              <a:off x="10270836" y="3429000"/>
              <a:ext cx="801163" cy="804509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tima" panose="02000503060000020004" pitchFamily="2" charset="0"/>
                <a:ea typeface="微软雅黑"/>
              </a:endParaRPr>
            </a:p>
          </p:txBody>
        </p:sp>
        <p:sp>
          <p:nvSpPr>
            <p:cNvPr id="55" name="íšlîḍê">
              <a:extLst>
                <a:ext uri="{FF2B5EF4-FFF2-40B4-BE49-F238E27FC236}">
                  <a16:creationId xmlns:a16="http://schemas.microsoft.com/office/drawing/2014/main" id="{B31A9B6E-9FC1-2CCA-F09E-F0C7388B213F}"/>
                </a:ext>
              </a:extLst>
            </p:cNvPr>
            <p:cNvSpPr/>
            <p:nvPr/>
          </p:nvSpPr>
          <p:spPr bwMode="auto">
            <a:xfrm>
              <a:off x="10383280" y="3546798"/>
              <a:ext cx="576276" cy="580291"/>
            </a:xfrm>
            <a:prstGeom prst="ellipse">
              <a:avLst/>
            </a:prstGeom>
            <a:solidFill>
              <a:srgbClr val="002F8E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tima" panose="02000503060000020004" pitchFamily="2" charset="0"/>
                  <a:ea typeface="微软雅黑" panose="020B0503020204020204" pitchFamily="34" charset="-122"/>
                </a:rPr>
                <a:t>2K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tima" panose="02000503060000020004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ïṡļïḑé">
              <a:extLst>
                <a:ext uri="{FF2B5EF4-FFF2-40B4-BE49-F238E27FC236}">
                  <a16:creationId xmlns:a16="http://schemas.microsoft.com/office/drawing/2014/main" id="{166FA19F-A6C8-8330-4A7B-F3EDE187A968}"/>
                </a:ext>
              </a:extLst>
            </p:cNvPr>
            <p:cNvSpPr/>
            <p:nvPr/>
          </p:nvSpPr>
          <p:spPr bwMode="auto">
            <a:xfrm>
              <a:off x="8354605" y="3429000"/>
              <a:ext cx="801163" cy="804509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tima" panose="02000503060000020004" pitchFamily="2" charset="0"/>
                <a:ea typeface="微软雅黑"/>
              </a:endParaRPr>
            </a:p>
          </p:txBody>
        </p:sp>
        <p:sp>
          <p:nvSpPr>
            <p:cNvPr id="57" name="íšlíḋê">
              <a:extLst>
                <a:ext uri="{FF2B5EF4-FFF2-40B4-BE49-F238E27FC236}">
                  <a16:creationId xmlns:a16="http://schemas.microsoft.com/office/drawing/2014/main" id="{97313FED-D368-3202-E33D-10017433351D}"/>
                </a:ext>
              </a:extLst>
            </p:cNvPr>
            <p:cNvSpPr/>
            <p:nvPr/>
          </p:nvSpPr>
          <p:spPr bwMode="auto">
            <a:xfrm>
              <a:off x="8471334" y="3546798"/>
              <a:ext cx="577615" cy="580291"/>
            </a:xfrm>
            <a:prstGeom prst="ellipse">
              <a:avLst/>
            </a:prstGeom>
            <a:solidFill>
              <a:srgbClr val="002F8E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tima" panose="02000503060000020004" pitchFamily="2" charset="0"/>
                  <a:ea typeface="微软雅黑" panose="020B0503020204020204" pitchFamily="34" charset="-122"/>
                </a:rPr>
                <a:t>1</a:t>
              </a:r>
              <a:r>
                <a:rPr lang="en-US" altLang="zh-CN" sz="1000" b="1" kern="0" dirty="0">
                  <a:solidFill>
                    <a:schemeClr val="bg1"/>
                  </a:solidFill>
                  <a:latin typeface="Optima" panose="02000503060000020004" pitchFamily="2" charset="0"/>
                  <a:ea typeface="微软雅黑" panose="020B0503020204020204" pitchFamily="34" charset="-122"/>
                </a:rPr>
                <a:t>B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tima" panose="02000503060000020004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î$1íḑé">
              <a:extLst>
                <a:ext uri="{FF2B5EF4-FFF2-40B4-BE49-F238E27FC236}">
                  <a16:creationId xmlns:a16="http://schemas.microsoft.com/office/drawing/2014/main" id="{BB3684C6-EB2C-4FC8-1715-3C8BFBC15DDF}"/>
                </a:ext>
              </a:extLst>
            </p:cNvPr>
            <p:cNvSpPr/>
            <p:nvPr/>
          </p:nvSpPr>
          <p:spPr bwMode="auto">
            <a:xfrm>
              <a:off x="8722056" y="3429001"/>
              <a:ext cx="1014672" cy="801161"/>
            </a:xfrm>
            <a:custGeom>
              <a:avLst/>
              <a:gdLst>
                <a:gd name="T0" fmla="*/ 627 w 641"/>
                <a:gd name="T1" fmla="*/ 504 h 504"/>
                <a:gd name="T2" fmla="*/ 322 w 641"/>
                <a:gd name="T3" fmla="*/ 266 h 504"/>
                <a:gd name="T4" fmla="*/ 14 w 641"/>
                <a:gd name="T5" fmla="*/ 28 h 504"/>
                <a:gd name="T6" fmla="*/ 0 w 641"/>
                <a:gd name="T7" fmla="*/ 14 h 504"/>
                <a:gd name="T8" fmla="*/ 14 w 641"/>
                <a:gd name="T9" fmla="*/ 0 h 504"/>
                <a:gd name="T10" fmla="*/ 347 w 641"/>
                <a:gd name="T11" fmla="*/ 252 h 504"/>
                <a:gd name="T12" fmla="*/ 627 w 641"/>
                <a:gd name="T13" fmla="*/ 476 h 504"/>
                <a:gd name="T14" fmla="*/ 641 w 641"/>
                <a:gd name="T15" fmla="*/ 490 h 504"/>
                <a:gd name="T16" fmla="*/ 627 w 641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1" h="504">
                  <a:moveTo>
                    <a:pt x="627" y="504"/>
                  </a:moveTo>
                  <a:cubicBezTo>
                    <a:pt x="462" y="504"/>
                    <a:pt x="391" y="383"/>
                    <a:pt x="322" y="266"/>
                  </a:cubicBezTo>
                  <a:cubicBezTo>
                    <a:pt x="250" y="144"/>
                    <a:pt x="182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98" y="0"/>
                    <a:pt x="274" y="128"/>
                    <a:pt x="347" y="252"/>
                  </a:cubicBezTo>
                  <a:cubicBezTo>
                    <a:pt x="414" y="367"/>
                    <a:pt x="478" y="476"/>
                    <a:pt x="627" y="476"/>
                  </a:cubicBezTo>
                  <a:cubicBezTo>
                    <a:pt x="635" y="476"/>
                    <a:pt x="641" y="482"/>
                    <a:pt x="641" y="490"/>
                  </a:cubicBezTo>
                  <a:cubicBezTo>
                    <a:pt x="641" y="498"/>
                    <a:pt x="635" y="504"/>
                    <a:pt x="627" y="504"/>
                  </a:cubicBezTo>
                  <a:close/>
                </a:path>
              </a:pathLst>
            </a:custGeom>
            <a:solidFill>
              <a:srgbClr val="BFBFBF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tima" panose="02000503060000020004" pitchFamily="2" charset="0"/>
                <a:ea typeface="微软雅黑"/>
              </a:endParaRPr>
            </a:p>
          </p:txBody>
        </p:sp>
        <p:sp>
          <p:nvSpPr>
            <p:cNvPr id="59" name="îŝļiḑé">
              <a:extLst>
                <a:ext uri="{FF2B5EF4-FFF2-40B4-BE49-F238E27FC236}">
                  <a16:creationId xmlns:a16="http://schemas.microsoft.com/office/drawing/2014/main" id="{0FEB21CA-5795-A40E-1AD2-811CDD99FCE7}"/>
                </a:ext>
              </a:extLst>
            </p:cNvPr>
            <p:cNvSpPr/>
            <p:nvPr/>
          </p:nvSpPr>
          <p:spPr bwMode="auto">
            <a:xfrm>
              <a:off x="9678498" y="3428999"/>
              <a:ext cx="1014672" cy="801161"/>
            </a:xfrm>
            <a:custGeom>
              <a:avLst/>
              <a:gdLst>
                <a:gd name="T0" fmla="*/ 627 w 641"/>
                <a:gd name="T1" fmla="*/ 504 h 504"/>
                <a:gd name="T2" fmla="*/ 322 w 641"/>
                <a:gd name="T3" fmla="*/ 266 h 504"/>
                <a:gd name="T4" fmla="*/ 14 w 641"/>
                <a:gd name="T5" fmla="*/ 28 h 504"/>
                <a:gd name="T6" fmla="*/ 0 w 641"/>
                <a:gd name="T7" fmla="*/ 14 h 504"/>
                <a:gd name="T8" fmla="*/ 14 w 641"/>
                <a:gd name="T9" fmla="*/ 0 h 504"/>
                <a:gd name="T10" fmla="*/ 346 w 641"/>
                <a:gd name="T11" fmla="*/ 252 h 504"/>
                <a:gd name="T12" fmla="*/ 627 w 641"/>
                <a:gd name="T13" fmla="*/ 476 h 504"/>
                <a:gd name="T14" fmla="*/ 641 w 641"/>
                <a:gd name="T15" fmla="*/ 490 h 504"/>
                <a:gd name="T16" fmla="*/ 627 w 641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1" h="504">
                  <a:moveTo>
                    <a:pt x="627" y="504"/>
                  </a:moveTo>
                  <a:cubicBezTo>
                    <a:pt x="462" y="504"/>
                    <a:pt x="390" y="383"/>
                    <a:pt x="322" y="266"/>
                  </a:cubicBezTo>
                  <a:cubicBezTo>
                    <a:pt x="250" y="144"/>
                    <a:pt x="182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98" y="0"/>
                    <a:pt x="274" y="128"/>
                    <a:pt x="346" y="252"/>
                  </a:cubicBezTo>
                  <a:cubicBezTo>
                    <a:pt x="414" y="367"/>
                    <a:pt x="478" y="476"/>
                    <a:pt x="627" y="476"/>
                  </a:cubicBezTo>
                  <a:cubicBezTo>
                    <a:pt x="635" y="476"/>
                    <a:pt x="641" y="482"/>
                    <a:pt x="641" y="490"/>
                  </a:cubicBezTo>
                  <a:cubicBezTo>
                    <a:pt x="641" y="498"/>
                    <a:pt x="635" y="504"/>
                    <a:pt x="627" y="504"/>
                  </a:cubicBezTo>
                  <a:close/>
                </a:path>
              </a:pathLst>
            </a:custGeom>
            <a:solidFill>
              <a:srgbClr val="BFBFBF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tima" panose="02000503060000020004" pitchFamily="2" charset="0"/>
                <a:ea typeface="微软雅黑"/>
              </a:endParaRPr>
            </a:p>
          </p:txBody>
        </p:sp>
        <p:sp>
          <p:nvSpPr>
            <p:cNvPr id="60" name="iśḻïḍè">
              <a:extLst>
                <a:ext uri="{FF2B5EF4-FFF2-40B4-BE49-F238E27FC236}">
                  <a16:creationId xmlns:a16="http://schemas.microsoft.com/office/drawing/2014/main" id="{7A742CE4-6D78-00BA-A6AC-FEF12CAE446B}"/>
                </a:ext>
              </a:extLst>
            </p:cNvPr>
            <p:cNvSpPr/>
            <p:nvPr/>
          </p:nvSpPr>
          <p:spPr bwMode="auto">
            <a:xfrm>
              <a:off x="10642970" y="3428999"/>
              <a:ext cx="1016011" cy="801161"/>
            </a:xfrm>
            <a:custGeom>
              <a:avLst/>
              <a:gdLst>
                <a:gd name="T0" fmla="*/ 627 w 642"/>
                <a:gd name="T1" fmla="*/ 504 h 504"/>
                <a:gd name="T2" fmla="*/ 322 w 642"/>
                <a:gd name="T3" fmla="*/ 266 h 504"/>
                <a:gd name="T4" fmla="*/ 14 w 642"/>
                <a:gd name="T5" fmla="*/ 28 h 504"/>
                <a:gd name="T6" fmla="*/ 0 w 642"/>
                <a:gd name="T7" fmla="*/ 14 h 504"/>
                <a:gd name="T8" fmla="*/ 14 w 642"/>
                <a:gd name="T9" fmla="*/ 0 h 504"/>
                <a:gd name="T10" fmla="*/ 347 w 642"/>
                <a:gd name="T11" fmla="*/ 252 h 504"/>
                <a:gd name="T12" fmla="*/ 627 w 642"/>
                <a:gd name="T13" fmla="*/ 476 h 504"/>
                <a:gd name="T14" fmla="*/ 642 w 642"/>
                <a:gd name="T15" fmla="*/ 490 h 504"/>
                <a:gd name="T16" fmla="*/ 627 w 642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504">
                  <a:moveTo>
                    <a:pt x="627" y="504"/>
                  </a:moveTo>
                  <a:cubicBezTo>
                    <a:pt x="462" y="504"/>
                    <a:pt x="391" y="383"/>
                    <a:pt x="322" y="266"/>
                  </a:cubicBezTo>
                  <a:cubicBezTo>
                    <a:pt x="250" y="144"/>
                    <a:pt x="182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99" y="0"/>
                    <a:pt x="274" y="128"/>
                    <a:pt x="347" y="252"/>
                  </a:cubicBezTo>
                  <a:cubicBezTo>
                    <a:pt x="415" y="367"/>
                    <a:pt x="479" y="476"/>
                    <a:pt x="627" y="476"/>
                  </a:cubicBezTo>
                  <a:cubicBezTo>
                    <a:pt x="635" y="476"/>
                    <a:pt x="642" y="482"/>
                    <a:pt x="642" y="490"/>
                  </a:cubicBezTo>
                  <a:cubicBezTo>
                    <a:pt x="642" y="498"/>
                    <a:pt x="635" y="504"/>
                    <a:pt x="627" y="504"/>
                  </a:cubicBezTo>
                  <a:close/>
                </a:path>
              </a:pathLst>
            </a:custGeom>
            <a:solidFill>
              <a:srgbClr val="BFBFBF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tima" panose="02000503060000020004" pitchFamily="2" charset="0"/>
                <a:ea typeface="微软雅黑"/>
              </a:endParaRPr>
            </a:p>
          </p:txBody>
        </p:sp>
        <p:grpSp>
          <p:nvGrpSpPr>
            <p:cNvPr id="61" name="iş1iďè">
              <a:extLst>
                <a:ext uri="{FF2B5EF4-FFF2-40B4-BE49-F238E27FC236}">
                  <a16:creationId xmlns:a16="http://schemas.microsoft.com/office/drawing/2014/main" id="{F3CD3174-69A2-D1C7-4DC6-A582F1ECD9DB}"/>
                </a:ext>
              </a:extLst>
            </p:cNvPr>
            <p:cNvGrpSpPr/>
            <p:nvPr/>
          </p:nvGrpSpPr>
          <p:grpSpPr>
            <a:xfrm>
              <a:off x="8317968" y="4442167"/>
              <a:ext cx="873493" cy="483058"/>
              <a:chOff x="1011000" y="4239000"/>
              <a:chExt cx="2366576" cy="1308761"/>
            </a:xfrm>
          </p:grpSpPr>
          <p:sp>
            <p:nvSpPr>
              <p:cNvPr id="1039" name="iṣlîḑè">
                <a:extLst>
                  <a:ext uri="{FF2B5EF4-FFF2-40B4-BE49-F238E27FC236}">
                    <a16:creationId xmlns:a16="http://schemas.microsoft.com/office/drawing/2014/main" id="{63DB4BC6-E7E4-0A69-A515-4A442BC5FC21}"/>
                  </a:ext>
                </a:extLst>
              </p:cNvPr>
              <p:cNvSpPr txBox="1"/>
              <p:nvPr/>
            </p:nvSpPr>
            <p:spPr bwMode="auto">
              <a:xfrm>
                <a:off x="1011000" y="4239000"/>
                <a:ext cx="2366576" cy="130876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000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1040" name="iṥḷîḑé">
                <a:extLst>
                  <a:ext uri="{FF2B5EF4-FFF2-40B4-BE49-F238E27FC236}">
                    <a16:creationId xmlns:a16="http://schemas.microsoft.com/office/drawing/2014/main" id="{271A7FFA-590C-EAC9-BC5D-00D0E67763E4}"/>
                  </a:ext>
                </a:extLst>
              </p:cNvPr>
              <p:cNvSpPr/>
              <p:nvPr/>
            </p:nvSpPr>
            <p:spPr bwMode="auto">
              <a:xfrm>
                <a:off x="1011000" y="4680806"/>
                <a:ext cx="2366576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62" name="iṣļîḋê">
              <a:extLst>
                <a:ext uri="{FF2B5EF4-FFF2-40B4-BE49-F238E27FC236}">
                  <a16:creationId xmlns:a16="http://schemas.microsoft.com/office/drawing/2014/main" id="{CC21D8AA-8FB6-73EC-B43E-CAFC11112C2A}"/>
                </a:ext>
              </a:extLst>
            </p:cNvPr>
            <p:cNvGrpSpPr/>
            <p:nvPr/>
          </p:nvGrpSpPr>
          <p:grpSpPr>
            <a:xfrm>
              <a:off x="9284148" y="4424959"/>
              <a:ext cx="873493" cy="500266"/>
              <a:chOff x="3642675" y="4192377"/>
              <a:chExt cx="2366576" cy="1355384"/>
            </a:xfrm>
          </p:grpSpPr>
          <p:sp>
            <p:nvSpPr>
              <p:cNvPr id="1037" name="iSľiḋê">
                <a:extLst>
                  <a:ext uri="{FF2B5EF4-FFF2-40B4-BE49-F238E27FC236}">
                    <a16:creationId xmlns:a16="http://schemas.microsoft.com/office/drawing/2014/main" id="{C8BF1428-A898-5447-3A61-9E7E73BCA72F}"/>
                  </a:ext>
                </a:extLst>
              </p:cNvPr>
              <p:cNvSpPr txBox="1"/>
              <p:nvPr/>
            </p:nvSpPr>
            <p:spPr bwMode="auto">
              <a:xfrm>
                <a:off x="3642675" y="4192377"/>
                <a:ext cx="2366576" cy="44180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tima" panose="02000503060000020004" pitchFamily="2" charset="0"/>
                </a:endParaRPr>
              </a:p>
            </p:txBody>
          </p:sp>
          <p:sp>
            <p:nvSpPr>
              <p:cNvPr id="1038" name="ïSľíďé">
                <a:extLst>
                  <a:ext uri="{FF2B5EF4-FFF2-40B4-BE49-F238E27FC236}">
                    <a16:creationId xmlns:a16="http://schemas.microsoft.com/office/drawing/2014/main" id="{388CD388-9A05-CC43-D58D-92DBE9F0727B}"/>
                  </a:ext>
                </a:extLst>
              </p:cNvPr>
              <p:cNvSpPr/>
              <p:nvPr/>
            </p:nvSpPr>
            <p:spPr bwMode="auto">
              <a:xfrm>
                <a:off x="3642675" y="4680806"/>
                <a:ext cx="2366576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63" name="îsḷíde">
              <a:extLst>
                <a:ext uri="{FF2B5EF4-FFF2-40B4-BE49-F238E27FC236}">
                  <a16:creationId xmlns:a16="http://schemas.microsoft.com/office/drawing/2014/main" id="{C24CEEB0-0C8C-EBB4-954D-54CE1DC27E0C}"/>
                </a:ext>
              </a:extLst>
            </p:cNvPr>
            <p:cNvGrpSpPr/>
            <p:nvPr/>
          </p:nvGrpSpPr>
          <p:grpSpPr>
            <a:xfrm>
              <a:off x="10250327" y="4442167"/>
              <a:ext cx="873493" cy="483058"/>
              <a:chOff x="6262905" y="4239000"/>
              <a:chExt cx="2366576" cy="1308761"/>
            </a:xfrm>
          </p:grpSpPr>
          <p:sp>
            <p:nvSpPr>
              <p:cNvPr id="1035" name="íŝḻiḓè">
                <a:extLst>
                  <a:ext uri="{FF2B5EF4-FFF2-40B4-BE49-F238E27FC236}">
                    <a16:creationId xmlns:a16="http://schemas.microsoft.com/office/drawing/2014/main" id="{33A4E5A0-A886-5677-A41A-712F91B2694C}"/>
                  </a:ext>
                </a:extLst>
              </p:cNvPr>
              <p:cNvSpPr txBox="1"/>
              <p:nvPr/>
            </p:nvSpPr>
            <p:spPr bwMode="auto">
              <a:xfrm>
                <a:off x="6262905" y="4239000"/>
                <a:ext cx="236657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tima" panose="02000503060000020004" pitchFamily="2" charset="0"/>
                </a:endParaRPr>
              </a:p>
            </p:txBody>
          </p:sp>
          <p:sp>
            <p:nvSpPr>
              <p:cNvPr id="1036" name="îṡľïḍé">
                <a:extLst>
                  <a:ext uri="{FF2B5EF4-FFF2-40B4-BE49-F238E27FC236}">
                    <a16:creationId xmlns:a16="http://schemas.microsoft.com/office/drawing/2014/main" id="{D743CFFA-C0FE-8867-FEA9-BB3C6FD3273A}"/>
                  </a:ext>
                </a:extLst>
              </p:cNvPr>
              <p:cNvSpPr/>
              <p:nvPr/>
            </p:nvSpPr>
            <p:spPr bwMode="auto">
              <a:xfrm>
                <a:off x="6262905" y="4680806"/>
                <a:ext cx="2366576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1024" name="iṡļîḑe">
              <a:extLst>
                <a:ext uri="{FF2B5EF4-FFF2-40B4-BE49-F238E27FC236}">
                  <a16:creationId xmlns:a16="http://schemas.microsoft.com/office/drawing/2014/main" id="{9EDBEEE1-07DA-310F-75AA-BD6263EC9890}"/>
                </a:ext>
              </a:extLst>
            </p:cNvPr>
            <p:cNvGrpSpPr/>
            <p:nvPr/>
          </p:nvGrpSpPr>
          <p:grpSpPr>
            <a:xfrm>
              <a:off x="11216507" y="4442167"/>
              <a:ext cx="873493" cy="483058"/>
              <a:chOff x="8864085" y="4239000"/>
              <a:chExt cx="2366576" cy="1308761"/>
            </a:xfrm>
          </p:grpSpPr>
          <p:sp>
            <p:nvSpPr>
              <p:cNvPr id="1032" name="îSḷîḋe">
                <a:extLst>
                  <a:ext uri="{FF2B5EF4-FFF2-40B4-BE49-F238E27FC236}">
                    <a16:creationId xmlns:a16="http://schemas.microsoft.com/office/drawing/2014/main" id="{EA974657-041E-5F80-3DC2-2A8B3DA10EBC}"/>
                  </a:ext>
                </a:extLst>
              </p:cNvPr>
              <p:cNvSpPr txBox="1"/>
              <p:nvPr/>
            </p:nvSpPr>
            <p:spPr bwMode="auto">
              <a:xfrm>
                <a:off x="8864085" y="4239000"/>
                <a:ext cx="236657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tima" panose="02000503060000020004" pitchFamily="2" charset="0"/>
                </a:endParaRPr>
              </a:p>
            </p:txBody>
          </p:sp>
          <p:sp>
            <p:nvSpPr>
              <p:cNvPr id="1034" name="iṧlïḓé">
                <a:extLst>
                  <a:ext uri="{FF2B5EF4-FFF2-40B4-BE49-F238E27FC236}">
                    <a16:creationId xmlns:a16="http://schemas.microsoft.com/office/drawing/2014/main" id="{9064FD4A-89C0-9F1D-B3A5-1049E346504B}"/>
                  </a:ext>
                </a:extLst>
              </p:cNvPr>
              <p:cNvSpPr/>
              <p:nvPr/>
            </p:nvSpPr>
            <p:spPr bwMode="auto">
              <a:xfrm>
                <a:off x="8864085" y="4680806"/>
                <a:ext cx="2366576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tima" panose="02000503060000020004" pitchFamily="2" charset="0"/>
                </a:endParaRPr>
              </a:p>
            </p:txBody>
          </p:sp>
        </p:grpSp>
        <p:cxnSp>
          <p:nvCxnSpPr>
            <p:cNvPr id="1025" name="直接连接符 24">
              <a:extLst>
                <a:ext uri="{FF2B5EF4-FFF2-40B4-BE49-F238E27FC236}">
                  <a16:creationId xmlns:a16="http://schemas.microsoft.com/office/drawing/2014/main" id="{DD382994-BB6A-1CAC-D14F-099D964D7259}"/>
                </a:ext>
              </a:extLst>
            </p:cNvPr>
            <p:cNvCxnSpPr/>
            <p:nvPr/>
          </p:nvCxnSpPr>
          <p:spPr>
            <a:xfrm>
              <a:off x="9214871" y="4306463"/>
              <a:ext cx="0" cy="838693"/>
            </a:xfrm>
            <a:prstGeom prst="line">
              <a:avLst/>
            </a:prstGeom>
            <a:noFill/>
            <a:ln w="12700" cap="rnd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  <a:round/>
              <a:headEnd type="none"/>
              <a:tailEnd type="none" w="med" len="med"/>
            </a:ln>
            <a:effectLst/>
          </p:spPr>
        </p:cxnSp>
        <p:cxnSp>
          <p:nvCxnSpPr>
            <p:cNvPr id="1026" name="直接连接符 25">
              <a:extLst>
                <a:ext uri="{FF2B5EF4-FFF2-40B4-BE49-F238E27FC236}">
                  <a16:creationId xmlns:a16="http://schemas.microsoft.com/office/drawing/2014/main" id="{4D2A3C98-490C-054C-7BE0-4BD6AAFA9AE5}"/>
                </a:ext>
              </a:extLst>
            </p:cNvPr>
            <p:cNvCxnSpPr/>
            <p:nvPr/>
          </p:nvCxnSpPr>
          <p:spPr>
            <a:xfrm>
              <a:off x="10246188" y="4306463"/>
              <a:ext cx="0" cy="838693"/>
            </a:xfrm>
            <a:prstGeom prst="line">
              <a:avLst/>
            </a:prstGeom>
            <a:noFill/>
            <a:ln w="12700" cap="rnd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  <a:round/>
              <a:headEnd type="none"/>
              <a:tailEnd type="none" w="med" len="med"/>
            </a:ln>
            <a:effectLst/>
          </p:spPr>
        </p:cxnSp>
        <p:cxnSp>
          <p:nvCxnSpPr>
            <p:cNvPr id="1027" name="直接连接符 26">
              <a:extLst>
                <a:ext uri="{FF2B5EF4-FFF2-40B4-BE49-F238E27FC236}">
                  <a16:creationId xmlns:a16="http://schemas.microsoft.com/office/drawing/2014/main" id="{9860E1BD-ECBE-64D2-C6ED-B099B164AFBD}"/>
                </a:ext>
              </a:extLst>
            </p:cNvPr>
            <p:cNvCxnSpPr/>
            <p:nvPr/>
          </p:nvCxnSpPr>
          <p:spPr>
            <a:xfrm>
              <a:off x="11120553" y="4306463"/>
              <a:ext cx="0" cy="838693"/>
            </a:xfrm>
            <a:prstGeom prst="line">
              <a:avLst/>
            </a:prstGeom>
            <a:noFill/>
            <a:ln w="12700" cap="rnd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  <a:round/>
              <a:headEnd type="none"/>
              <a:tailEnd type="none" w="med" len="med"/>
            </a:ln>
            <a:effectLst/>
          </p:spPr>
        </p:cxnSp>
        <p:sp>
          <p:nvSpPr>
            <p:cNvPr id="1028" name="矩形 1027">
              <a:extLst>
                <a:ext uri="{FF2B5EF4-FFF2-40B4-BE49-F238E27FC236}">
                  <a16:creationId xmlns:a16="http://schemas.microsoft.com/office/drawing/2014/main" id="{E6947F8D-869A-D2B1-A942-2ED8D035A3FC}"/>
                </a:ext>
              </a:extLst>
            </p:cNvPr>
            <p:cNvSpPr/>
            <p:nvPr/>
          </p:nvSpPr>
          <p:spPr>
            <a:xfrm>
              <a:off x="8267248" y="4453242"/>
              <a:ext cx="985790" cy="365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3765">
                <a:lnSpc>
                  <a:spcPct val="150000"/>
                </a:lnSpc>
                <a:spcBef>
                  <a:spcPct val="0"/>
                </a:spcBef>
                <a:defRPr/>
              </a:pPr>
              <a:r>
                <a:rPr lang="en" altLang="zh-CN" sz="800" b="0" i="0" dirty="0">
                  <a:solidFill>
                    <a:srgbClr val="05073B"/>
                  </a:solidFill>
                  <a:effectLst/>
                  <a:latin typeface="Optima" panose="02000503060000020004" pitchFamily="2" charset="0"/>
                  <a:ea typeface="PingFang-SC-Regular" panose="020B0400000000000000" pitchFamily="34" charset="-122"/>
                </a:rPr>
                <a:t>All points</a:t>
              </a:r>
              <a:endParaRPr lang="en-US" altLang="zh-CN" sz="800" b="1" dirty="0">
                <a:latin typeface="Optima" panose="02000503060000020004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29" name="矩形 1028">
              <a:extLst>
                <a:ext uri="{FF2B5EF4-FFF2-40B4-BE49-F238E27FC236}">
                  <a16:creationId xmlns:a16="http://schemas.microsoft.com/office/drawing/2014/main" id="{63FA891B-476F-097B-7CD5-6565A53CE850}"/>
                </a:ext>
              </a:extLst>
            </p:cNvPr>
            <p:cNvSpPr/>
            <p:nvPr/>
          </p:nvSpPr>
          <p:spPr>
            <a:xfrm>
              <a:off x="9122756" y="4453242"/>
              <a:ext cx="1198085" cy="6266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3765">
                <a:lnSpc>
                  <a:spcPct val="150000"/>
                </a:lnSpc>
                <a:spcBef>
                  <a:spcPct val="0"/>
                </a:spcBef>
                <a:defRPr/>
              </a:pPr>
              <a:r>
                <a:rPr lang="en" altLang="zh-CN" sz="800" b="0" i="0" dirty="0">
                  <a:solidFill>
                    <a:srgbClr val="05073B"/>
                  </a:solidFill>
                  <a:effectLst/>
                  <a:latin typeface="Optima" panose="02000503060000020004" pitchFamily="2" charset="0"/>
                  <a:ea typeface="PingFang-SC-Regular" panose="020B0400000000000000" pitchFamily="34" charset="-122"/>
                </a:rPr>
                <a:t>nearest subspaces.</a:t>
              </a:r>
              <a:endParaRPr lang="en-US" altLang="zh-CN" sz="800" dirty="0">
                <a:latin typeface="Optima" panose="02000503060000020004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30" name="矩形 1029">
              <a:extLst>
                <a:ext uri="{FF2B5EF4-FFF2-40B4-BE49-F238E27FC236}">
                  <a16:creationId xmlns:a16="http://schemas.microsoft.com/office/drawing/2014/main" id="{4FDD137D-A8B0-98F0-14E8-DE8ADD85CC11}"/>
                </a:ext>
              </a:extLst>
            </p:cNvPr>
            <p:cNvSpPr/>
            <p:nvPr/>
          </p:nvSpPr>
          <p:spPr>
            <a:xfrm>
              <a:off x="10176836" y="4453242"/>
              <a:ext cx="974140" cy="6266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3765">
                <a:lnSpc>
                  <a:spcPct val="150000"/>
                </a:lnSpc>
                <a:spcBef>
                  <a:spcPct val="0"/>
                </a:spcBef>
                <a:defRPr/>
              </a:pPr>
              <a:r>
                <a:rPr lang="en" altLang="zh-CN" sz="800" b="0" i="0" dirty="0">
                  <a:solidFill>
                    <a:srgbClr val="05073B"/>
                  </a:solidFill>
                  <a:effectLst/>
                  <a:latin typeface="Optima" panose="02000503060000020004" pitchFamily="2" charset="0"/>
                  <a:ea typeface="PingFang-SC-Regular" panose="020B0400000000000000" pitchFamily="34" charset="-122"/>
                </a:rPr>
                <a:t>candidate set(Filter)</a:t>
              </a:r>
              <a:endParaRPr lang="en-US" altLang="zh-CN" sz="800" dirty="0">
                <a:solidFill>
                  <a:srgbClr val="C00000"/>
                </a:solidFill>
                <a:latin typeface="Optima" panose="02000503060000020004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31" name="矩形 1030">
              <a:extLst>
                <a:ext uri="{FF2B5EF4-FFF2-40B4-BE49-F238E27FC236}">
                  <a16:creationId xmlns:a16="http://schemas.microsoft.com/office/drawing/2014/main" id="{0C5092D1-2601-48F2-AF4E-692FC618B98B}"/>
                </a:ext>
              </a:extLst>
            </p:cNvPr>
            <p:cNvSpPr/>
            <p:nvPr/>
          </p:nvSpPr>
          <p:spPr>
            <a:xfrm>
              <a:off x="11069088" y="4453241"/>
              <a:ext cx="1187751" cy="365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3765">
                <a:lnSpc>
                  <a:spcPct val="150000"/>
                </a:lnSpc>
                <a:spcBef>
                  <a:spcPct val="0"/>
                </a:spcBef>
                <a:defRPr/>
              </a:pPr>
              <a:r>
                <a:rPr lang="en" altLang="zh-CN" sz="800" b="0" i="0" dirty="0">
                  <a:solidFill>
                    <a:srgbClr val="05073B"/>
                  </a:solidFill>
                  <a:effectLst/>
                  <a:latin typeface="Optima" panose="02000503060000020004" pitchFamily="2" charset="0"/>
                  <a:ea typeface="PingFang-SC-Regular" panose="020B0400000000000000" pitchFamily="34" charset="-122"/>
                </a:rPr>
                <a:t>Top-100(PQ)</a:t>
              </a:r>
              <a:endParaRPr lang="en-US" altLang="zh-CN" sz="800" dirty="0">
                <a:latin typeface="Optima" panose="02000503060000020004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FF3C6EF-DAAF-B843-05F7-C1396ECA85C6}"/>
              </a:ext>
            </a:extLst>
          </p:cNvPr>
          <p:cNvGrpSpPr/>
          <p:nvPr/>
        </p:nvGrpSpPr>
        <p:grpSpPr>
          <a:xfrm>
            <a:off x="552839" y="1689932"/>
            <a:ext cx="5395105" cy="3122263"/>
            <a:chOff x="825796" y="1834762"/>
            <a:chExt cx="5542470" cy="412489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8E4E9A0-3E07-9044-AD1D-36160B28781D}"/>
                </a:ext>
              </a:extLst>
            </p:cNvPr>
            <p:cNvGrpSpPr/>
            <p:nvPr/>
          </p:nvGrpSpPr>
          <p:grpSpPr>
            <a:xfrm>
              <a:off x="827399" y="4533067"/>
              <a:ext cx="5540867" cy="1426586"/>
              <a:chOff x="980293" y="3854918"/>
              <a:chExt cx="5540867" cy="2023579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5AA67A38-8A49-9C58-D47C-3289FFF6A510}"/>
                  </a:ext>
                </a:extLst>
              </p:cNvPr>
              <p:cNvGrpSpPr/>
              <p:nvPr/>
            </p:nvGrpSpPr>
            <p:grpSpPr>
              <a:xfrm>
                <a:off x="980293" y="3855044"/>
                <a:ext cx="2721772" cy="2023453"/>
                <a:chOff x="1897800" y="1946134"/>
                <a:chExt cx="2604984" cy="3384832"/>
              </a:xfrm>
            </p:grpSpPr>
            <p:sp>
              <p:nvSpPr>
                <p:cNvPr id="43" name="íş1íďé">
                  <a:extLst>
                    <a:ext uri="{FF2B5EF4-FFF2-40B4-BE49-F238E27FC236}">
                      <a16:creationId xmlns:a16="http://schemas.microsoft.com/office/drawing/2014/main" id="{E4FFB1E0-129F-AB5F-B858-E3AA583F0CCB}"/>
                    </a:ext>
                  </a:extLst>
                </p:cNvPr>
                <p:cNvSpPr/>
                <p:nvPr/>
              </p:nvSpPr>
              <p:spPr>
                <a:xfrm>
                  <a:off x="1897800" y="1946134"/>
                  <a:ext cx="2604984" cy="3384832"/>
                </a:xfrm>
                <a:prstGeom prst="roundRect">
                  <a:avLst>
                    <a:gd name="adj" fmla="val 3877"/>
                  </a:avLst>
                </a:prstGeom>
                <a:solidFill>
                  <a:schemeClr val="bg1"/>
                </a:solidFill>
                <a:ln w="3175">
                  <a:noFill/>
                  <a:prstDash val="solid"/>
                  <a:round/>
                </a:ln>
                <a:effectLst>
                  <a:outerShdw blurRad="127000" sx="101000" sy="101000" algn="c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zh-CN" altLang="en-US"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44" name="îṥļïḓê">
                  <a:extLst>
                    <a:ext uri="{FF2B5EF4-FFF2-40B4-BE49-F238E27FC236}">
                      <a16:creationId xmlns:a16="http://schemas.microsoft.com/office/drawing/2014/main" id="{94E7A459-DF82-6F5D-8BA3-89A6FDA89B9F}"/>
                    </a:ext>
                  </a:extLst>
                </p:cNvPr>
                <p:cNvSpPr/>
                <p:nvPr/>
              </p:nvSpPr>
              <p:spPr>
                <a:xfrm>
                  <a:off x="1897800" y="1946134"/>
                  <a:ext cx="2604984" cy="614141"/>
                </a:xfrm>
                <a:prstGeom prst="roundRect">
                  <a:avLst/>
                </a:prstGeom>
                <a:solidFill>
                  <a:schemeClr val="accent1"/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" altLang="zh-CN" sz="1200" b="1" i="0" dirty="0">
                      <a:solidFill>
                        <a:schemeClr val="bg1"/>
                      </a:solidFill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Performance optimization</a:t>
                  </a:r>
                  <a:endParaRPr lang="en-US" altLang="zh-CN" sz="1200" b="1" u="sng" dirty="0">
                    <a:solidFill>
                      <a:schemeClr val="bg1"/>
                    </a:solidFill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45" name="íṩḷïďè">
                  <a:extLst>
                    <a:ext uri="{FF2B5EF4-FFF2-40B4-BE49-F238E27FC236}">
                      <a16:creationId xmlns:a16="http://schemas.microsoft.com/office/drawing/2014/main" id="{DD77F400-DBF2-1DB6-913A-8B0A88352198}"/>
                    </a:ext>
                  </a:extLst>
                </p:cNvPr>
                <p:cNvSpPr/>
                <p:nvPr/>
              </p:nvSpPr>
              <p:spPr bwMode="auto">
                <a:xfrm>
                  <a:off x="1919900" y="2664070"/>
                  <a:ext cx="2527693" cy="17658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buFont typeface="Wingdings" pitchFamily="2" charset="2"/>
                    <a:buChar char="ü"/>
                  </a:pPr>
                  <a:r>
                    <a:rPr lang="en" altLang="zh-CN" sz="1000" b="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Multi-level residual </a:t>
                  </a:r>
                  <a:r>
                    <a:rPr lang="en-US" altLang="zh-CN" sz="1000" dirty="0">
                      <a:solidFill>
                        <a:schemeClr val="tx1"/>
                      </a:solidFill>
                      <a:latin typeface="Optima" panose="02000503060000020004" pitchFamily="2" charset="0"/>
                    </a:rPr>
                    <a:t>+</a:t>
                  </a:r>
                  <a:r>
                    <a:rPr lang="en" altLang="zh-CN" sz="1000" b="0" i="0" u="none" strike="noStrike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unifying PQ-table</a:t>
                  </a:r>
                  <a:endParaRPr lang="en-US" altLang="zh-CN" sz="1000" dirty="0">
                    <a:solidFill>
                      <a:schemeClr val="tx1"/>
                    </a:solidFill>
                    <a:latin typeface="Optima" panose="02000503060000020004" pitchFamily="2" charset="0"/>
                  </a:endParaRPr>
                </a:p>
                <a:p>
                  <a:pPr marL="171450" indent="-171450">
                    <a:buFont typeface="Wingdings" pitchFamily="2" charset="2"/>
                    <a:buChar char="ü"/>
                  </a:pPr>
                  <a:r>
                    <a:rPr lang="en" altLang="zh-CN" sz="1000" b="0" i="0" u="none" strike="noStrike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dynamic trimming </a:t>
                  </a:r>
                </a:p>
                <a:p>
                  <a:pPr marL="171450" indent="-171450">
                    <a:buFont typeface="Wingdings" pitchFamily="2" charset="2"/>
                    <a:buChar char="ü"/>
                  </a:pPr>
                  <a:r>
                    <a:rPr lang="en-US" altLang="zh-CN" sz="1000" dirty="0">
                      <a:latin typeface="Optima" panose="02000503060000020004" pitchFamily="2" charset="0"/>
                    </a:rPr>
                    <a:t>…</a:t>
                  </a:r>
                  <a:endParaRPr lang="en-US" altLang="zh-CN" sz="1000" dirty="0">
                    <a:solidFill>
                      <a:schemeClr val="tx1"/>
                    </a:solidFill>
                    <a:latin typeface="Optima" panose="02000503060000020004" pitchFamily="2" charset="0"/>
                  </a:endParaRPr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BB024B74-0A03-647A-F0F3-F80E9789B21A}"/>
                  </a:ext>
                </a:extLst>
              </p:cNvPr>
              <p:cNvGrpSpPr/>
              <p:nvPr/>
            </p:nvGrpSpPr>
            <p:grpSpPr>
              <a:xfrm>
                <a:off x="3799388" y="3854918"/>
                <a:ext cx="2721772" cy="2023452"/>
                <a:chOff x="1897800" y="1946134"/>
                <a:chExt cx="2604984" cy="3384832"/>
              </a:xfrm>
            </p:grpSpPr>
            <p:sp>
              <p:nvSpPr>
                <p:cNvPr id="40" name="íş1íďé">
                  <a:extLst>
                    <a:ext uri="{FF2B5EF4-FFF2-40B4-BE49-F238E27FC236}">
                      <a16:creationId xmlns:a16="http://schemas.microsoft.com/office/drawing/2014/main" id="{01DEAA21-539A-414C-564E-02FE81546C69}"/>
                    </a:ext>
                  </a:extLst>
                </p:cNvPr>
                <p:cNvSpPr/>
                <p:nvPr/>
              </p:nvSpPr>
              <p:spPr>
                <a:xfrm>
                  <a:off x="1897800" y="1946134"/>
                  <a:ext cx="2604984" cy="3384832"/>
                </a:xfrm>
                <a:prstGeom prst="roundRect">
                  <a:avLst>
                    <a:gd name="adj" fmla="val 3877"/>
                  </a:avLst>
                </a:prstGeom>
                <a:solidFill>
                  <a:schemeClr val="bg1"/>
                </a:solidFill>
                <a:ln w="3175">
                  <a:noFill/>
                  <a:prstDash val="solid"/>
                  <a:round/>
                </a:ln>
                <a:effectLst>
                  <a:outerShdw blurRad="127000" sx="101000" sy="101000" algn="c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zh-CN" altLang="en-US"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41" name="îṥļïḓê">
                  <a:extLst>
                    <a:ext uri="{FF2B5EF4-FFF2-40B4-BE49-F238E27FC236}">
                      <a16:creationId xmlns:a16="http://schemas.microsoft.com/office/drawing/2014/main" id="{B1A1B4AA-7C26-48A9-C522-F143D5F5B19E}"/>
                    </a:ext>
                  </a:extLst>
                </p:cNvPr>
                <p:cNvSpPr/>
                <p:nvPr/>
              </p:nvSpPr>
              <p:spPr>
                <a:xfrm>
                  <a:off x="1897800" y="1946134"/>
                  <a:ext cx="2604984" cy="614141"/>
                </a:xfrm>
                <a:prstGeom prst="roundRect">
                  <a:avLst/>
                </a:prstGeom>
                <a:solidFill>
                  <a:schemeClr val="accent1"/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" altLang="zh-CN" sz="1200" b="1" i="0" dirty="0">
                      <a:solidFill>
                        <a:schemeClr val="bg1"/>
                      </a:solidFill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Function expansion</a:t>
                  </a:r>
                  <a:endParaRPr lang="en-US" altLang="zh-CN" sz="1200" b="1" u="sng" dirty="0">
                    <a:solidFill>
                      <a:schemeClr val="bg1"/>
                    </a:solidFill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42" name="íṩḷïďè">
                  <a:extLst>
                    <a:ext uri="{FF2B5EF4-FFF2-40B4-BE49-F238E27FC236}">
                      <a16:creationId xmlns:a16="http://schemas.microsoft.com/office/drawing/2014/main" id="{A9719109-B14E-C441-3F42-CB16298740BD}"/>
                    </a:ext>
                  </a:extLst>
                </p:cNvPr>
                <p:cNvSpPr/>
                <p:nvPr/>
              </p:nvSpPr>
              <p:spPr bwMode="auto">
                <a:xfrm>
                  <a:off x="1921804" y="2664280"/>
                  <a:ext cx="2527694" cy="17658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buFont typeface="Wingdings" pitchFamily="2" charset="2"/>
                    <a:buChar char="ü"/>
                  </a:pPr>
                  <a:r>
                    <a:rPr lang="en" altLang="zh-CN" sz="1000" b="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Distributed dataset construction</a:t>
                  </a:r>
                </a:p>
                <a:p>
                  <a:pPr marL="171450" indent="-171450">
                    <a:buFont typeface="Wingdings" pitchFamily="2" charset="2"/>
                    <a:buChar char="ü"/>
                  </a:pPr>
                  <a:r>
                    <a:rPr lang="en" altLang="zh-CN" sz="1000" b="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Real-time dataset construction</a:t>
                  </a:r>
                </a:p>
                <a:p>
                  <a:pPr marL="171450" indent="-171450">
                    <a:buFont typeface="Wingdings" pitchFamily="2" charset="2"/>
                    <a:buChar char="ü"/>
                  </a:pPr>
                  <a:r>
                    <a:rPr lang="en" altLang="zh-CN" sz="1000" b="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Incremental dataset construction</a:t>
                  </a:r>
                </a:p>
                <a:p>
                  <a:pPr marL="171450" indent="-171450">
                    <a:buFont typeface="Wingdings" pitchFamily="2" charset="2"/>
                    <a:buChar char="ü"/>
                  </a:pPr>
                  <a:r>
                    <a:rPr lang="en" altLang="zh-CN" sz="1000" b="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Conditional </a:t>
                  </a:r>
                  <a:r>
                    <a:rPr lang="en" altLang="zh-CN" sz="1000" dirty="0">
                      <a:solidFill>
                        <a:srgbClr val="05073B"/>
                      </a:solidFill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search</a:t>
                  </a:r>
                  <a:endParaRPr lang="en" altLang="zh-CN" sz="1000" b="0" i="0" dirty="0">
                    <a:solidFill>
                      <a:srgbClr val="05073B"/>
                    </a:solidFill>
                    <a:effectLst/>
                    <a:latin typeface="Optima" panose="02000503060000020004" pitchFamily="2" charset="0"/>
                    <a:ea typeface="PingFang-SC-Regular" panose="020B0400000000000000" pitchFamily="34" charset="-122"/>
                  </a:endParaRPr>
                </a:p>
                <a:p>
                  <a:pPr marL="171450" indent="-171450">
                    <a:buFont typeface="Wingdings" pitchFamily="2" charset="2"/>
                    <a:buChar char="ü"/>
                  </a:pPr>
                  <a:r>
                    <a:rPr lang="en" altLang="zh-CN" sz="1000" dirty="0">
                      <a:solidFill>
                        <a:srgbClr val="05073B"/>
                      </a:solidFill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…</a:t>
                  </a:r>
                  <a:endParaRPr lang="en-US" altLang="zh-CN" sz="1000" dirty="0">
                    <a:solidFill>
                      <a:schemeClr val="tx1"/>
                    </a:solidFill>
                    <a:latin typeface="Optima" panose="02000503060000020004" pitchFamily="2" charset="0"/>
                  </a:endParaRPr>
                </a:p>
              </p:txBody>
            </p: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3CD7730-B437-3203-333F-C8759B2ED67D}"/>
                </a:ext>
              </a:extLst>
            </p:cNvPr>
            <p:cNvGrpSpPr/>
            <p:nvPr/>
          </p:nvGrpSpPr>
          <p:grpSpPr>
            <a:xfrm>
              <a:off x="825796" y="3440519"/>
              <a:ext cx="5540867" cy="1034479"/>
              <a:chOff x="980293" y="3854918"/>
              <a:chExt cx="5540867" cy="1467384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BE28BFD-4EDB-AD3F-C0A6-D2BC026F5AB1}"/>
                  </a:ext>
                </a:extLst>
              </p:cNvPr>
              <p:cNvGrpSpPr/>
              <p:nvPr/>
            </p:nvGrpSpPr>
            <p:grpSpPr>
              <a:xfrm>
                <a:off x="980293" y="3855043"/>
                <a:ext cx="2721772" cy="1467259"/>
                <a:chOff x="1897800" y="1946134"/>
                <a:chExt cx="2604984" cy="2454432"/>
              </a:xfrm>
            </p:grpSpPr>
            <p:sp>
              <p:nvSpPr>
                <p:cNvPr id="35" name="íş1íďé">
                  <a:extLst>
                    <a:ext uri="{FF2B5EF4-FFF2-40B4-BE49-F238E27FC236}">
                      <a16:creationId xmlns:a16="http://schemas.microsoft.com/office/drawing/2014/main" id="{EF0FF04E-3DED-584C-6A6C-7C11EA3B44C7}"/>
                    </a:ext>
                  </a:extLst>
                </p:cNvPr>
                <p:cNvSpPr/>
                <p:nvPr/>
              </p:nvSpPr>
              <p:spPr>
                <a:xfrm>
                  <a:off x="1897800" y="1946134"/>
                  <a:ext cx="2604984" cy="2454432"/>
                </a:xfrm>
                <a:prstGeom prst="roundRect">
                  <a:avLst>
                    <a:gd name="adj" fmla="val 3877"/>
                  </a:avLst>
                </a:prstGeom>
                <a:solidFill>
                  <a:schemeClr val="bg1"/>
                </a:solidFill>
                <a:ln w="3175">
                  <a:noFill/>
                  <a:prstDash val="solid"/>
                  <a:round/>
                </a:ln>
                <a:effectLst>
                  <a:outerShdw blurRad="127000" sx="101000" sy="101000" algn="c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zh-CN" altLang="en-US"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36" name="îṥļïḓê">
                  <a:extLst>
                    <a:ext uri="{FF2B5EF4-FFF2-40B4-BE49-F238E27FC236}">
                      <a16:creationId xmlns:a16="http://schemas.microsoft.com/office/drawing/2014/main" id="{B1CFDA26-9F8E-D549-8473-19073E30FB94}"/>
                    </a:ext>
                  </a:extLst>
                </p:cNvPr>
                <p:cNvSpPr/>
                <p:nvPr/>
              </p:nvSpPr>
              <p:spPr>
                <a:xfrm>
                  <a:off x="1897800" y="1946134"/>
                  <a:ext cx="2604984" cy="614141"/>
                </a:xfrm>
                <a:prstGeom prst="roundRect">
                  <a:avLst/>
                </a:prstGeom>
                <a:solidFill>
                  <a:schemeClr val="accent1"/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" altLang="zh-CN" sz="1200" b="1" i="0" dirty="0">
                      <a:solidFill>
                        <a:schemeClr val="bg1"/>
                      </a:solidFill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New index structure</a:t>
                  </a:r>
                  <a:endParaRPr lang="en-US" altLang="zh-CN" sz="1200" b="1" u="sng" dirty="0">
                    <a:solidFill>
                      <a:schemeClr val="bg1"/>
                    </a:solidFill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37" name="íṩḷïďè">
                  <a:extLst>
                    <a:ext uri="{FF2B5EF4-FFF2-40B4-BE49-F238E27FC236}">
                      <a16:creationId xmlns:a16="http://schemas.microsoft.com/office/drawing/2014/main" id="{7EC942CD-0065-A743-4E6C-CF08B3C20A04}"/>
                    </a:ext>
                  </a:extLst>
                </p:cNvPr>
                <p:cNvSpPr/>
                <p:nvPr/>
              </p:nvSpPr>
              <p:spPr bwMode="auto">
                <a:xfrm>
                  <a:off x="1921434" y="2555847"/>
                  <a:ext cx="2527693" cy="1765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buFont typeface="Wingdings" pitchFamily="2" charset="2"/>
                    <a:buChar char="ü"/>
                  </a:pPr>
                  <a:r>
                    <a:rPr lang="en" altLang="zh-CN" sz="1000" b="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Heuristic training </a:t>
                  </a:r>
                </a:p>
                <a:p>
                  <a:pPr marL="171450" indent="-171450">
                    <a:buFont typeface="Wingdings" pitchFamily="2" charset="2"/>
                    <a:buChar char="ü"/>
                  </a:pPr>
                  <a:r>
                    <a:rPr lang="en" altLang="zh-CN" sz="1000" b="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Optimization of construction speed</a:t>
                  </a:r>
                </a:p>
                <a:p>
                  <a:pPr marL="171450" indent="-171450">
                    <a:buFont typeface="Wingdings" pitchFamily="2" charset="2"/>
                    <a:buChar char="ü"/>
                  </a:pPr>
                  <a:r>
                    <a:rPr lang="en" altLang="zh-CN" sz="1000" b="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Completely new retrieval process</a:t>
                  </a:r>
                </a:p>
                <a:p>
                  <a:pPr marL="171450" indent="-171450">
                    <a:buFont typeface="Wingdings" pitchFamily="2" charset="2"/>
                    <a:buChar char="ü"/>
                  </a:pPr>
                  <a:endParaRPr lang="en-US" altLang="zh-CN" sz="1000" dirty="0">
                    <a:solidFill>
                      <a:schemeClr val="tx1"/>
                    </a:solidFill>
                    <a:latin typeface="Optima" panose="02000503060000020004" pitchFamily="2" charset="0"/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B88D25BD-F347-2C86-2D35-D175F9C3694B}"/>
                  </a:ext>
                </a:extLst>
              </p:cNvPr>
              <p:cNvGrpSpPr/>
              <p:nvPr/>
            </p:nvGrpSpPr>
            <p:grpSpPr>
              <a:xfrm>
                <a:off x="3799388" y="3854918"/>
                <a:ext cx="2721772" cy="1467262"/>
                <a:chOff x="1897800" y="1946134"/>
                <a:chExt cx="2604984" cy="2454436"/>
              </a:xfrm>
            </p:grpSpPr>
            <p:sp>
              <p:nvSpPr>
                <p:cNvPr id="32" name="íş1íďé">
                  <a:extLst>
                    <a:ext uri="{FF2B5EF4-FFF2-40B4-BE49-F238E27FC236}">
                      <a16:creationId xmlns:a16="http://schemas.microsoft.com/office/drawing/2014/main" id="{B448C448-96D0-00B3-0680-A00F57E27EF3}"/>
                    </a:ext>
                  </a:extLst>
                </p:cNvPr>
                <p:cNvSpPr/>
                <p:nvPr/>
              </p:nvSpPr>
              <p:spPr>
                <a:xfrm>
                  <a:off x="1897800" y="1946136"/>
                  <a:ext cx="2604984" cy="2454434"/>
                </a:xfrm>
                <a:prstGeom prst="roundRect">
                  <a:avLst>
                    <a:gd name="adj" fmla="val 3877"/>
                  </a:avLst>
                </a:prstGeom>
                <a:solidFill>
                  <a:schemeClr val="bg1"/>
                </a:solidFill>
                <a:ln w="3175">
                  <a:noFill/>
                  <a:prstDash val="solid"/>
                  <a:round/>
                </a:ln>
                <a:effectLst>
                  <a:outerShdw blurRad="127000" sx="101000" sy="101000" algn="c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zh-CN" altLang="en-US"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33" name="îṥļïḓê">
                  <a:extLst>
                    <a:ext uri="{FF2B5EF4-FFF2-40B4-BE49-F238E27FC236}">
                      <a16:creationId xmlns:a16="http://schemas.microsoft.com/office/drawing/2014/main" id="{893B3088-E384-E4A2-90B2-B5C3D6DA8587}"/>
                    </a:ext>
                  </a:extLst>
                </p:cNvPr>
                <p:cNvSpPr/>
                <p:nvPr/>
              </p:nvSpPr>
              <p:spPr>
                <a:xfrm>
                  <a:off x="1897800" y="1946134"/>
                  <a:ext cx="2604984" cy="614141"/>
                </a:xfrm>
                <a:prstGeom prst="roundRect">
                  <a:avLst/>
                </a:prstGeom>
                <a:solidFill>
                  <a:schemeClr val="accent1"/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" altLang="zh-CN" sz="1200" b="1" i="0" dirty="0">
                      <a:solidFill>
                        <a:schemeClr val="bg1"/>
                      </a:solidFill>
                      <a:effectLst/>
                      <a:latin typeface="Optima" panose="02000503060000020004" pitchFamily="2" charset="0"/>
                      <a:ea typeface="PingFang-SC-Regular" panose="020B0400000000000000" pitchFamily="34" charset="-122"/>
                    </a:rPr>
                    <a:t>multi-level quantification</a:t>
                  </a:r>
                  <a:endParaRPr lang="en-US" altLang="zh-CN" sz="1200" b="1" u="sng" dirty="0">
                    <a:solidFill>
                      <a:schemeClr val="bg1"/>
                    </a:solidFill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34" name="íṩḷïďè">
                  <a:extLst>
                    <a:ext uri="{FF2B5EF4-FFF2-40B4-BE49-F238E27FC236}">
                      <a16:creationId xmlns:a16="http://schemas.microsoft.com/office/drawing/2014/main" id="{27EF2A2E-27DB-65AD-F77B-2676C525120F}"/>
                    </a:ext>
                  </a:extLst>
                </p:cNvPr>
                <p:cNvSpPr/>
                <p:nvPr/>
              </p:nvSpPr>
              <p:spPr bwMode="auto">
                <a:xfrm>
                  <a:off x="1923339" y="2556055"/>
                  <a:ext cx="2527694" cy="1765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buFont typeface="Wingdings" pitchFamily="2" charset="2"/>
                    <a:buChar char="ü"/>
                  </a:pPr>
                  <a:r>
                    <a:rPr lang="en" altLang="zh-CN" sz="100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Filter level</a:t>
                  </a:r>
                  <a:r>
                    <a:rPr lang="zh-CN" altLang="en-US" sz="100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 </a:t>
                  </a:r>
                  <a:r>
                    <a:rPr lang="en" altLang="zh-CN" sz="100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for computational acceleration</a:t>
                  </a:r>
                </a:p>
                <a:p>
                  <a:pPr marL="171450" indent="-171450">
                    <a:buFont typeface="Wingdings" pitchFamily="2" charset="2"/>
                    <a:buChar char="ü"/>
                  </a:pPr>
                  <a:r>
                    <a:rPr lang="en" altLang="zh-CN" sz="100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PQ level</a:t>
                  </a:r>
                  <a:r>
                    <a:rPr lang="zh-CN" altLang="en-US" sz="100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 </a:t>
                  </a:r>
                  <a:r>
                    <a:rPr lang="en" altLang="zh-CN" sz="1000" i="0" dirty="0">
                      <a:solidFill>
                        <a:srgbClr val="05073B"/>
                      </a:solidFill>
                      <a:effectLst/>
                      <a:latin typeface="Optima" panose="02000503060000020004" pitchFamily="2" charset="0"/>
                    </a:rPr>
                    <a:t>for memory compression</a:t>
                  </a:r>
                  <a:endParaRPr lang="en-US" altLang="zh-CN" sz="1000" dirty="0">
                    <a:solidFill>
                      <a:schemeClr val="tx1"/>
                    </a:solidFill>
                    <a:latin typeface="Optima" panose="02000503060000020004" pitchFamily="2" charset="0"/>
                  </a:endParaRPr>
                </a:p>
              </p:txBody>
            </p:sp>
          </p:grp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FD3891D-8BDA-3CAA-F70E-CC0C8A702C93}"/>
                </a:ext>
              </a:extLst>
            </p:cNvPr>
            <p:cNvGrpSpPr/>
            <p:nvPr/>
          </p:nvGrpSpPr>
          <p:grpSpPr>
            <a:xfrm>
              <a:off x="825796" y="1834762"/>
              <a:ext cx="5540867" cy="1357363"/>
              <a:chOff x="1897800" y="1946134"/>
              <a:chExt cx="2604984" cy="2111671"/>
            </a:xfrm>
          </p:grpSpPr>
          <p:sp>
            <p:nvSpPr>
              <p:cNvPr id="27" name="íş1íďé">
                <a:extLst>
                  <a:ext uri="{FF2B5EF4-FFF2-40B4-BE49-F238E27FC236}">
                    <a16:creationId xmlns:a16="http://schemas.microsoft.com/office/drawing/2014/main" id="{C5468C04-8541-2F0E-E5A0-10B62E45D952}"/>
                  </a:ext>
                </a:extLst>
              </p:cNvPr>
              <p:cNvSpPr/>
              <p:nvPr/>
            </p:nvSpPr>
            <p:spPr>
              <a:xfrm>
                <a:off x="1897800" y="1946134"/>
                <a:ext cx="2604984" cy="2111671"/>
              </a:xfrm>
              <a:prstGeom prst="roundRect">
                <a:avLst>
                  <a:gd name="adj" fmla="val 3877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zh-CN" altLang="en-US">
                  <a:latin typeface="Optima" panose="02000503060000020004" pitchFamily="2" charset="0"/>
                </a:endParaRPr>
              </a:p>
            </p:txBody>
          </p:sp>
          <p:sp>
            <p:nvSpPr>
              <p:cNvPr id="28" name="îṥļïḓê">
                <a:extLst>
                  <a:ext uri="{FF2B5EF4-FFF2-40B4-BE49-F238E27FC236}">
                    <a16:creationId xmlns:a16="http://schemas.microsoft.com/office/drawing/2014/main" id="{7C3C92B0-BD49-F355-0104-73A48919C8A9}"/>
                  </a:ext>
                </a:extLst>
              </p:cNvPr>
              <p:cNvSpPr/>
              <p:nvPr/>
            </p:nvSpPr>
            <p:spPr>
              <a:xfrm>
                <a:off x="1897800" y="1946134"/>
                <a:ext cx="2604984" cy="614141"/>
              </a:xfrm>
              <a:prstGeom prst="round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/>
              <a:p>
                <a:pPr algn="ctr">
                  <a:defRPr/>
                </a:pPr>
                <a:r>
                  <a:rPr lang="en-US" altLang="zh-CN" sz="1700" b="1" u="sng" dirty="0">
                    <a:solidFill>
                      <a:schemeClr val="bg1"/>
                    </a:solidFill>
                    <a:latin typeface="Optima" panose="02000503060000020004" pitchFamily="2" charset="0"/>
                  </a:rPr>
                  <a:t>Puck</a:t>
                </a:r>
                <a:endParaRPr kumimoji="1" lang="en-US" altLang="zh-CN" sz="1700" b="1" u="sng" dirty="0">
                  <a:solidFill>
                    <a:schemeClr val="bg1"/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29" name="íṩḷïďè">
                <a:extLst>
                  <a:ext uri="{FF2B5EF4-FFF2-40B4-BE49-F238E27FC236}">
                    <a16:creationId xmlns:a16="http://schemas.microsoft.com/office/drawing/2014/main" id="{DACB875A-3963-0412-703F-2E7943DFD826}"/>
                  </a:ext>
                </a:extLst>
              </p:cNvPr>
              <p:cNvSpPr/>
              <p:nvPr/>
            </p:nvSpPr>
            <p:spPr bwMode="auto">
              <a:xfrm>
                <a:off x="1937606" y="2564084"/>
                <a:ext cx="2479617" cy="888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" altLang="zh-CN" sz="1000" dirty="0">
                    <a:solidFill>
                      <a:srgbClr val="05073B"/>
                    </a:solidFill>
                    <a:latin typeface="Optima" panose="02000503060000020004" pitchFamily="2" charset="0"/>
                    <a:ea typeface="PingFang-SC-Regular" panose="020B0400000000000000" pitchFamily="34" charset="-122"/>
                  </a:rPr>
                  <a:t>H</a:t>
                </a:r>
                <a:r>
                  <a:rPr lang="en" altLang="zh-CN" sz="1000" b="0" i="0" dirty="0">
                    <a:solidFill>
                      <a:srgbClr val="05073B"/>
                    </a:solidFill>
                    <a:effectLst/>
                    <a:latin typeface="Optima" panose="02000503060000020004" pitchFamily="2" charset="0"/>
                    <a:ea typeface="PingFang-SC-Regular" panose="020B0400000000000000" pitchFamily="34" charset="-122"/>
                  </a:rPr>
                  <a:t>igh-performance, high-accuracy, highly flexible search algorithm that can support ultra-large-scale datasets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577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72718" y="401901"/>
            <a:ext cx="49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60AD2"/>
                </a:solidFill>
                <a:ea typeface="微软雅黑"/>
                <a:cs typeface="微软雅黑"/>
              </a:rPr>
              <a:t>ANN Benchmark</a:t>
            </a:r>
            <a:endParaRPr kumimoji="1" lang="zh-CN" altLang="en-US" sz="2400" b="1" spc="300" dirty="0">
              <a:solidFill>
                <a:srgbClr val="260AD2"/>
              </a:solidFill>
              <a:ea typeface="微软雅黑"/>
              <a:cs typeface="微软雅黑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0FDCA1-A122-3444-BD95-93F5FDADCABD}"/>
              </a:ext>
            </a:extLst>
          </p:cNvPr>
          <p:cNvSpPr/>
          <p:nvPr/>
        </p:nvSpPr>
        <p:spPr>
          <a:xfrm>
            <a:off x="7915564" y="64655"/>
            <a:ext cx="1117600" cy="498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30EA42F-92CC-4846-A02E-A627C09E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927" y="166572"/>
            <a:ext cx="871928" cy="2712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691A65-429A-285A-D8A4-B2B616BC4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5" y="1444171"/>
            <a:ext cx="8575032" cy="34186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B792B40-47F3-945C-4863-712FE9F0BF26}"/>
              </a:ext>
            </a:extLst>
          </p:cNvPr>
          <p:cNvSpPr txBox="1"/>
          <p:nvPr/>
        </p:nvSpPr>
        <p:spPr>
          <a:xfrm>
            <a:off x="-637742" y="351222"/>
            <a:ext cx="2545996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03</a:t>
            </a:r>
          </a:p>
          <a:p>
            <a:pPr algn="ctr">
              <a:lnSpc>
                <a:spcPct val="90000"/>
              </a:lnSpc>
            </a:pPr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8ADE29-533E-BA08-2B35-644637407DAB}"/>
              </a:ext>
            </a:extLst>
          </p:cNvPr>
          <p:cNvSpPr txBox="1"/>
          <p:nvPr/>
        </p:nvSpPr>
        <p:spPr>
          <a:xfrm>
            <a:off x="698269" y="1596043"/>
            <a:ext cx="631551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1" i="0" dirty="0">
                <a:solidFill>
                  <a:srgbClr val="05073B"/>
                </a:solidFill>
                <a:effectLst/>
                <a:latin typeface="Optima" panose="02000503060000020004" pitchFamily="2" charset="0"/>
              </a:rPr>
              <a:t>Computational Environment</a:t>
            </a:r>
            <a:r>
              <a:rPr lang="zh-CN" altLang="en-US" b="1" i="0" dirty="0">
                <a:solidFill>
                  <a:srgbClr val="05073B"/>
                </a:solidFill>
                <a:effectLst/>
                <a:latin typeface="Optima" panose="02000503060000020004" pitchFamily="2" charset="0"/>
              </a:rPr>
              <a:t> </a:t>
            </a:r>
            <a:r>
              <a:rPr lang="en" altLang="zh-CN" b="1" i="0" dirty="0">
                <a:solidFill>
                  <a:srgbClr val="05073B"/>
                </a:solidFill>
                <a:effectLst/>
                <a:latin typeface="Optima" panose="02000503060000020004" pitchFamily="2" charset="0"/>
              </a:rPr>
              <a:t>within the company</a:t>
            </a:r>
            <a:endParaRPr lang="en-US" altLang="zh-CN" b="1" dirty="0">
              <a:solidFill>
                <a:srgbClr val="05073B"/>
              </a:solidFill>
              <a:latin typeface="Optima" panose="02000503060000020004" pitchFamily="2" charset="0"/>
            </a:endParaRPr>
          </a:p>
          <a:p>
            <a:r>
              <a:rPr lang="en-US" altLang="zh-CN" sz="2000" dirty="0">
                <a:latin typeface="Optima" panose="02000503060000020004" pitchFamily="2" charset="0"/>
              </a:rPr>
              <a:t>	</a:t>
            </a:r>
            <a:r>
              <a:rPr lang="en-US" altLang="zh-CN" sz="1800" dirty="0">
                <a:latin typeface="Optima" panose="02000503060000020004" pitchFamily="2" charset="0"/>
              </a:rPr>
              <a:t>60G</a:t>
            </a:r>
            <a:r>
              <a:rPr lang="zh-CN" altLang="en-US" sz="1800" dirty="0">
                <a:latin typeface="Optima" panose="02000503060000020004" pitchFamily="2" charset="0"/>
              </a:rPr>
              <a:t> </a:t>
            </a:r>
            <a:r>
              <a:rPr lang="en-US" altLang="zh-CN" sz="1800" dirty="0">
                <a:latin typeface="Optima" panose="02000503060000020004" pitchFamily="2" charset="0"/>
              </a:rPr>
              <a:t>for</a:t>
            </a:r>
            <a:r>
              <a:rPr lang="zh-CN" altLang="en-US" sz="1800" dirty="0">
                <a:latin typeface="Optima" panose="02000503060000020004" pitchFamily="2" charset="0"/>
              </a:rPr>
              <a:t> </a:t>
            </a:r>
            <a:r>
              <a:rPr lang="en-US" altLang="zh-CN" sz="1800" dirty="0">
                <a:latin typeface="Optima" panose="02000503060000020004" pitchFamily="2" charset="0"/>
              </a:rPr>
              <a:t>searching</a:t>
            </a:r>
            <a:r>
              <a:rPr lang="zh-CN" altLang="en-US" sz="1800" dirty="0">
                <a:latin typeface="Optima" panose="02000503060000020004" pitchFamily="2" charset="0"/>
              </a:rPr>
              <a:t> </a:t>
            </a:r>
            <a:r>
              <a:rPr lang="en-US" altLang="zh-CN" sz="1800" dirty="0">
                <a:latin typeface="Optima" panose="02000503060000020004" pitchFamily="2" charset="0"/>
              </a:rPr>
              <a:t>&amp;</a:t>
            </a:r>
            <a:r>
              <a:rPr lang="zh-CN" altLang="en-US" sz="1800" dirty="0">
                <a:latin typeface="Optima" panose="02000503060000020004" pitchFamily="2" charset="0"/>
              </a:rPr>
              <a:t> </a:t>
            </a:r>
            <a:r>
              <a:rPr lang="en-US" altLang="zh-CN" sz="1800" dirty="0">
                <a:latin typeface="Optima" panose="02000503060000020004" pitchFamily="2" charset="0"/>
              </a:rPr>
              <a:t>160G</a:t>
            </a:r>
            <a:r>
              <a:rPr lang="zh-CN" altLang="en-US" sz="1800" dirty="0">
                <a:latin typeface="Optima" panose="02000503060000020004" pitchFamily="2" charset="0"/>
              </a:rPr>
              <a:t> </a:t>
            </a:r>
            <a:r>
              <a:rPr lang="en-US" altLang="zh-CN" sz="1800" dirty="0">
                <a:latin typeface="Optima" panose="02000503060000020004" pitchFamily="2" charset="0"/>
              </a:rPr>
              <a:t>for</a:t>
            </a:r>
            <a:r>
              <a:rPr lang="zh-CN" altLang="en-US" sz="1800" dirty="0">
                <a:latin typeface="Optima" panose="02000503060000020004" pitchFamily="2" charset="0"/>
              </a:rPr>
              <a:t> </a:t>
            </a:r>
            <a:r>
              <a:rPr lang="en-US" altLang="zh-CN" sz="1800" dirty="0">
                <a:latin typeface="Optima" panose="02000503060000020004" pitchFamily="2" charset="0"/>
              </a:rPr>
              <a:t>indexing</a:t>
            </a:r>
          </a:p>
          <a:p>
            <a:r>
              <a:rPr lang="en-US" altLang="zh-CN" sz="1800" dirty="0">
                <a:latin typeface="Optima" panose="02000503060000020004" pitchFamily="2" charset="0"/>
              </a:rPr>
              <a:t>	top-100</a:t>
            </a:r>
          </a:p>
          <a:p>
            <a:r>
              <a:rPr lang="en-US" altLang="zh-CN" b="1" dirty="0">
                <a:latin typeface="Optima" panose="02000503060000020004" pitchFamily="2" charset="0"/>
              </a:rPr>
              <a:t>Algorithm</a:t>
            </a:r>
          </a:p>
          <a:p>
            <a:r>
              <a:rPr lang="en-US" altLang="zh-CN" sz="1600" dirty="0">
                <a:latin typeface="Optima" panose="02000503060000020004" pitchFamily="2" charset="0"/>
              </a:rPr>
              <a:t>	</a:t>
            </a:r>
            <a:r>
              <a:rPr lang="en-US" altLang="zh-CN" sz="1400" dirty="0" err="1">
                <a:latin typeface="Optima" panose="02000503060000020004" pitchFamily="2" charset="0"/>
              </a:rPr>
              <a:t>Nmslib</a:t>
            </a:r>
            <a:r>
              <a:rPr lang="en-US" altLang="zh-CN" sz="1400" dirty="0">
                <a:latin typeface="Optima" panose="02000503060000020004" pitchFamily="2" charset="0"/>
              </a:rPr>
              <a:t>: </a:t>
            </a:r>
            <a:r>
              <a:rPr lang="en" altLang="zh-CN" sz="1400" dirty="0">
                <a:latin typeface="Optima" panose="02000503060000020004" pitchFamily="2" charset="0"/>
              </a:rPr>
              <a:t>The best overall performance expression across multiple datasets.</a:t>
            </a:r>
            <a:endParaRPr lang="en-US" altLang="zh-CN" sz="1400" dirty="0">
              <a:latin typeface="Optima" panose="02000503060000020004" pitchFamily="2" charset="0"/>
            </a:endParaRPr>
          </a:p>
          <a:p>
            <a:r>
              <a:rPr lang="en-US" altLang="zh-CN" sz="1400" dirty="0">
                <a:latin typeface="Optima" panose="02000503060000020004" pitchFamily="2" charset="0"/>
              </a:rPr>
              <a:t>	ours-quant-4: Puck</a:t>
            </a:r>
          </a:p>
          <a:p>
            <a:r>
              <a:rPr lang="en-US" altLang="zh-CN" sz="1400" dirty="0">
                <a:latin typeface="Optima" panose="02000503060000020004" pitchFamily="2" charset="0"/>
              </a:rPr>
              <a:t>	 ours-quant-3: 2 VQ levels, 1 PQ levels and </a:t>
            </a:r>
            <a:r>
              <a:rPr lang="en" altLang="zh-CN" sz="1400" dirty="0">
                <a:latin typeface="Optima" panose="02000503060000020004" pitchFamily="2" charset="0"/>
              </a:rPr>
              <a:t>original feature layer</a:t>
            </a:r>
            <a:endParaRPr lang="en-US" altLang="zh-CN" sz="1400" dirty="0">
              <a:latin typeface="Optima" panose="02000503060000020004" pitchFamily="2" charset="0"/>
            </a:endParaRPr>
          </a:p>
          <a:p>
            <a:r>
              <a:rPr lang="en-US" altLang="zh-CN" sz="1400" dirty="0">
                <a:latin typeface="Optima" panose="02000503060000020004" pitchFamily="2" charset="0"/>
              </a:rPr>
              <a:t>	 ours-hybrid: Tinker</a:t>
            </a:r>
          </a:p>
          <a:p>
            <a:r>
              <a:rPr lang="en-US" altLang="zh-CN" sz="1400" dirty="0">
                <a:latin typeface="Optima" panose="02000503060000020004" pitchFamily="2" charset="0"/>
              </a:rPr>
              <a:t>	IVF</a:t>
            </a:r>
            <a:r>
              <a:rPr lang="zh-CN" altLang="en-US" sz="1400" dirty="0">
                <a:latin typeface="Optima" panose="02000503060000020004" pitchFamily="2" charset="0"/>
              </a:rPr>
              <a:t> </a:t>
            </a:r>
            <a:r>
              <a:rPr lang="en-US" altLang="zh-CN" sz="1400" dirty="0">
                <a:latin typeface="Optima" panose="02000503060000020004" pitchFamily="2" charset="0"/>
              </a:rPr>
              <a:t>&amp;</a:t>
            </a:r>
            <a:r>
              <a:rPr lang="zh-CN" altLang="en-US" sz="1400" dirty="0">
                <a:latin typeface="Optima" panose="02000503060000020004" pitchFamily="2" charset="0"/>
              </a:rPr>
              <a:t> </a:t>
            </a:r>
            <a:r>
              <a:rPr lang="en-US" altLang="zh-CN" sz="1400" dirty="0">
                <a:latin typeface="Optima" panose="02000503060000020004" pitchFamily="2" charset="0"/>
              </a:rPr>
              <a:t>IVFPQ:</a:t>
            </a:r>
            <a:r>
              <a:rPr lang="en" altLang="zh-CN" sz="1400" dirty="0">
                <a:latin typeface="Optima" panose="02000503060000020004" pitchFamily="2" charset="0"/>
              </a:rPr>
              <a:t> Classic algorithm</a:t>
            </a:r>
          </a:p>
          <a:p>
            <a:r>
              <a:rPr lang="en-US" altLang="zh-CN" sz="1400" b="1" dirty="0">
                <a:latin typeface="Optima" panose="02000503060000020004" pitchFamily="2" charset="0"/>
              </a:rPr>
              <a:t>Datasets</a:t>
            </a:r>
          </a:p>
          <a:p>
            <a:r>
              <a:rPr lang="en-US" altLang="zh-CN" sz="1600" dirty="0">
                <a:latin typeface="Optima" panose="02000503060000020004" pitchFamily="2" charset="0"/>
              </a:rPr>
              <a:t>	</a:t>
            </a:r>
            <a:r>
              <a:rPr lang="en-US" altLang="zh-CN" sz="1400" dirty="0">
                <a:latin typeface="Optima" panose="02000503060000020004" pitchFamily="2" charset="0"/>
              </a:rPr>
              <a:t>SIFT:</a:t>
            </a:r>
            <a:r>
              <a:rPr lang="zh-CN" altLang="en-US" sz="1400" dirty="0">
                <a:latin typeface="Optima" panose="02000503060000020004" pitchFamily="2" charset="0"/>
              </a:rPr>
              <a:t> </a:t>
            </a:r>
            <a:r>
              <a:rPr lang="en-US" altLang="zh-CN" sz="1400" dirty="0">
                <a:latin typeface="Optima" panose="02000503060000020004" pitchFamily="2" charset="0"/>
              </a:rPr>
              <a:t>10M &amp; 100M</a:t>
            </a:r>
          </a:p>
          <a:p>
            <a:r>
              <a:rPr lang="en-US" altLang="zh-CN" sz="1400" dirty="0">
                <a:latin typeface="Optima" panose="02000503060000020004" pitchFamily="2" charset="0"/>
              </a:rPr>
              <a:t>	DEEP: 10M &amp; 100M</a:t>
            </a:r>
          </a:p>
        </p:txBody>
      </p:sp>
    </p:spTree>
    <p:extLst>
      <p:ext uri="{BB962C8B-B14F-4D97-AF65-F5344CB8AC3E}">
        <p14:creationId xmlns:p14="http://schemas.microsoft.com/office/powerpoint/2010/main" val="55268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72718" y="401901"/>
            <a:ext cx="49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60AD2"/>
                </a:solidFill>
                <a:ea typeface="微软雅黑"/>
                <a:cs typeface="微软雅黑"/>
              </a:rPr>
              <a:t>ANN Benchmark</a:t>
            </a:r>
            <a:endParaRPr kumimoji="1" lang="zh-CN" altLang="en-US" sz="2400" b="1" spc="300" dirty="0">
              <a:solidFill>
                <a:srgbClr val="260AD2"/>
              </a:solidFill>
              <a:ea typeface="微软雅黑"/>
              <a:cs typeface="微软雅黑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B8F036-CE5B-E04A-B3B3-FA1ACF44CCE5}"/>
              </a:ext>
            </a:extLst>
          </p:cNvPr>
          <p:cNvSpPr/>
          <p:nvPr/>
        </p:nvSpPr>
        <p:spPr>
          <a:xfrm>
            <a:off x="7915564" y="64655"/>
            <a:ext cx="1117600" cy="498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5839FE2-CC94-DF4C-AE51-05C1ED58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927" y="166572"/>
            <a:ext cx="871928" cy="27126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2CB512B-A031-DD04-28FC-820B9E8A095B}"/>
              </a:ext>
            </a:extLst>
          </p:cNvPr>
          <p:cNvGrpSpPr/>
          <p:nvPr/>
        </p:nvGrpSpPr>
        <p:grpSpPr>
          <a:xfrm>
            <a:off x="168937" y="1274961"/>
            <a:ext cx="8640000" cy="3600000"/>
            <a:chOff x="443563" y="1421246"/>
            <a:chExt cx="11304871" cy="47426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B71B7AD-BD35-6D82-18FE-CE193B891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63" y="1421246"/>
              <a:ext cx="11304871" cy="4742600"/>
            </a:xfrm>
            <a:prstGeom prst="rect">
              <a:avLst/>
            </a:prstGeom>
          </p:spPr>
        </p:pic>
        <p:sp>
          <p:nvSpPr>
            <p:cNvPr id="8" name="îsḷîḋê">
              <a:extLst>
                <a:ext uri="{FF2B5EF4-FFF2-40B4-BE49-F238E27FC236}">
                  <a16:creationId xmlns:a16="http://schemas.microsoft.com/office/drawing/2014/main" id="{B055EC5D-1C14-55E4-8A4C-8FF3F0DB16BB}"/>
                </a:ext>
              </a:extLst>
            </p:cNvPr>
            <p:cNvSpPr txBox="1"/>
            <p:nvPr/>
          </p:nvSpPr>
          <p:spPr bwMode="auto">
            <a:xfrm>
              <a:off x="669925" y="1581337"/>
              <a:ext cx="10680562" cy="540000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91440" tIns="45720" rIns="91440" bIns="45720" anchor="t">
              <a:normAutofit fontScale="925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400" b="1" dirty="0"/>
                <a:t>100M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C2B6871-DD12-F10B-5217-4D041D3FD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47" y="1927905"/>
            <a:ext cx="3151338" cy="252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1CAC39B-9BDD-8C44-AC15-1F14E2CE52BF}"/>
              </a:ext>
            </a:extLst>
          </p:cNvPr>
          <p:cNvSpPr txBox="1"/>
          <p:nvPr/>
        </p:nvSpPr>
        <p:spPr>
          <a:xfrm>
            <a:off x="1119753" y="4430601"/>
            <a:ext cx="2126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Deep-100M</a:t>
            </a:r>
            <a:r>
              <a:rPr kumimoji="1" lang="zh-CN" altLang="en-US" sz="1200" dirty="0"/>
              <a:t>，</a:t>
            </a:r>
            <a:r>
              <a:rPr kumimoji="1" lang="en-US" altLang="zh-CN" sz="1200" dirty="0"/>
              <a:t>96</a:t>
            </a:r>
            <a:r>
              <a:rPr lang="en" altLang="zh-CN" sz="1200" b="0" i="0" dirty="0">
                <a:solidFill>
                  <a:srgbClr val="05073B"/>
                </a:solidFill>
                <a:effectLst/>
                <a:latin typeface="PingFang-SC-Regular" panose="020B0400000000000000" pitchFamily="34" charset="-122"/>
                <a:ea typeface="PingFang-SC-Regular" panose="020B0400000000000000" pitchFamily="34" charset="-122"/>
              </a:rPr>
              <a:t> dimension, top100</a:t>
            </a:r>
            <a:endParaRPr kumimoji="1" lang="zh-CN" altLang="en-US" sz="12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B227C6E-AFAA-B055-8F1E-339BC43C5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701" y="1974018"/>
            <a:ext cx="3188790" cy="2520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B3FE445-0D25-EA40-193A-84EECFB929C4}"/>
              </a:ext>
            </a:extLst>
          </p:cNvPr>
          <p:cNvSpPr txBox="1"/>
          <p:nvPr/>
        </p:nvSpPr>
        <p:spPr>
          <a:xfrm>
            <a:off x="5422487" y="4430018"/>
            <a:ext cx="2759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Bigann-100M</a:t>
            </a:r>
            <a:r>
              <a:rPr kumimoji="1" lang="zh-CN" altLang="en-US" sz="1200" dirty="0"/>
              <a:t>，</a:t>
            </a:r>
            <a:r>
              <a:rPr kumimoji="1" lang="en-US" altLang="zh-CN" sz="1200" dirty="0"/>
              <a:t>128</a:t>
            </a:r>
            <a:r>
              <a:rPr lang="en" altLang="zh-CN" sz="1200" b="0" i="0" dirty="0">
                <a:solidFill>
                  <a:srgbClr val="05073B"/>
                </a:solidFill>
                <a:effectLst/>
                <a:latin typeface="PingFang-SC-Regular" panose="020B0400000000000000" pitchFamily="34" charset="-122"/>
                <a:ea typeface="PingFang-SC-Regular" panose="020B0400000000000000" pitchFamily="34" charset="-122"/>
              </a:rPr>
              <a:t> dimension, top100</a:t>
            </a:r>
            <a:endParaRPr kumimoji="1"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E54139-A310-CB8E-2F67-7D70A879CD62}"/>
              </a:ext>
            </a:extLst>
          </p:cNvPr>
          <p:cNvSpPr txBox="1"/>
          <p:nvPr/>
        </p:nvSpPr>
        <p:spPr>
          <a:xfrm>
            <a:off x="-637742" y="351222"/>
            <a:ext cx="2545996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03</a:t>
            </a:r>
          </a:p>
          <a:p>
            <a:pPr algn="ctr">
              <a:lnSpc>
                <a:spcPct val="90000"/>
              </a:lnSpc>
            </a:pPr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2882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72718" y="401901"/>
            <a:ext cx="49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60AD2"/>
                </a:solidFill>
                <a:ea typeface="微软雅黑"/>
                <a:cs typeface="微软雅黑"/>
              </a:rPr>
              <a:t>ANN Benchmark</a:t>
            </a:r>
            <a:endParaRPr kumimoji="1" lang="zh-CN" altLang="en-US" sz="2400" b="1" spc="300" dirty="0">
              <a:solidFill>
                <a:srgbClr val="260AD2"/>
              </a:solidFill>
              <a:ea typeface="微软雅黑"/>
              <a:cs typeface="微软雅黑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B8F036-CE5B-E04A-B3B3-FA1ACF44CCE5}"/>
              </a:ext>
            </a:extLst>
          </p:cNvPr>
          <p:cNvSpPr/>
          <p:nvPr/>
        </p:nvSpPr>
        <p:spPr>
          <a:xfrm>
            <a:off x="7915564" y="64655"/>
            <a:ext cx="1117600" cy="498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5839FE2-CC94-DF4C-AE51-05C1ED58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927" y="166572"/>
            <a:ext cx="871928" cy="27126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2CB512B-A031-DD04-28FC-820B9E8A095B}"/>
              </a:ext>
            </a:extLst>
          </p:cNvPr>
          <p:cNvGrpSpPr/>
          <p:nvPr/>
        </p:nvGrpSpPr>
        <p:grpSpPr>
          <a:xfrm>
            <a:off x="168937" y="1274961"/>
            <a:ext cx="8640000" cy="3600000"/>
            <a:chOff x="443563" y="1421246"/>
            <a:chExt cx="11304871" cy="47426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B71B7AD-BD35-6D82-18FE-CE193B891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63" y="1421246"/>
              <a:ext cx="11304871" cy="4742600"/>
            </a:xfrm>
            <a:prstGeom prst="rect">
              <a:avLst/>
            </a:prstGeom>
          </p:spPr>
        </p:pic>
        <p:sp>
          <p:nvSpPr>
            <p:cNvPr id="8" name="îsḷîḋê">
              <a:extLst>
                <a:ext uri="{FF2B5EF4-FFF2-40B4-BE49-F238E27FC236}">
                  <a16:creationId xmlns:a16="http://schemas.microsoft.com/office/drawing/2014/main" id="{B055EC5D-1C14-55E4-8A4C-8FF3F0DB16BB}"/>
                </a:ext>
              </a:extLst>
            </p:cNvPr>
            <p:cNvSpPr txBox="1"/>
            <p:nvPr/>
          </p:nvSpPr>
          <p:spPr bwMode="auto">
            <a:xfrm>
              <a:off x="669925" y="1581337"/>
              <a:ext cx="10680562" cy="540000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91440" tIns="45720" rIns="91440" bIns="45720" anchor="t">
              <a:normAutofit fontScale="925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400" b="1" dirty="0"/>
                <a:t>10M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1CAC39B-9BDD-8C44-AC15-1F14E2CE52BF}"/>
              </a:ext>
            </a:extLst>
          </p:cNvPr>
          <p:cNvSpPr txBox="1"/>
          <p:nvPr/>
        </p:nvSpPr>
        <p:spPr>
          <a:xfrm>
            <a:off x="1119753" y="4430601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Deep-10M</a:t>
            </a:r>
            <a:r>
              <a:rPr kumimoji="1" lang="zh-CN" altLang="en-US" sz="1200" dirty="0"/>
              <a:t>，</a:t>
            </a:r>
            <a:r>
              <a:rPr kumimoji="1" lang="en-US" altLang="zh-CN" sz="1200" dirty="0"/>
              <a:t>96</a:t>
            </a:r>
            <a:r>
              <a:rPr lang="en" altLang="zh-CN" sz="1200" b="0" i="0" dirty="0">
                <a:solidFill>
                  <a:srgbClr val="05073B"/>
                </a:solidFill>
                <a:effectLst/>
                <a:latin typeface="PingFang-SC-Regular" panose="020B0400000000000000" pitchFamily="34" charset="-122"/>
                <a:ea typeface="PingFang-SC-Regular" panose="020B0400000000000000" pitchFamily="34" charset="-122"/>
              </a:rPr>
              <a:t> dimension, top100</a:t>
            </a:r>
            <a:endParaRPr kumimoji="1"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3FE445-0D25-EA40-193A-84EECFB929C4}"/>
              </a:ext>
            </a:extLst>
          </p:cNvPr>
          <p:cNvSpPr txBox="1"/>
          <p:nvPr/>
        </p:nvSpPr>
        <p:spPr>
          <a:xfrm>
            <a:off x="5422487" y="4430018"/>
            <a:ext cx="2759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Bigann-10M</a:t>
            </a:r>
            <a:r>
              <a:rPr kumimoji="1" lang="zh-CN" altLang="en-US" sz="1200" dirty="0"/>
              <a:t>，</a:t>
            </a:r>
            <a:r>
              <a:rPr kumimoji="1" lang="en-US" altLang="zh-CN" sz="1200" dirty="0"/>
              <a:t>128</a:t>
            </a:r>
            <a:r>
              <a:rPr lang="en" altLang="zh-CN" sz="1200" b="0" i="0" dirty="0">
                <a:solidFill>
                  <a:srgbClr val="05073B"/>
                </a:solidFill>
                <a:effectLst/>
                <a:latin typeface="PingFang-SC-Regular" panose="020B0400000000000000" pitchFamily="34" charset="-122"/>
                <a:ea typeface="PingFang-SC-Regular" panose="020B0400000000000000" pitchFamily="34" charset="-122"/>
              </a:rPr>
              <a:t> dimension, top100</a:t>
            </a:r>
            <a:endParaRPr kumimoji="1" lang="zh-CN" altLang="en-US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FC95AD-F343-A357-CB9C-FC464F8C8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08" y="1789844"/>
            <a:ext cx="3017903" cy="25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EA48DD-231E-0FE7-4FF1-179C10D75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2808" y="1858973"/>
            <a:ext cx="3022984" cy="252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23959BD-CB24-F4ED-2F98-18D816B58005}"/>
              </a:ext>
            </a:extLst>
          </p:cNvPr>
          <p:cNvSpPr txBox="1"/>
          <p:nvPr/>
        </p:nvSpPr>
        <p:spPr>
          <a:xfrm>
            <a:off x="-637742" y="351222"/>
            <a:ext cx="2545996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03</a:t>
            </a:r>
          </a:p>
          <a:p>
            <a:pPr algn="ctr">
              <a:lnSpc>
                <a:spcPct val="90000"/>
              </a:lnSpc>
            </a:pPr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9142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32724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THANKS</a:t>
            </a:r>
            <a:endParaRPr kumimoji="1"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DF16B7-CD4E-584F-8CF8-69E3754D20A2}"/>
              </a:ext>
            </a:extLst>
          </p:cNvPr>
          <p:cNvSpPr/>
          <p:nvPr/>
        </p:nvSpPr>
        <p:spPr>
          <a:xfrm>
            <a:off x="7915564" y="64655"/>
            <a:ext cx="1117600" cy="498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6AB1E0-814A-CAB9-C5B2-2EFBE9673D2E}"/>
              </a:ext>
            </a:extLst>
          </p:cNvPr>
          <p:cNvSpPr txBox="1"/>
          <p:nvPr/>
        </p:nvSpPr>
        <p:spPr>
          <a:xfrm>
            <a:off x="2515796" y="3848627"/>
            <a:ext cx="411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60AD2"/>
                </a:solidFill>
              </a:rPr>
              <a:t>GitHub  :  </a:t>
            </a:r>
            <a:r>
              <a:rPr lang="en" altLang="zh-CN" i="0" u="sng" dirty="0">
                <a:solidFill>
                  <a:srgbClr val="260AD2"/>
                </a:solidFill>
                <a:effectLst/>
                <a:ea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https://github.com/baidu/puck</a:t>
            </a:r>
            <a:r>
              <a:rPr lang="en" altLang="zh-CN" i="0" u="none" strike="noStrike" dirty="0">
                <a:solidFill>
                  <a:srgbClr val="260AD2"/>
                </a:solidFill>
                <a:effectLst/>
                <a:ea typeface="+mn-ea"/>
              </a:rPr>
              <a:t> </a:t>
            </a:r>
            <a:endParaRPr lang="zh-CN" altLang="en-US" dirty="0">
              <a:solidFill>
                <a:srgbClr val="260AD2"/>
              </a:solidFill>
              <a:ea typeface="+mn-ea"/>
            </a:endParaRPr>
          </a:p>
        </p:txBody>
      </p:sp>
      <p:pic>
        <p:nvPicPr>
          <p:cNvPr id="7" name="图像" descr="图像">
            <a:extLst>
              <a:ext uri="{FF2B5EF4-FFF2-40B4-BE49-F238E27FC236}">
                <a16:creationId xmlns:a16="http://schemas.microsoft.com/office/drawing/2014/main" id="{D7EBD93B-88CA-2984-4908-DD05CB59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99" y="3739626"/>
            <a:ext cx="3556000" cy="20002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4445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543</Words>
  <Application>Microsoft Macintosh PowerPoint</Application>
  <PresentationFormat>全屏显示(16:9)</PresentationFormat>
  <Paragraphs>112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微软雅黑</vt:lpstr>
      <vt:lpstr>PingFang-SC-Regular</vt:lpstr>
      <vt:lpstr>Arial</vt:lpstr>
      <vt:lpstr>Calibri</vt:lpstr>
      <vt:lpstr>Optima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pinbai</dc:creator>
  <cp:lastModifiedBy>yinjie06</cp:lastModifiedBy>
  <cp:revision>145</cp:revision>
  <cp:lastPrinted>2019-07-10T09:36:08Z</cp:lastPrinted>
  <dcterms:created xsi:type="dcterms:W3CDTF">2017-05-26T10:52:32Z</dcterms:created>
  <dcterms:modified xsi:type="dcterms:W3CDTF">2023-12-10T04:48:21Z</dcterms:modified>
</cp:coreProperties>
</file>