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ED5B6-5C33-410D-8025-39992E5B50D9}"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ED5B6-5C33-410D-8025-39992E5B50D9}"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ED5B6-5C33-410D-8025-39992E5B50D9}"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ED5B6-5C33-410D-8025-39992E5B50D9}"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ED5B6-5C33-410D-8025-39992E5B50D9}"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ED5B6-5C33-410D-8025-39992E5B50D9}"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ED5B6-5C33-410D-8025-39992E5B50D9}"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ED5B6-5C33-410D-8025-39992E5B50D9}"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ED5B6-5C33-410D-8025-39992E5B50D9}"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ED5B6-5C33-410D-8025-39992E5B50D9}"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ED5B6-5C33-410D-8025-39992E5B50D9}"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C4C9D-E844-4AD7-BA75-7D78940EDF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ED5B6-5C33-410D-8025-39992E5B50D9}" type="datetimeFigureOut">
              <a:rPr lang="en-US" smtClean="0"/>
              <a:t>4/14/2022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C4C9D-E844-4AD7-BA75-7D78940EDF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696200" cy="5181599"/>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Customized - First Choice</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sz="3100" u="heavy" dirty="0" err="1">
                <a:latin typeface="Times New Roman" pitchFamily="18" charset="0"/>
                <a:cs typeface="Times New Roman" pitchFamily="18" charset="0"/>
              </a:rPr>
              <a:t>Submittted</a:t>
            </a:r>
            <a:r>
              <a:rPr lang="en-US" sz="3100" u="heavy" dirty="0">
                <a:latin typeface="Times New Roman" pitchFamily="18" charset="0"/>
                <a:cs typeface="Times New Roman" pitchFamily="18" charset="0"/>
              </a:rPr>
              <a:t> By</a:t>
            </a:r>
            <a:br>
              <a:rPr lang="en-US" sz="3100" dirty="0">
                <a:latin typeface="Times New Roman" pitchFamily="18" charset="0"/>
                <a:cs typeface="Times New Roman" pitchFamily="18" charset="0"/>
              </a:rPr>
            </a:br>
            <a:r>
              <a:rPr lang="en-US" sz="3100" b="1" dirty="0">
                <a:latin typeface="Times New Roman" pitchFamily="18" charset="0"/>
                <a:cs typeface="Times New Roman" pitchFamily="18" charset="0"/>
              </a:rPr>
              <a:t>Group No: 10</a:t>
            </a:r>
            <a:br>
              <a:rPr lang="en-US" sz="3100" b="1" dirty="0">
                <a:latin typeface="Times New Roman" pitchFamily="18" charset="0"/>
                <a:cs typeface="Times New Roman" pitchFamily="18" charset="0"/>
              </a:rPr>
            </a:br>
            <a:r>
              <a:rPr lang="en-US" sz="3100" dirty="0" err="1">
                <a:latin typeface="Times New Roman" pitchFamily="18" charset="0"/>
                <a:cs typeface="Times New Roman" pitchFamily="18" charset="0"/>
              </a:rPr>
              <a:t>Pooja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Fondekar</a:t>
            </a:r>
            <a:r>
              <a:rPr lang="en-US" sz="3100" dirty="0">
                <a:latin typeface="Times New Roman" pitchFamily="18" charset="0"/>
                <a:cs typeface="Times New Roman" pitchFamily="18" charset="0"/>
              </a:rPr>
              <a:t>	210943120068</a:t>
            </a:r>
            <a:br>
              <a:rPr lang="en-US" sz="3100" dirty="0">
                <a:latin typeface="Times New Roman" pitchFamily="18" charset="0"/>
                <a:cs typeface="Times New Roman" pitchFamily="18" charset="0"/>
              </a:rPr>
            </a:br>
            <a:r>
              <a:rPr lang="en-US" sz="3100" dirty="0" err="1">
                <a:latin typeface="Times New Roman" pitchFamily="18" charset="0"/>
                <a:cs typeface="Times New Roman" pitchFamily="18" charset="0"/>
              </a:rPr>
              <a:t>Pragati</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Wasnik</a:t>
            </a:r>
            <a:r>
              <a:rPr lang="en-US" sz="3100" dirty="0">
                <a:latin typeface="Times New Roman" pitchFamily="18" charset="0"/>
                <a:cs typeface="Times New Roman" pitchFamily="18" charset="0"/>
              </a:rPr>
              <a:t>	210943120071</a:t>
            </a:r>
            <a:br>
              <a:rPr lang="en-US" sz="3100" dirty="0">
                <a:latin typeface="Times New Roman" pitchFamily="18" charset="0"/>
                <a:cs typeface="Times New Roman" pitchFamily="18" charset="0"/>
              </a:rPr>
            </a:br>
            <a:r>
              <a:rPr lang="en-US" sz="3100" dirty="0" err="1">
                <a:latin typeface="Times New Roman" pitchFamily="18" charset="0"/>
                <a:cs typeface="Times New Roman" pitchFamily="18" charset="0"/>
              </a:rPr>
              <a:t>Harsha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Sonawane</a:t>
            </a:r>
            <a:r>
              <a:rPr lang="en-US" sz="3100" dirty="0">
                <a:latin typeface="Times New Roman" pitchFamily="18" charset="0"/>
                <a:cs typeface="Times New Roman" pitchFamily="18" charset="0"/>
              </a:rPr>
              <a:t>	210943120031</a:t>
            </a:r>
            <a:br>
              <a:rPr lang="en-US" sz="3100" dirty="0">
                <a:latin typeface="Times New Roman" pitchFamily="18" charset="0"/>
                <a:cs typeface="Times New Roman" pitchFamily="18" charset="0"/>
              </a:rPr>
            </a:br>
            <a:r>
              <a:rPr lang="en-US" sz="3100" dirty="0" err="1">
                <a:latin typeface="Times New Roman" pitchFamily="18" charset="0"/>
                <a:cs typeface="Times New Roman" pitchFamily="18" charset="0"/>
              </a:rPr>
              <a:t>Mohnish</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Pawar</a:t>
            </a:r>
            <a:r>
              <a:rPr lang="en-US" sz="3100" dirty="0">
                <a:latin typeface="Times New Roman" pitchFamily="18" charset="0"/>
                <a:cs typeface="Times New Roman" pitchFamily="18" charset="0"/>
              </a:rPr>
              <a:t>	210943120054</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600201"/>
            <a:ext cx="8229600" cy="3962400"/>
          </a:xfrm>
        </p:spPr>
        <p:txBody>
          <a:bodyPr>
            <a:normAutofit/>
          </a:bodyPr>
          <a:lstStyle/>
          <a:p>
            <a:pPr algn="just">
              <a:buNone/>
            </a:pPr>
            <a:r>
              <a:rPr lang="en-US" sz="2800" dirty="0">
                <a:latin typeface="Times New Roman" pitchFamily="18" charset="0"/>
                <a:cs typeface="Times New Roman" pitchFamily="18" charset="0"/>
              </a:rPr>
              <a:t>    Main motive of doing this project is to fulfill the customer requirements and to build strong customer base. In this project we are going to develop the system where we are providing a multiple option to user so that user can choose as per their requirement and get satisfactory product (Customized product). Also customer can buy raw material from the site. Experience to each segment of users and can drive customer loyalty and increase customer satisfaction.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Our proposed system that is Customized-First Choice modules listed as below.</a:t>
            </a:r>
          </a:p>
          <a:p>
            <a:pPr lvl="2"/>
            <a:r>
              <a:rPr lang="en-US" sz="3200" dirty="0">
                <a:latin typeface="Times New Roman" pitchFamily="18" charset="0"/>
                <a:cs typeface="Times New Roman" pitchFamily="18" charset="0"/>
              </a:rPr>
              <a:t>User Module </a:t>
            </a:r>
          </a:p>
          <a:p>
            <a:pPr lvl="2"/>
            <a:r>
              <a:rPr lang="en-US" sz="3200" dirty="0">
                <a:latin typeface="Times New Roman" pitchFamily="18" charset="0"/>
                <a:cs typeface="Times New Roman" pitchFamily="18" charset="0"/>
              </a:rPr>
              <a:t>Vendor Module</a:t>
            </a:r>
          </a:p>
          <a:p>
            <a:pPr lvl="2"/>
            <a:r>
              <a:rPr lang="en-US" sz="3200" dirty="0">
                <a:latin typeface="Times New Roman" pitchFamily="18" charset="0"/>
                <a:cs typeface="Times New Roman" pitchFamily="18" charset="0"/>
              </a:rPr>
              <a:t>Admin Module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ER Diagram</a:t>
            </a:r>
            <a:br>
              <a:rPr lang="en-US" dirty="0"/>
            </a:b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4800" y="990600"/>
            <a:ext cx="8382000" cy="53665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rmAutofit fontScale="90000"/>
          </a:bodyPr>
          <a:lstStyle/>
          <a:p>
            <a:br>
              <a:rPr lang="en-US" b="1" u="heavy" dirty="0"/>
            </a:br>
            <a:br>
              <a:rPr lang="en-US" b="1" u="heavy" dirty="0"/>
            </a:br>
            <a:r>
              <a:rPr lang="en-US" sz="3600" b="1" u="heavy" dirty="0">
                <a:latin typeface="Times New Roman" pitchFamily="18" charset="0"/>
                <a:cs typeface="Times New Roman" pitchFamily="18" charset="0"/>
              </a:rPr>
              <a:t>Software Requirement Specification</a:t>
            </a:r>
            <a:r>
              <a:rPr lang="en-US" sz="3600" b="1" dirty="0">
                <a:latin typeface="Times New Roman" pitchFamily="18" charset="0"/>
                <a:cs typeface="Times New Roman" pitchFamily="18" charset="0"/>
              </a:rPr>
              <a:t> </a:t>
            </a:r>
            <a:br>
              <a:rPr lang="en-US" sz="2200" b="1" dirty="0">
                <a:latin typeface="Times New Roman" pitchFamily="18" charset="0"/>
                <a:cs typeface="Times New Roman" pitchFamily="18" charset="0"/>
              </a:rPr>
            </a:br>
            <a:r>
              <a:rPr lang="en-US" sz="2200" b="1" dirty="0">
                <a:latin typeface="Times New Roman" pitchFamily="18" charset="0"/>
                <a:cs typeface="Times New Roman" pitchFamily="18" charset="0"/>
              </a:rPr>
              <a:t>Hardware:</a:t>
            </a:r>
            <a:br>
              <a:rPr lang="en-US" sz="2200" b="1" u="sng" dirty="0">
                <a:latin typeface="Times New Roman" pitchFamily="18" charset="0"/>
                <a:cs typeface="Times New Roman" pitchFamily="18" charset="0"/>
              </a:rPr>
            </a:br>
            <a:r>
              <a:rPr lang="en-US" sz="2200" dirty="0">
                <a:latin typeface="Times New Roman" pitchFamily="18" charset="0"/>
                <a:cs typeface="Times New Roman" pitchFamily="18" charset="0"/>
              </a:rPr>
              <a:t>Intel i3Processor 3rdGeneration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4 GB ddr3ram.</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Windows 10 Home edition </a:t>
            </a:r>
            <a:r>
              <a:rPr lang="en-US" sz="2200" dirty="0" err="1">
                <a:latin typeface="Times New Roman" pitchFamily="18" charset="0"/>
                <a:cs typeface="Times New Roman" pitchFamily="18" charset="0"/>
              </a:rPr>
              <a:t>orlater</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200 GB SATA </a:t>
            </a:r>
            <a:r>
              <a:rPr lang="en-US" sz="2200" dirty="0" err="1">
                <a:latin typeface="Times New Roman" pitchFamily="18" charset="0"/>
                <a:cs typeface="Times New Roman" pitchFamily="18" charset="0"/>
              </a:rPr>
              <a:t>HDDSpace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Data Connection 200Kbps</a:t>
            </a:r>
            <a:br>
              <a:rPr lang="en-US" sz="2200" dirty="0">
                <a:latin typeface="Times New Roman" pitchFamily="18" charset="0"/>
                <a:cs typeface="Times New Roman" pitchFamily="18" charset="0"/>
              </a:rPr>
            </a:b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Software:</a:t>
            </a:r>
            <a:br>
              <a:rPr lang="en-US" sz="2200" b="1" u="sng" dirty="0">
                <a:latin typeface="Times New Roman" pitchFamily="18" charset="0"/>
                <a:cs typeface="Times New Roman" pitchFamily="18" charset="0"/>
              </a:rPr>
            </a:br>
            <a:r>
              <a:rPr lang="en-US" sz="2200" b="1" dirty="0">
                <a:latin typeface="Times New Roman" pitchFamily="18" charset="0"/>
                <a:cs typeface="Times New Roman" pitchFamily="18" charset="0"/>
              </a:rPr>
              <a:t>Frontend-</a:t>
            </a:r>
            <a:r>
              <a:rPr lang="en-US" sz="2200" dirty="0">
                <a:latin typeface="Times New Roman" pitchFamily="18" charset="0"/>
                <a:cs typeface="Times New Roman" pitchFamily="18" charset="0"/>
              </a:rPr>
              <a:t>REACTJS</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Backend-</a:t>
            </a:r>
            <a:r>
              <a:rPr lang="en-US" sz="2200" dirty="0" err="1">
                <a:latin typeface="Times New Roman" pitchFamily="18" charset="0"/>
                <a:cs typeface="Times New Roman" pitchFamily="18" charset="0"/>
              </a:rPr>
              <a:t>Springboot</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Database-</a:t>
            </a:r>
            <a:r>
              <a:rPr lang="en-US" sz="2200" dirty="0">
                <a:latin typeface="Times New Roman" pitchFamily="18" charset="0"/>
                <a:cs typeface="Times New Roman" pitchFamily="18" charset="0"/>
              </a:rPr>
              <a:t>MySQL5.7withWorkbench 8.0</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ApacheTomcatServer9</a:t>
            </a:r>
            <a:br>
              <a:rPr lang="en-US" dirty="0"/>
            </a:b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Future Scope</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   The further development in the project is to provide a product as per customer requirement like customer will choose the material and provides a dimensions and according to that customer will received stitched product.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2819400"/>
          </a:xfrm>
        </p:spPr>
        <p:txBody>
          <a:bodyPr>
            <a:normAutofit/>
          </a:bodyPr>
          <a:lstStyle/>
          <a:p>
            <a:r>
              <a:rPr lang="en-US" sz="4800" b="1" dirty="0">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230</Words>
  <Application>Microsoft Office PowerPoint</Application>
  <PresentationFormat>On-screen Show (4:3)</PresentationFormat>
  <Paragraphs>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Customized - First Choice  Submittted By Group No: 10 Pooja Fondekar 210943120068 Pragati Wasnik 210943120071 Harsha Sonawane 210943120031 Mohnish Pawar 210943120054  </vt:lpstr>
      <vt:lpstr>Introduction</vt:lpstr>
      <vt:lpstr>PowerPoint Presentation</vt:lpstr>
      <vt:lpstr>ER Diagram </vt:lpstr>
      <vt:lpstr>  Software Requirement Specification  Hardware: Intel i3Processor 3rdGeneration  4 GB ddr3ram. Windows 10 Home edition orlater. 200 GB SATA HDDSpace Data Connection 200Kbps    Software: Frontend-REACTJS Backend-Springboot Database-MySQL5.7withWorkbench 8.0 ApacheTomcatServer9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 First Choice</dc:title>
  <dc:creator>Hp</dc:creator>
  <cp:lastModifiedBy>Harsha Sonawane</cp:lastModifiedBy>
  <cp:revision>7</cp:revision>
  <dcterms:created xsi:type="dcterms:W3CDTF">2022-04-14T09:42:32Z</dcterms:created>
  <dcterms:modified xsi:type="dcterms:W3CDTF">2022-04-14T16:59:07Z</dcterms:modified>
</cp:coreProperties>
</file>