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66" r:id="rId5"/>
    <p:sldId id="261" r:id="rId6"/>
    <p:sldId id="3849" r:id="rId7"/>
    <p:sldId id="3848" r:id="rId8"/>
    <p:sldId id="3856" r:id="rId9"/>
    <p:sldId id="3853" r:id="rId10"/>
    <p:sldId id="3857" r:id="rId11"/>
    <p:sldId id="3846" r:id="rId12"/>
    <p:sldId id="3858" r:id="rId13"/>
    <p:sldId id="265" r:id="rId14"/>
    <p:sldId id="3855" r:id="rId15"/>
    <p:sldId id="385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FC5E3"/>
    <a:srgbClr val="F0B369"/>
    <a:srgbClr val="E6BE8E"/>
    <a:srgbClr val="FF9413"/>
    <a:srgbClr val="A5E5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D48C97-FB1C-4DAD-834A-983D7B8E33B6}" v="417" dt="2025-06-29T11:49:45.809"/>
    <p1510:client id="{09D6C915-12B8-A3DA-9FDE-E3BDAEABC67D}" v="17" dt="2025-06-30T16:10:52.571"/>
    <p1510:client id="{14B5BEE2-CCEC-4F98-6268-09B408D13306}" v="147" dt="2025-06-30T10:06:32.483"/>
    <p1510:client id="{48B44624-F775-E20F-4897-1FC3D178B1FC}" v="37" dt="2025-06-30T05:11:41.932"/>
    <p1510:client id="{64B96557-0A45-E83B-91AD-881A35B79BDC}" v="8" dt="2025-06-30T07:34:30.278"/>
    <p1510:client id="{BABC238B-CE01-4BAD-B435-B0B17CE028B0}" v="610" dt="2025-06-29T16:39:03.791"/>
    <p1510:client id="{F3647EB3-05F4-29A2-100E-7CE134225716}" v="3" dt="2025-06-30T10:07:53.661"/>
    <p1510:client id="{FC01B5D0-E22C-A24C-8582-B0E0120BBBDA}" v="79" dt="2025-06-29T16:46:31.300"/>
  </p1510:revLst>
</p1510:revInfo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F69025-5D99-4740-941B-01F6F83B7477}" type="doc">
      <dgm:prSet loTypeId="urn:microsoft.com/office/officeart/2005/8/layout/hProcess9" loCatId="process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89427BBD-7D60-4590-B700-86D9EF691FAD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Sprint 1</a:t>
          </a:r>
          <a:endParaRPr lang="en-US"/>
        </a:p>
      </dgm:t>
    </dgm:pt>
    <dgm:pt modelId="{1E83CBF4-64B3-449E-A898-260923983D26}" type="parTrans" cxnId="{AF6AD7B4-8285-40CC-9713-8AB63725630B}">
      <dgm:prSet/>
      <dgm:spPr/>
      <dgm:t>
        <a:bodyPr/>
        <a:lstStyle/>
        <a:p>
          <a:endParaRPr lang="en-US"/>
        </a:p>
      </dgm:t>
    </dgm:pt>
    <dgm:pt modelId="{54E48CFA-2BF5-428F-8FFE-70DC40C9A8EF}" type="sibTrans" cxnId="{AF6AD7B4-8285-40CC-9713-8AB63725630B}">
      <dgm:prSet/>
      <dgm:spPr/>
      <dgm:t>
        <a:bodyPr/>
        <a:lstStyle/>
        <a:p>
          <a:endParaRPr lang="en-US"/>
        </a:p>
      </dgm:t>
    </dgm:pt>
    <dgm:pt modelId="{B9F1A5ED-F75D-4223-B970-1196EC783822}">
      <dgm:prSet phldrT="[Text]" phldr="0"/>
      <dgm:spPr/>
      <dgm:t>
        <a:bodyPr/>
        <a:lstStyle/>
        <a:p>
          <a:pPr rtl="0"/>
          <a:r>
            <a:rPr lang="en-US" b="0">
              <a:latin typeface="Tw Cen MT"/>
            </a:rPr>
            <a:t>Analysing</a:t>
          </a:r>
          <a:r>
            <a:rPr lang="en-US"/>
            <a:t> and Planning</a:t>
          </a:r>
        </a:p>
      </dgm:t>
    </dgm:pt>
    <dgm:pt modelId="{38E82027-BD0E-4711-B5A5-17EE0870871E}" type="parTrans" cxnId="{E45A4F34-9DD3-4D07-8A8B-7C2C170CB1D2}">
      <dgm:prSet/>
      <dgm:spPr/>
      <dgm:t>
        <a:bodyPr/>
        <a:lstStyle/>
        <a:p>
          <a:endParaRPr lang="en-US"/>
        </a:p>
      </dgm:t>
    </dgm:pt>
    <dgm:pt modelId="{73E0A465-F685-46D1-A261-4EF14D69C297}" type="sibTrans" cxnId="{E45A4F34-9DD3-4D07-8A8B-7C2C170CB1D2}">
      <dgm:prSet/>
      <dgm:spPr/>
      <dgm:t>
        <a:bodyPr/>
        <a:lstStyle/>
        <a:p>
          <a:endParaRPr lang="en-US"/>
        </a:p>
      </dgm:t>
    </dgm:pt>
    <dgm:pt modelId="{7E3E6EFA-E8E7-48DD-BF1F-92187E865DC6}">
      <dgm:prSet phldrT="[Text]" phldr="0"/>
      <dgm:spPr/>
      <dgm:t>
        <a:bodyPr/>
        <a:lstStyle/>
        <a:p>
          <a:pPr rtl="0"/>
          <a:r>
            <a:rPr lang="en-US">
              <a:latin typeface="Tw Cen MT"/>
            </a:rPr>
            <a:t>Sprint 2</a:t>
          </a:r>
          <a:endParaRPr lang="en-US"/>
        </a:p>
      </dgm:t>
    </dgm:pt>
    <dgm:pt modelId="{EFB8652C-5D84-46D3-8796-106B93D6280D}" type="parTrans" cxnId="{27353DC0-5052-4CF2-BBFB-6E3C65ED11E3}">
      <dgm:prSet/>
      <dgm:spPr/>
      <dgm:t>
        <a:bodyPr/>
        <a:lstStyle/>
        <a:p>
          <a:endParaRPr lang="en-US"/>
        </a:p>
      </dgm:t>
    </dgm:pt>
    <dgm:pt modelId="{B6381ED9-5E37-4671-A16A-ED8E4A15C5F8}" type="sibTrans" cxnId="{27353DC0-5052-4CF2-BBFB-6E3C65ED11E3}">
      <dgm:prSet/>
      <dgm:spPr/>
      <dgm:t>
        <a:bodyPr/>
        <a:lstStyle/>
        <a:p>
          <a:endParaRPr lang="en-US"/>
        </a:p>
      </dgm:t>
    </dgm:pt>
    <dgm:pt modelId="{D380EB13-4A56-4697-AD93-85A7D1CEA603}">
      <dgm:prSet phldr="0"/>
      <dgm:spPr/>
      <dgm:t>
        <a:bodyPr/>
        <a:lstStyle/>
        <a:p>
          <a:pPr rtl="0"/>
          <a:r>
            <a:rPr lang="en-US"/>
            <a:t>Days:2 days </a:t>
          </a:r>
          <a:endParaRPr lang="en-US">
            <a:latin typeface="Tw Cen MT"/>
          </a:endParaRPr>
        </a:p>
      </dgm:t>
    </dgm:pt>
    <dgm:pt modelId="{FDD796AF-B60B-4331-AF5D-A77747A5EB2F}" type="parTrans" cxnId="{6244FB26-BBE1-401C-90A3-4560F478D889}">
      <dgm:prSet/>
      <dgm:spPr/>
    </dgm:pt>
    <dgm:pt modelId="{6669C14A-935A-4733-84B8-0D90C5719D42}" type="sibTrans" cxnId="{6244FB26-BBE1-401C-90A3-4560F478D889}">
      <dgm:prSet/>
      <dgm:spPr/>
    </dgm:pt>
    <dgm:pt modelId="{08D9628C-7632-4F7F-A9F1-0FE495487931}">
      <dgm:prSet phldr="0"/>
      <dgm:spPr/>
      <dgm:t>
        <a:bodyPr/>
        <a:lstStyle/>
        <a:p>
          <a:pPr algn="l" rtl="0"/>
          <a:r>
            <a:rPr lang="en-US"/>
            <a:t>SQL Schema and Basic level of Application</a:t>
          </a:r>
          <a:endParaRPr lang="en-US">
            <a:latin typeface="Tw Cen MT"/>
          </a:endParaRPr>
        </a:p>
      </dgm:t>
    </dgm:pt>
    <dgm:pt modelId="{10176F00-C821-4CAE-A4C3-7DABB3C1FE1F}" type="parTrans" cxnId="{68FFA2FD-3EFE-4A01-8F2C-B9F81376C7AE}">
      <dgm:prSet/>
      <dgm:spPr/>
    </dgm:pt>
    <dgm:pt modelId="{C609789C-CD58-4BCD-B81C-36A388328F8C}" type="sibTrans" cxnId="{68FFA2FD-3EFE-4A01-8F2C-B9F81376C7AE}">
      <dgm:prSet/>
      <dgm:spPr/>
    </dgm:pt>
    <dgm:pt modelId="{45901B68-82A8-4F96-8E7E-0F5D199EEA1E}">
      <dgm:prSet phldr="0"/>
      <dgm:spPr/>
      <dgm:t>
        <a:bodyPr/>
        <a:lstStyle/>
        <a:p>
          <a:pPr algn="l" rtl="0"/>
          <a:r>
            <a:rPr lang="en-US">
              <a:latin typeface="Tw Cen MT"/>
            </a:rPr>
            <a:t>Sprint</a:t>
          </a:r>
          <a:r>
            <a:rPr lang="en-US"/>
            <a:t> 3: </a:t>
          </a:r>
          <a:endParaRPr lang="en-US">
            <a:latin typeface="Tw Cen MT"/>
          </a:endParaRPr>
        </a:p>
      </dgm:t>
    </dgm:pt>
    <dgm:pt modelId="{25D46FC3-8CF7-45C5-9371-19AEA425B70C}" type="parTrans" cxnId="{556F1511-FC39-47CE-BA51-C6D6AA5AE3A3}">
      <dgm:prSet/>
      <dgm:spPr/>
    </dgm:pt>
    <dgm:pt modelId="{76B4D5EE-39C9-448E-ACFE-5436A073388C}" type="sibTrans" cxnId="{556F1511-FC39-47CE-BA51-C6D6AA5AE3A3}">
      <dgm:prSet/>
      <dgm:spPr/>
    </dgm:pt>
    <dgm:pt modelId="{F2AB9273-7D2A-460D-94EC-FE55F36A7B8E}">
      <dgm:prSet phldr="0"/>
      <dgm:spPr/>
      <dgm:t>
        <a:bodyPr/>
        <a:lstStyle/>
        <a:p>
          <a:pPr algn="l" rtl="0"/>
          <a:r>
            <a:rPr lang="en-US">
              <a:latin typeface="Tw Cen MT"/>
            </a:rPr>
            <a:t>Sprint</a:t>
          </a:r>
          <a:r>
            <a:rPr lang="en-US"/>
            <a:t> 4:</a:t>
          </a:r>
          <a:endParaRPr lang="en-US">
            <a:latin typeface="Tw Cen MT"/>
          </a:endParaRPr>
        </a:p>
      </dgm:t>
    </dgm:pt>
    <dgm:pt modelId="{D567B7A6-318A-4269-AA60-01583452ED05}" type="parTrans" cxnId="{A97FBF32-15E3-4A88-B486-1DD9C3E73940}">
      <dgm:prSet/>
      <dgm:spPr/>
    </dgm:pt>
    <dgm:pt modelId="{5CB58540-20CB-4338-9868-976029FF98C9}" type="sibTrans" cxnId="{A97FBF32-15E3-4A88-B486-1DD9C3E73940}">
      <dgm:prSet/>
      <dgm:spPr/>
    </dgm:pt>
    <dgm:pt modelId="{53DC7CBD-5FD4-4B84-9E51-BE5156E09A3D}">
      <dgm:prSet phldr="0"/>
      <dgm:spPr/>
      <dgm:t>
        <a:bodyPr/>
        <a:lstStyle/>
        <a:p>
          <a:pPr algn="l"/>
          <a:r>
            <a:rPr lang="en-US"/>
            <a:t>Days : 1 day</a:t>
          </a:r>
        </a:p>
      </dgm:t>
    </dgm:pt>
    <dgm:pt modelId="{1A8D7393-0BF0-4ABE-8906-DA893A844BA7}" type="parTrans" cxnId="{12801CE9-C05B-4C3F-A05E-FFFB10161E22}">
      <dgm:prSet/>
      <dgm:spPr/>
    </dgm:pt>
    <dgm:pt modelId="{F8209848-998D-4734-A7D3-8E5BA95B4F60}" type="sibTrans" cxnId="{12801CE9-C05B-4C3F-A05E-FFFB10161E22}">
      <dgm:prSet/>
      <dgm:spPr/>
    </dgm:pt>
    <dgm:pt modelId="{45237110-ACFE-4F91-A69C-466CC15D29E3}">
      <dgm:prSet phldr="0"/>
      <dgm:spPr/>
      <dgm:t>
        <a:bodyPr/>
        <a:lstStyle/>
        <a:p>
          <a:pPr algn="l"/>
          <a:r>
            <a:rPr lang="en-US">
              <a:latin typeface="Tw Cen MT"/>
            </a:rPr>
            <a:t> </a:t>
          </a:r>
          <a:r>
            <a:rPr lang="en-US"/>
            <a:t>Days: 5 days</a:t>
          </a:r>
        </a:p>
      </dgm:t>
    </dgm:pt>
    <dgm:pt modelId="{D457C902-FD63-40C0-BCE7-EA19AD808FBE}" type="parTrans" cxnId="{73E14D7C-FA7F-40AE-96DC-274C1F460747}">
      <dgm:prSet/>
      <dgm:spPr/>
    </dgm:pt>
    <dgm:pt modelId="{CCA432C8-EC3E-403F-BE2B-749D348C1F9E}" type="sibTrans" cxnId="{73E14D7C-FA7F-40AE-96DC-274C1F460747}">
      <dgm:prSet/>
      <dgm:spPr/>
    </dgm:pt>
    <dgm:pt modelId="{D49FA7AF-E5CB-4F6E-A5C7-2E8D57BAB3E7}">
      <dgm:prSet phldr="0"/>
      <dgm:spPr/>
      <dgm:t>
        <a:bodyPr/>
        <a:lstStyle/>
        <a:p>
          <a:pPr algn="l" rtl="0"/>
          <a:r>
            <a:rPr lang="en-US">
              <a:latin typeface="Tw Cen MT"/>
            </a:rPr>
            <a:t> </a:t>
          </a:r>
          <a:r>
            <a:rPr lang="en-US"/>
            <a:t>Role based menus definition </a:t>
          </a:r>
          <a:endParaRPr lang="en-US">
            <a:latin typeface="Tw Cen MT"/>
          </a:endParaRPr>
        </a:p>
      </dgm:t>
    </dgm:pt>
    <dgm:pt modelId="{FC3107D5-34FB-43A0-9BA7-0D29DD7FD17D}" type="parTrans" cxnId="{45E6E069-BC36-4D0F-895F-86E989A9A231}">
      <dgm:prSet/>
      <dgm:spPr/>
    </dgm:pt>
    <dgm:pt modelId="{CA9A0D9D-1B3E-468D-BC9B-90FFD702FC3C}" type="sibTrans" cxnId="{45E6E069-BC36-4D0F-895F-86E989A9A231}">
      <dgm:prSet/>
      <dgm:spPr/>
    </dgm:pt>
    <dgm:pt modelId="{AA26DA1D-8AE5-49C5-9132-1A6E677A615F}">
      <dgm:prSet phldr="0"/>
      <dgm:spPr/>
      <dgm:t>
        <a:bodyPr/>
        <a:lstStyle/>
        <a:p>
          <a:r>
            <a:rPr lang="en-US"/>
            <a:t>Days: 4 days</a:t>
          </a:r>
        </a:p>
      </dgm:t>
    </dgm:pt>
    <dgm:pt modelId="{DEF9B1B2-C1E3-4E93-8DDF-5D941E22F1F3}" type="parTrans" cxnId="{8C2BCDFC-6E1F-4926-8ADB-164FE5296EB6}">
      <dgm:prSet/>
      <dgm:spPr/>
    </dgm:pt>
    <dgm:pt modelId="{1D0FB78C-6712-4ADB-9E44-579ED3F45741}" type="sibTrans" cxnId="{8C2BCDFC-6E1F-4926-8ADB-164FE5296EB6}">
      <dgm:prSet/>
      <dgm:spPr/>
    </dgm:pt>
    <dgm:pt modelId="{34F99B7D-DABE-4E0B-AE01-B149C079176F}">
      <dgm:prSet phldr="0"/>
      <dgm:spPr/>
      <dgm:t>
        <a:bodyPr/>
        <a:lstStyle/>
        <a:p>
          <a:pPr algn="l"/>
          <a:r>
            <a:rPr lang="en-US">
              <a:latin typeface="Tw Cen MT"/>
            </a:rPr>
            <a:t> </a:t>
          </a:r>
          <a:r>
            <a:rPr lang="en-US"/>
            <a:t>Testing</a:t>
          </a:r>
        </a:p>
      </dgm:t>
    </dgm:pt>
    <dgm:pt modelId="{EC792B11-1B9C-4864-A401-C309743B7FC1}" type="parTrans" cxnId="{CC8D5B5C-9B9D-40C8-8439-698F4814712E}">
      <dgm:prSet/>
      <dgm:spPr/>
    </dgm:pt>
    <dgm:pt modelId="{C93B2891-118B-4282-BA21-AFBF03BE3D50}" type="sibTrans" cxnId="{CC8D5B5C-9B9D-40C8-8439-698F4814712E}">
      <dgm:prSet/>
      <dgm:spPr/>
    </dgm:pt>
    <dgm:pt modelId="{1995A018-FF6B-4BD6-8C30-166A0671882E}" type="pres">
      <dgm:prSet presAssocID="{2CF69025-5D99-4740-941B-01F6F83B7477}" presName="CompostProcess" presStyleCnt="0">
        <dgm:presLayoutVars>
          <dgm:dir/>
          <dgm:resizeHandles val="exact"/>
        </dgm:presLayoutVars>
      </dgm:prSet>
      <dgm:spPr/>
    </dgm:pt>
    <dgm:pt modelId="{3D2255E0-E22C-4D8E-84A2-001C57ED960F}" type="pres">
      <dgm:prSet presAssocID="{2CF69025-5D99-4740-941B-01F6F83B7477}" presName="arrow" presStyleLbl="bgShp" presStyleIdx="0" presStyleCnt="1"/>
      <dgm:spPr/>
    </dgm:pt>
    <dgm:pt modelId="{5D3D2EE2-3EB3-4F63-8B6A-53A2DF24DBC8}" type="pres">
      <dgm:prSet presAssocID="{2CF69025-5D99-4740-941B-01F6F83B7477}" presName="linearProcess" presStyleCnt="0"/>
      <dgm:spPr/>
    </dgm:pt>
    <dgm:pt modelId="{F282F082-5877-4DB3-9D1E-CB6CADFB570F}" type="pres">
      <dgm:prSet presAssocID="{89427BBD-7D60-4590-B700-86D9EF691FAD}" presName="textNode" presStyleLbl="node1" presStyleIdx="0" presStyleCnt="4">
        <dgm:presLayoutVars>
          <dgm:bulletEnabled val="1"/>
        </dgm:presLayoutVars>
      </dgm:prSet>
      <dgm:spPr/>
    </dgm:pt>
    <dgm:pt modelId="{AD9753D9-487B-483D-A41F-1240CBB4D289}" type="pres">
      <dgm:prSet presAssocID="{54E48CFA-2BF5-428F-8FFE-70DC40C9A8EF}" presName="sibTrans" presStyleCnt="0"/>
      <dgm:spPr/>
    </dgm:pt>
    <dgm:pt modelId="{B338A481-77E6-4DA9-86F8-5E22C9E1039C}" type="pres">
      <dgm:prSet presAssocID="{7E3E6EFA-E8E7-48DD-BF1F-92187E865DC6}" presName="textNode" presStyleLbl="node1" presStyleIdx="1" presStyleCnt="4">
        <dgm:presLayoutVars>
          <dgm:bulletEnabled val="1"/>
        </dgm:presLayoutVars>
      </dgm:prSet>
      <dgm:spPr/>
    </dgm:pt>
    <dgm:pt modelId="{4A984431-27BA-4042-A727-44A9D07F7AF9}" type="pres">
      <dgm:prSet presAssocID="{B6381ED9-5E37-4671-A16A-ED8E4A15C5F8}" presName="sibTrans" presStyleCnt="0"/>
      <dgm:spPr/>
    </dgm:pt>
    <dgm:pt modelId="{FBAD6F7C-2E94-4521-B354-AAFD1C1176F5}" type="pres">
      <dgm:prSet presAssocID="{45901B68-82A8-4F96-8E7E-0F5D199EEA1E}" presName="textNode" presStyleLbl="node1" presStyleIdx="2" presStyleCnt="4">
        <dgm:presLayoutVars>
          <dgm:bulletEnabled val="1"/>
        </dgm:presLayoutVars>
      </dgm:prSet>
      <dgm:spPr/>
    </dgm:pt>
    <dgm:pt modelId="{9124970B-7D53-46D2-87C4-F30D581DEC4F}" type="pres">
      <dgm:prSet presAssocID="{76B4D5EE-39C9-448E-ACFE-5436A073388C}" presName="sibTrans" presStyleCnt="0"/>
      <dgm:spPr/>
    </dgm:pt>
    <dgm:pt modelId="{B276AE59-5BC7-4306-9409-0DD694C4CC98}" type="pres">
      <dgm:prSet presAssocID="{F2AB9273-7D2A-460D-94EC-FE55F36A7B8E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126F330B-202F-417E-956A-D13BEB4BEAED}" type="presOf" srcId="{2CF69025-5D99-4740-941B-01F6F83B7477}" destId="{1995A018-FF6B-4BD6-8C30-166A0671882E}" srcOrd="0" destOrd="0" presId="urn:microsoft.com/office/officeart/2005/8/layout/hProcess9"/>
    <dgm:cxn modelId="{556F1511-FC39-47CE-BA51-C6D6AA5AE3A3}" srcId="{2CF69025-5D99-4740-941B-01F6F83B7477}" destId="{45901B68-82A8-4F96-8E7E-0F5D199EEA1E}" srcOrd="2" destOrd="0" parTransId="{25D46FC3-8CF7-45C5-9371-19AEA425B70C}" sibTransId="{76B4D5EE-39C9-448E-ACFE-5436A073388C}"/>
    <dgm:cxn modelId="{22418623-5125-4FF6-BDF8-EA3540B831A9}" type="presOf" srcId="{D380EB13-4A56-4697-AD93-85A7D1CEA603}" destId="{F282F082-5877-4DB3-9D1E-CB6CADFB570F}" srcOrd="0" destOrd="2" presId="urn:microsoft.com/office/officeart/2005/8/layout/hProcess9"/>
    <dgm:cxn modelId="{6244FB26-BBE1-401C-90A3-4560F478D889}" srcId="{89427BBD-7D60-4590-B700-86D9EF691FAD}" destId="{D380EB13-4A56-4697-AD93-85A7D1CEA603}" srcOrd="1" destOrd="0" parTransId="{FDD796AF-B60B-4331-AF5D-A77747A5EB2F}" sibTransId="{6669C14A-935A-4733-84B8-0D90C5719D42}"/>
    <dgm:cxn modelId="{9BA38A28-B7C6-482A-AE78-E2DEB27D2E72}" type="presOf" srcId="{53DC7CBD-5FD4-4B84-9E51-BE5156E09A3D}" destId="{B276AE59-5BC7-4306-9409-0DD694C4CC98}" srcOrd="0" destOrd="2" presId="urn:microsoft.com/office/officeart/2005/8/layout/hProcess9"/>
    <dgm:cxn modelId="{ED3D9231-7D6B-4779-A9C6-B2AF594E7FDC}" type="presOf" srcId="{34F99B7D-DABE-4E0B-AE01-B149C079176F}" destId="{B276AE59-5BC7-4306-9409-0DD694C4CC98}" srcOrd="0" destOrd="1" presId="urn:microsoft.com/office/officeart/2005/8/layout/hProcess9"/>
    <dgm:cxn modelId="{A97FBF32-15E3-4A88-B486-1DD9C3E73940}" srcId="{2CF69025-5D99-4740-941B-01F6F83B7477}" destId="{F2AB9273-7D2A-460D-94EC-FE55F36A7B8E}" srcOrd="3" destOrd="0" parTransId="{D567B7A6-318A-4269-AA60-01583452ED05}" sibTransId="{5CB58540-20CB-4338-9868-976029FF98C9}"/>
    <dgm:cxn modelId="{E45A4F34-9DD3-4D07-8A8B-7C2C170CB1D2}" srcId="{89427BBD-7D60-4590-B700-86D9EF691FAD}" destId="{B9F1A5ED-F75D-4223-B970-1196EC783822}" srcOrd="0" destOrd="0" parTransId="{38E82027-BD0E-4711-B5A5-17EE0870871E}" sibTransId="{73E0A465-F685-46D1-A261-4EF14D69C297}"/>
    <dgm:cxn modelId="{62EE6C3E-A4C6-4959-970D-FD3108F6F33C}" type="presOf" srcId="{45237110-ACFE-4F91-A69C-466CC15D29E3}" destId="{B338A481-77E6-4DA9-86F8-5E22C9E1039C}" srcOrd="0" destOrd="2" presId="urn:microsoft.com/office/officeart/2005/8/layout/hProcess9"/>
    <dgm:cxn modelId="{CC8D5B5C-9B9D-40C8-8439-698F4814712E}" srcId="{F2AB9273-7D2A-460D-94EC-FE55F36A7B8E}" destId="{34F99B7D-DABE-4E0B-AE01-B149C079176F}" srcOrd="0" destOrd="0" parTransId="{EC792B11-1B9C-4864-A401-C309743B7FC1}" sibTransId="{C93B2891-118B-4282-BA21-AFBF03BE3D50}"/>
    <dgm:cxn modelId="{45E6E069-BC36-4D0F-895F-86E989A9A231}" srcId="{45901B68-82A8-4F96-8E7E-0F5D199EEA1E}" destId="{D49FA7AF-E5CB-4F6E-A5C7-2E8D57BAB3E7}" srcOrd="0" destOrd="0" parTransId="{FC3107D5-34FB-43A0-9BA7-0D29DD7FD17D}" sibTransId="{CA9A0D9D-1B3E-468D-BC9B-90FFD702FC3C}"/>
    <dgm:cxn modelId="{C3DB6C5A-16E0-478A-9A2D-4283FBBB70AA}" type="presOf" srcId="{B9F1A5ED-F75D-4223-B970-1196EC783822}" destId="{F282F082-5877-4DB3-9D1E-CB6CADFB570F}" srcOrd="0" destOrd="1" presId="urn:microsoft.com/office/officeart/2005/8/layout/hProcess9"/>
    <dgm:cxn modelId="{73E14D7C-FA7F-40AE-96DC-274C1F460747}" srcId="{7E3E6EFA-E8E7-48DD-BF1F-92187E865DC6}" destId="{45237110-ACFE-4F91-A69C-466CC15D29E3}" srcOrd="1" destOrd="0" parTransId="{D457C902-FD63-40C0-BCE7-EA19AD808FBE}" sibTransId="{CCA432C8-EC3E-403F-BE2B-749D348C1F9E}"/>
    <dgm:cxn modelId="{1278CD90-77EA-44A8-874F-CE0734616F77}" type="presOf" srcId="{89427BBD-7D60-4590-B700-86D9EF691FAD}" destId="{F282F082-5877-4DB3-9D1E-CB6CADFB570F}" srcOrd="0" destOrd="0" presId="urn:microsoft.com/office/officeart/2005/8/layout/hProcess9"/>
    <dgm:cxn modelId="{AF6AD7B4-8285-40CC-9713-8AB63725630B}" srcId="{2CF69025-5D99-4740-941B-01F6F83B7477}" destId="{89427BBD-7D60-4590-B700-86D9EF691FAD}" srcOrd="0" destOrd="0" parTransId="{1E83CBF4-64B3-449E-A898-260923983D26}" sibTransId="{54E48CFA-2BF5-428F-8FFE-70DC40C9A8EF}"/>
    <dgm:cxn modelId="{F50588B8-EB9D-47A4-AE18-6126D64DD0CF}" type="presOf" srcId="{08D9628C-7632-4F7F-A9F1-0FE495487931}" destId="{B338A481-77E6-4DA9-86F8-5E22C9E1039C}" srcOrd="0" destOrd="1" presId="urn:microsoft.com/office/officeart/2005/8/layout/hProcess9"/>
    <dgm:cxn modelId="{D43493B8-2EB6-4772-8A7D-240C272C6FE2}" type="presOf" srcId="{D49FA7AF-E5CB-4F6E-A5C7-2E8D57BAB3E7}" destId="{FBAD6F7C-2E94-4521-B354-AAFD1C1176F5}" srcOrd="0" destOrd="1" presId="urn:microsoft.com/office/officeart/2005/8/layout/hProcess9"/>
    <dgm:cxn modelId="{D05710BD-BEA3-4BC5-8368-27CA5DD22E10}" type="presOf" srcId="{AA26DA1D-8AE5-49C5-9132-1A6E677A615F}" destId="{FBAD6F7C-2E94-4521-B354-AAFD1C1176F5}" srcOrd="0" destOrd="2" presId="urn:microsoft.com/office/officeart/2005/8/layout/hProcess9"/>
    <dgm:cxn modelId="{27353DC0-5052-4CF2-BBFB-6E3C65ED11E3}" srcId="{2CF69025-5D99-4740-941B-01F6F83B7477}" destId="{7E3E6EFA-E8E7-48DD-BF1F-92187E865DC6}" srcOrd="1" destOrd="0" parTransId="{EFB8652C-5D84-46D3-8796-106B93D6280D}" sibTransId="{B6381ED9-5E37-4671-A16A-ED8E4A15C5F8}"/>
    <dgm:cxn modelId="{987AF7CD-7F71-4043-AA6D-FE77494B644D}" type="presOf" srcId="{45901B68-82A8-4F96-8E7E-0F5D199EEA1E}" destId="{FBAD6F7C-2E94-4521-B354-AAFD1C1176F5}" srcOrd="0" destOrd="0" presId="urn:microsoft.com/office/officeart/2005/8/layout/hProcess9"/>
    <dgm:cxn modelId="{12801CE9-C05B-4C3F-A05E-FFFB10161E22}" srcId="{F2AB9273-7D2A-460D-94EC-FE55F36A7B8E}" destId="{53DC7CBD-5FD4-4B84-9E51-BE5156E09A3D}" srcOrd="1" destOrd="0" parTransId="{1A8D7393-0BF0-4ABE-8906-DA893A844BA7}" sibTransId="{F8209848-998D-4734-A7D3-8E5BA95B4F60}"/>
    <dgm:cxn modelId="{AB3450F5-376F-4903-AFC8-27AB3435D04E}" type="presOf" srcId="{F2AB9273-7D2A-460D-94EC-FE55F36A7B8E}" destId="{B276AE59-5BC7-4306-9409-0DD694C4CC98}" srcOrd="0" destOrd="0" presId="urn:microsoft.com/office/officeart/2005/8/layout/hProcess9"/>
    <dgm:cxn modelId="{8C2BCDFC-6E1F-4926-8ADB-164FE5296EB6}" srcId="{45901B68-82A8-4F96-8E7E-0F5D199EEA1E}" destId="{AA26DA1D-8AE5-49C5-9132-1A6E677A615F}" srcOrd="1" destOrd="0" parTransId="{DEF9B1B2-C1E3-4E93-8DDF-5D941E22F1F3}" sibTransId="{1D0FB78C-6712-4ADB-9E44-579ED3F45741}"/>
    <dgm:cxn modelId="{68FFA2FD-3EFE-4A01-8F2C-B9F81376C7AE}" srcId="{7E3E6EFA-E8E7-48DD-BF1F-92187E865DC6}" destId="{08D9628C-7632-4F7F-A9F1-0FE495487931}" srcOrd="0" destOrd="0" parTransId="{10176F00-C821-4CAE-A4C3-7DABB3C1FE1F}" sibTransId="{C609789C-CD58-4BCD-B81C-36A388328F8C}"/>
    <dgm:cxn modelId="{872DABFE-74B2-4F30-8B3E-476AA9F65759}" type="presOf" srcId="{7E3E6EFA-E8E7-48DD-BF1F-92187E865DC6}" destId="{B338A481-77E6-4DA9-86F8-5E22C9E1039C}" srcOrd="0" destOrd="0" presId="urn:microsoft.com/office/officeart/2005/8/layout/hProcess9"/>
    <dgm:cxn modelId="{116254D5-45CD-44E2-8C18-CAAF9A2BC18C}" type="presParOf" srcId="{1995A018-FF6B-4BD6-8C30-166A0671882E}" destId="{3D2255E0-E22C-4D8E-84A2-001C57ED960F}" srcOrd="0" destOrd="0" presId="urn:microsoft.com/office/officeart/2005/8/layout/hProcess9"/>
    <dgm:cxn modelId="{C7A7E523-3914-4FE2-AA25-AE9A61666AAD}" type="presParOf" srcId="{1995A018-FF6B-4BD6-8C30-166A0671882E}" destId="{5D3D2EE2-3EB3-4F63-8B6A-53A2DF24DBC8}" srcOrd="1" destOrd="0" presId="urn:microsoft.com/office/officeart/2005/8/layout/hProcess9"/>
    <dgm:cxn modelId="{7E6B4150-EC68-46A1-8168-7C6FC3229278}" type="presParOf" srcId="{5D3D2EE2-3EB3-4F63-8B6A-53A2DF24DBC8}" destId="{F282F082-5877-4DB3-9D1E-CB6CADFB570F}" srcOrd="0" destOrd="0" presId="urn:microsoft.com/office/officeart/2005/8/layout/hProcess9"/>
    <dgm:cxn modelId="{D1127F1F-36F5-4593-A856-05AF96C98989}" type="presParOf" srcId="{5D3D2EE2-3EB3-4F63-8B6A-53A2DF24DBC8}" destId="{AD9753D9-487B-483D-A41F-1240CBB4D289}" srcOrd="1" destOrd="0" presId="urn:microsoft.com/office/officeart/2005/8/layout/hProcess9"/>
    <dgm:cxn modelId="{D8F8E531-80B7-4FB9-A1A5-D92A505874AA}" type="presParOf" srcId="{5D3D2EE2-3EB3-4F63-8B6A-53A2DF24DBC8}" destId="{B338A481-77E6-4DA9-86F8-5E22C9E1039C}" srcOrd="2" destOrd="0" presId="urn:microsoft.com/office/officeart/2005/8/layout/hProcess9"/>
    <dgm:cxn modelId="{0A506481-D904-49EF-B738-04E2A5BCB6E5}" type="presParOf" srcId="{5D3D2EE2-3EB3-4F63-8B6A-53A2DF24DBC8}" destId="{4A984431-27BA-4042-A727-44A9D07F7AF9}" srcOrd="3" destOrd="0" presId="urn:microsoft.com/office/officeart/2005/8/layout/hProcess9"/>
    <dgm:cxn modelId="{D9D7B3EF-F568-4F92-BDB5-A21A36E78255}" type="presParOf" srcId="{5D3D2EE2-3EB3-4F63-8B6A-53A2DF24DBC8}" destId="{FBAD6F7C-2E94-4521-B354-AAFD1C1176F5}" srcOrd="4" destOrd="0" presId="urn:microsoft.com/office/officeart/2005/8/layout/hProcess9"/>
    <dgm:cxn modelId="{6DB8BE35-CDC1-4A51-8596-7131D41C06EE}" type="presParOf" srcId="{5D3D2EE2-3EB3-4F63-8B6A-53A2DF24DBC8}" destId="{9124970B-7D53-46D2-87C4-F30D581DEC4F}" srcOrd="5" destOrd="0" presId="urn:microsoft.com/office/officeart/2005/8/layout/hProcess9"/>
    <dgm:cxn modelId="{1AF924F2-D712-4CAA-A048-DA3FA574395E}" type="presParOf" srcId="{5D3D2EE2-3EB3-4F63-8B6A-53A2DF24DBC8}" destId="{B276AE59-5BC7-4306-9409-0DD694C4CC9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2255E0-E22C-4D8E-84A2-001C57ED960F}">
      <dsp:nvSpPr>
        <dsp:cNvPr id="0" name=""/>
        <dsp:cNvSpPr/>
      </dsp:nvSpPr>
      <dsp:spPr>
        <a:xfrm>
          <a:off x="807865" y="0"/>
          <a:ext cx="9155814" cy="4369934"/>
        </a:xfrm>
        <a:prstGeom prst="rightArrow">
          <a:avLst/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82F082-5877-4DB3-9D1E-CB6CADFB570F}">
      <dsp:nvSpPr>
        <dsp:cNvPr id="0" name=""/>
        <dsp:cNvSpPr/>
      </dsp:nvSpPr>
      <dsp:spPr>
        <a:xfrm>
          <a:off x="1314" y="1310980"/>
          <a:ext cx="2554166" cy="1747973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w Cen MT"/>
            </a:rPr>
            <a:t>Sprint 1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b="0" kern="1200">
              <a:latin typeface="Tw Cen MT"/>
            </a:rPr>
            <a:t>Analysing</a:t>
          </a:r>
          <a:r>
            <a:rPr lang="en-US" sz="1700" kern="1200"/>
            <a:t> and Planning</a:t>
          </a: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Days:2 days </a:t>
          </a:r>
          <a:endParaRPr lang="en-US" sz="1700" kern="1200">
            <a:latin typeface="Tw Cen MT"/>
          </a:endParaRPr>
        </a:p>
      </dsp:txBody>
      <dsp:txXfrm>
        <a:off x="86643" y="1396309"/>
        <a:ext cx="2383508" cy="1577315"/>
      </dsp:txXfrm>
    </dsp:sp>
    <dsp:sp modelId="{B338A481-77E6-4DA9-86F8-5E22C9E1039C}">
      <dsp:nvSpPr>
        <dsp:cNvPr id="0" name=""/>
        <dsp:cNvSpPr/>
      </dsp:nvSpPr>
      <dsp:spPr>
        <a:xfrm>
          <a:off x="2739564" y="1310980"/>
          <a:ext cx="2554166" cy="1747973"/>
        </a:xfrm>
        <a:prstGeom prst="roundRect">
          <a:avLst/>
        </a:prstGeom>
        <a:solidFill>
          <a:schemeClr val="accent4">
            <a:hueOff val="1818484"/>
            <a:satOff val="7892"/>
            <a:lumOff val="1058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w Cen MT"/>
            </a:rPr>
            <a:t>Sprint 2</a:t>
          </a:r>
          <a:endParaRPr lang="en-US" sz="2200" kern="1200"/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SQL Schema and Basic level of Application</a:t>
          </a:r>
          <a:endParaRPr lang="en-US" sz="1700" kern="1200">
            <a:latin typeface="Tw Cen M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w Cen MT"/>
            </a:rPr>
            <a:t> </a:t>
          </a:r>
          <a:r>
            <a:rPr lang="en-US" sz="1700" kern="1200"/>
            <a:t>Days: 5 days</a:t>
          </a:r>
        </a:p>
      </dsp:txBody>
      <dsp:txXfrm>
        <a:off x="2824893" y="1396309"/>
        <a:ext cx="2383508" cy="1577315"/>
      </dsp:txXfrm>
    </dsp:sp>
    <dsp:sp modelId="{FBAD6F7C-2E94-4521-B354-AAFD1C1176F5}">
      <dsp:nvSpPr>
        <dsp:cNvPr id="0" name=""/>
        <dsp:cNvSpPr/>
      </dsp:nvSpPr>
      <dsp:spPr>
        <a:xfrm>
          <a:off x="5477815" y="1310980"/>
          <a:ext cx="2554166" cy="1747973"/>
        </a:xfrm>
        <a:prstGeom prst="roundRect">
          <a:avLst/>
        </a:prstGeom>
        <a:solidFill>
          <a:schemeClr val="accent4">
            <a:hueOff val="3636969"/>
            <a:satOff val="15785"/>
            <a:lumOff val="2117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w Cen MT"/>
            </a:rPr>
            <a:t>Sprint</a:t>
          </a:r>
          <a:r>
            <a:rPr lang="en-US" sz="2200" kern="1200"/>
            <a:t> 3: </a:t>
          </a:r>
          <a:endParaRPr lang="en-US" sz="2200" kern="1200">
            <a:latin typeface="Tw Cen MT"/>
          </a:endParaRPr>
        </a:p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w Cen MT"/>
            </a:rPr>
            <a:t> </a:t>
          </a:r>
          <a:r>
            <a:rPr lang="en-US" sz="1700" kern="1200"/>
            <a:t>Role based menus definition </a:t>
          </a:r>
          <a:endParaRPr lang="en-US" sz="1700" kern="1200">
            <a:latin typeface="Tw Cen M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Days: 4 days</a:t>
          </a:r>
        </a:p>
      </dsp:txBody>
      <dsp:txXfrm>
        <a:off x="5563144" y="1396309"/>
        <a:ext cx="2383508" cy="1577315"/>
      </dsp:txXfrm>
    </dsp:sp>
    <dsp:sp modelId="{B276AE59-5BC7-4306-9409-0DD694C4CC98}">
      <dsp:nvSpPr>
        <dsp:cNvPr id="0" name=""/>
        <dsp:cNvSpPr/>
      </dsp:nvSpPr>
      <dsp:spPr>
        <a:xfrm>
          <a:off x="8216065" y="1310980"/>
          <a:ext cx="2554166" cy="1747973"/>
        </a:xfrm>
        <a:prstGeom prst="roundRect">
          <a:avLst/>
        </a:prstGeom>
        <a:solidFill>
          <a:schemeClr val="accent4">
            <a:hueOff val="5455453"/>
            <a:satOff val="23677"/>
            <a:lumOff val="3176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>
              <a:latin typeface="Tw Cen MT"/>
            </a:rPr>
            <a:t>Sprint</a:t>
          </a:r>
          <a:r>
            <a:rPr lang="en-US" sz="2200" kern="1200"/>
            <a:t> 4:</a:t>
          </a:r>
          <a:endParaRPr lang="en-US" sz="2200" kern="1200">
            <a:latin typeface="Tw Cen MT"/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>
              <a:latin typeface="Tw Cen MT"/>
            </a:rPr>
            <a:t> </a:t>
          </a:r>
          <a:r>
            <a:rPr lang="en-US" sz="1700" kern="1200"/>
            <a:t>Testing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Days : 1 day</a:t>
          </a:r>
        </a:p>
      </dsp:txBody>
      <dsp:txXfrm>
        <a:off x="8301394" y="1396309"/>
        <a:ext cx="2383508" cy="15773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197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6818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0C6A29-4676-420C-BBE3-ACC2B80F64D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097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57D50D-BAA9-464B-B391-243138E078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098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sz="180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56D6-F195-48D7-978E-7EE16D4304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6946" y="1104900"/>
            <a:ext cx="8376514" cy="3120504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A72F42-5C88-4F7D-803B-C371B570D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8039" y="4442385"/>
            <a:ext cx="6074328" cy="984023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i="0" spc="16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384F3-2D6A-49F6-8F79-F3955E90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9259A-1FE3-4FF9-8A07-BDD8177164ED}" type="datetime4">
              <a:rPr lang="en-US" smtClean="0"/>
              <a:t>June 30,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63F32-CD31-4801-BAE4-09EEB1262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5D34C-49ED-4ADB-8693-73B790764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EF59-F28E-467C-9EA3-92D1CFAD4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952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B8A6E1-44B2-54E1-6460-1C9B27EE75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698912" cy="6858001"/>
            <a:chOff x="0" y="-1"/>
            <a:chExt cx="5698912" cy="6858001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D7888-22FA-4AA1-9BA4-CC61D6643D47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BB6E464-8999-4773-A1F2-E6CAA990E572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1EA14BE8-FDD0-4434-9C3E-BFF78C22D9E3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494E364-7EA8-4D92-915D-75D1A3A67C07}"/>
                </a:ext>
              </a:extLst>
            </p:cNvPr>
            <p:cNvSpPr/>
            <p:nvPr userDrawn="1"/>
          </p:nvSpPr>
          <p:spPr>
            <a:xfrm flipH="1">
              <a:off x="4132972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7" name="Title 1">
            <a:extLst>
              <a:ext uri="{FF2B5EF4-FFF2-40B4-BE49-F238E27FC236}">
                <a16:creationId xmlns:a16="http://schemas.microsoft.com/office/drawing/2014/main" id="{4F9EBE3B-A856-C23C-4698-B764DF4BC70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2118" y="262762"/>
            <a:ext cx="5507421" cy="3649718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74C9CB37-5251-201C-ACE3-FD69A00C77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07393" y="847600"/>
            <a:ext cx="4619625" cy="4617720"/>
          </a:xfrm>
          <a:prstGeom prst="ellipse">
            <a:avLst/>
          </a:prstGeom>
          <a:noFill/>
        </p:spPr>
        <p:txBody>
          <a:bodyPr tIns="54864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BF08299-9068-827D-783B-BFF5B95E957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22118" y="4058263"/>
            <a:ext cx="5507421" cy="2141482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Font typeface="Arial" panose="020B0604020202020204" pitchFamily="34" charset="0"/>
              <a:buNone/>
              <a:defRPr sz="2400"/>
            </a:lvl1pPr>
            <a:lvl2pPr marL="228600">
              <a:lnSpc>
                <a:spcPct val="90000"/>
              </a:lnSpc>
              <a:buClr>
                <a:schemeClr val="accent2"/>
              </a:buClr>
              <a:defRPr sz="2000"/>
            </a:lvl2pPr>
            <a:lvl3pPr marL="457200">
              <a:lnSpc>
                <a:spcPct val="90000"/>
              </a:lnSpc>
              <a:buClr>
                <a:schemeClr val="accent2"/>
              </a:buClr>
              <a:defRPr sz="1800"/>
            </a:lvl3pPr>
            <a:lvl4pPr marL="685800">
              <a:lnSpc>
                <a:spcPct val="90000"/>
              </a:lnSpc>
              <a:buClr>
                <a:schemeClr val="accent2"/>
              </a:buClr>
              <a:defRPr sz="1600"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682496" y="6356350"/>
            <a:ext cx="1545336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9/3/20XX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099048" y="6356350"/>
            <a:ext cx="4114800" cy="365125"/>
          </a:xfrm>
        </p:spPr>
        <p:txBody>
          <a:bodyPr/>
          <a:lstStyle>
            <a:lvl1pPr algn="l">
              <a:defRPr>
                <a:latin typeface="+mn-lt"/>
              </a:defRPr>
            </a:lvl1pPr>
          </a:lstStyle>
          <a:p>
            <a:pPr algn="l">
              <a:defRPr/>
            </a:pPr>
            <a:r>
              <a:rPr lang="en-US">
                <a:solidFill>
                  <a:prstClr val="black">
                    <a:tint val="75000"/>
                  </a:prstClr>
                </a:solidFill>
              </a:rPr>
              <a:t>Pitch deck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06456" y="6356350"/>
            <a:ext cx="850392" cy="365125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pPr>
              <a:defRPr/>
            </a:pPr>
            <a:fld id="{D76B855D-E9CC-4FF8-AD85-6CDC7B89A0D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46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67" r:id="rId4"/>
    <p:sldLayoutId id="2147483650" r:id="rId5"/>
    <p:sldLayoutId id="2147483649" r:id="rId6"/>
    <p:sldLayoutId id="2147483662" r:id="rId7"/>
    <p:sldLayoutId id="2147483663" r:id="rId8"/>
    <p:sldLayoutId id="2147483652" r:id="rId9"/>
    <p:sldLayoutId id="2147483666" r:id="rId10"/>
    <p:sldLayoutId id="2147483664" r:id="rId11"/>
    <p:sldLayoutId id="2147483665" r:id="rId12"/>
    <p:sldLayoutId id="2147483661" r:id="rId13"/>
    <p:sldLayoutId id="214748366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opping online concept - shopping cart or trolley on a laptop keyboard.  Shopping service on The online web. - Vantage">
            <a:extLst>
              <a:ext uri="{FF2B5EF4-FFF2-40B4-BE49-F238E27FC236}">
                <a16:creationId xmlns:a16="http://schemas.microsoft.com/office/drawing/2014/main" id="{E5D17002-C09B-B0AB-73C6-5102BA54B7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7870" y="978407"/>
            <a:ext cx="6331330" cy="3290107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5600" b="1" cap="all">
                <a:solidFill>
                  <a:srgbClr val="FFFFFF"/>
                </a:solidFill>
                <a:latin typeface="Aptos Display"/>
                <a:ea typeface="Batang"/>
              </a:rPr>
              <a:t>CASE STUDY ON ECOMMERCE APPLICATION</a:t>
            </a:r>
            <a:br>
              <a:rPr lang="en-US" sz="5600" b="1" cap="all">
                <a:solidFill>
                  <a:srgbClr val="FFFFFF"/>
                </a:solidFill>
                <a:latin typeface="Aptos Display"/>
                <a:ea typeface="Batang"/>
              </a:rPr>
            </a:br>
            <a:r>
              <a:rPr lang="en-US" sz="5600" b="1" cap="all">
                <a:solidFill>
                  <a:srgbClr val="FFFFFF"/>
                </a:solidFill>
                <a:latin typeface="Aptos Display"/>
                <a:ea typeface="Batang"/>
              </a:rPr>
              <a:t>ZENCART</a:t>
            </a:r>
            <a:endParaRPr lang="en-US" sz="5600">
              <a:solidFill>
                <a:srgbClr val="FFFFFF"/>
              </a:solidFill>
              <a:latin typeface="Aptos Display"/>
              <a:ea typeface="Batang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2830" y="5305901"/>
            <a:ext cx="2818695" cy="90057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b="1">
                <a:solidFill>
                  <a:srgbClr val="FFFFFF"/>
                </a:solidFill>
                <a:latin typeface="Aptos Display"/>
                <a:ea typeface="Batang"/>
              </a:rPr>
              <a:t>MATHEW P</a:t>
            </a:r>
          </a:p>
          <a:p>
            <a:r>
              <a:rPr lang="en-US" sz="2400" b="1">
                <a:solidFill>
                  <a:srgbClr val="FFFFFF"/>
                </a:solidFill>
                <a:latin typeface="Aptos Display"/>
                <a:ea typeface="Batang"/>
              </a:rPr>
              <a:t>HARSHA K</a:t>
            </a:r>
          </a:p>
        </p:txBody>
      </p:sp>
    </p:spTree>
    <p:extLst>
      <p:ext uri="{BB962C8B-B14F-4D97-AF65-F5344CB8AC3E}">
        <p14:creationId xmlns:p14="http://schemas.microsoft.com/office/powerpoint/2010/main" val="6019386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715" y="242222"/>
            <a:ext cx="8155859" cy="956853"/>
          </a:xfrm>
          <a:noFill/>
        </p:spPr>
        <p:txBody>
          <a:bodyPr anchor="ctr"/>
          <a:lstStyle/>
          <a:p>
            <a:r>
              <a:rPr lang="en-US"/>
              <a:t>SCREENSHOTS</a:t>
            </a:r>
          </a:p>
        </p:txBody>
      </p:sp>
      <p:pic>
        <p:nvPicPr>
          <p:cNvPr id="3" name="Content Placeholder 2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DB6B5BD0-6BA0-B8C2-6A76-865BAFC5ADD4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3552199" y="1000334"/>
            <a:ext cx="4268072" cy="2124952"/>
          </a:xfrm>
          <a:prstGeom prst="rect">
            <a:avLst/>
          </a:prstGeom>
          <a:noFill/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AE8CC69-4B51-0A8A-28A8-6D77241DAA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8496" y="3248547"/>
            <a:ext cx="5239817" cy="3358740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1D50CF-FF69-6D86-76A4-FEE40C92379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063" r="-243" b="11646"/>
          <a:stretch>
            <a:fillRect/>
          </a:stretch>
        </p:blipFill>
        <p:spPr>
          <a:xfrm>
            <a:off x="519112" y="3253852"/>
            <a:ext cx="5215227" cy="3331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866B2-5D4D-CC41-89D3-CDEFC5665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9370"/>
          </a:xfrm>
        </p:spPr>
        <p:txBody>
          <a:bodyPr/>
          <a:lstStyle/>
          <a:p>
            <a:r>
              <a:rPr lang="en-US"/>
              <a:t>CONCLUSION 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C231A1-1B9E-7037-97CB-3D41823337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7814" y="965304"/>
            <a:ext cx="10323377" cy="230664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b="1"/>
          </a:p>
          <a:p>
            <a:r>
              <a:rPr lang="en-US" sz="2000">
                <a:latin typeface="Bembo"/>
                <a:ea typeface="+mn-lt"/>
                <a:cs typeface="+mn-lt"/>
              </a:rPr>
              <a:t>Built a console-based E-commerce system with core features like product browsing, cart, and order placement.</a:t>
            </a:r>
            <a:endParaRPr lang="en-US" sz="2000">
              <a:latin typeface="Bembo"/>
            </a:endParaRPr>
          </a:p>
          <a:p>
            <a:r>
              <a:rPr lang="en-US" sz="2000">
                <a:latin typeface="Bembo"/>
                <a:ea typeface="+mn-lt"/>
                <a:cs typeface="+mn-lt"/>
              </a:rPr>
              <a:t>Used object-oriented principles and modular design.</a:t>
            </a:r>
            <a:endParaRPr lang="en-US" sz="2000">
              <a:latin typeface="Bembo"/>
            </a:endParaRPr>
          </a:p>
          <a:p>
            <a:r>
              <a:rPr lang="en-US" sz="2000">
                <a:latin typeface="Bembo"/>
                <a:ea typeface="+mn-lt"/>
                <a:cs typeface="+mn-lt"/>
              </a:rPr>
              <a:t>Implemented separate roles for Admin and Customers with appropriate access</a:t>
            </a:r>
            <a:endParaRPr lang="en-US" sz="2000">
              <a:latin typeface="Bembo"/>
            </a:endParaRPr>
          </a:p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25C21C-1C21-638D-82E9-FA3214854313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556853" y="3648173"/>
            <a:ext cx="10803123" cy="246642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sz="4800">
                <a:latin typeface="TW Cen MT"/>
              </a:rPr>
              <a:t>FUTURE SCOPE</a:t>
            </a:r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Add GUI or web interface.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Integrate payment gateway.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Enable product reviews and </a:t>
            </a:r>
            <a:r>
              <a:rPr lang="en-US" sz="2200" err="1">
                <a:ea typeface="+mn-lt"/>
                <a:cs typeface="+mn-lt"/>
              </a:rPr>
              <a:t>wishlist</a:t>
            </a:r>
            <a:r>
              <a:rPr lang="en-US" sz="2200">
                <a:ea typeface="+mn-lt"/>
                <a:cs typeface="+mn-lt"/>
              </a:rPr>
              <a:t>.</a:t>
            </a:r>
            <a:endParaRPr lang="en-US" sz="2200"/>
          </a:p>
          <a:p>
            <a:pPr marL="285750" indent="-285750">
              <a:buFont typeface="Arial"/>
              <a:buChar char="•"/>
            </a:pPr>
            <a:r>
              <a:rPr lang="en-US" sz="2200">
                <a:ea typeface="+mn-lt"/>
                <a:cs typeface="+mn-lt"/>
              </a:rPr>
              <a:t>Add email notifications and admin analytics.</a:t>
            </a:r>
            <a:endParaRPr lang="en-US" sz="22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911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0BB09-F0AE-2530-3CCE-745B1B70DA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75397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04803"/>
            <a:ext cx="10515600" cy="1472974"/>
          </a:xfrm>
          <a:noFill/>
        </p:spPr>
        <p:txBody>
          <a:bodyPr anchor="ctr"/>
          <a:lstStyle/>
          <a:p>
            <a:r>
              <a:rPr lang="en-US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6486" y="1695190"/>
            <a:ext cx="10992563" cy="4697429"/>
          </a:xfrm>
          <a:noFill/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2400" dirty="0"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en-US" sz="3600" dirty="0">
                <a:solidFill>
                  <a:srgbClr val="262626"/>
                </a:solidFill>
                <a:latin typeface="Angsana New"/>
                <a:cs typeface="Angsana New"/>
              </a:rPr>
              <a:t>This project simulates a real-time e-commerce system using a console-based interface.</a:t>
            </a:r>
            <a:endParaRPr lang="en-US" sz="3600"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en-US" sz="3600" dirty="0">
                <a:solidFill>
                  <a:srgbClr val="262626"/>
                </a:solidFill>
                <a:latin typeface="Angsana New"/>
                <a:cs typeface="Angsana New"/>
              </a:rPr>
              <a:t>It enables customers to browse products, manage a shopping cart, and place orders.</a:t>
            </a:r>
            <a:endParaRPr lang="en-US" sz="3600"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en-US" sz="3600" dirty="0">
                <a:solidFill>
                  <a:srgbClr val="262626"/>
                </a:solidFill>
                <a:latin typeface="Angsana New"/>
                <a:cs typeface="Angsana New"/>
              </a:rPr>
              <a:t>The system includes admin functionalities to manage inventory and products.</a:t>
            </a:r>
            <a:endParaRPr lang="en-US" sz="3600"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,Sans-Serif" panose="020B0604020202020204" pitchFamily="34" charset="0"/>
            </a:pPr>
            <a:r>
              <a:rPr lang="en-US" sz="3600" dirty="0">
                <a:solidFill>
                  <a:srgbClr val="262626"/>
                </a:solidFill>
                <a:latin typeface="Angsana New"/>
                <a:cs typeface="Angsana New"/>
              </a:rPr>
              <a:t>Built using Python and SQL with modular architecture and object-oriented design.</a:t>
            </a:r>
            <a:endParaRPr lang="en-US" sz="3600">
              <a:latin typeface="Angsana New"/>
              <a:cs typeface="Angsana New"/>
            </a:endParaRPr>
          </a:p>
          <a:p>
            <a:endParaRPr lang="en-US" sz="2400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957" y="1119031"/>
            <a:ext cx="4310995" cy="4423293"/>
          </a:xfrm>
          <a:noFill/>
        </p:spPr>
        <p:txBody>
          <a:bodyPr>
            <a:noAutofit/>
          </a:bodyPr>
          <a:lstStyle/>
          <a:p>
            <a:r>
              <a:rPr lang="en-US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6971" y="1459548"/>
            <a:ext cx="7162901" cy="4863614"/>
          </a:xfrm>
          <a:noFill/>
        </p:spPr>
        <p:txBody>
          <a:bodyPr vert="horz" lIns="91440" tIns="45720" rIns="91440" bIns="45720" rtlCol="0" anchor="ctr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  <a:latin typeface="Angsana New"/>
                <a:cs typeface="Angsana New"/>
              </a:rPr>
              <a:t>To develop a functional, interactive shopping system via console.</a:t>
            </a:r>
            <a:endParaRPr lang="en-US" sz="3200"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  <a:latin typeface="Angsana New"/>
                <a:cs typeface="Angsana New"/>
              </a:rPr>
              <a:t>To apply object-oriented programming concepts.</a:t>
            </a:r>
            <a:endParaRPr lang="en-US" sz="3200"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  <a:latin typeface="Angsana New"/>
                <a:cs typeface="Angsana New"/>
              </a:rPr>
              <a:t>To integrate database operations for storing and retrieving data.</a:t>
            </a:r>
            <a:endParaRPr lang="en-US" sz="3200"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r>
              <a:rPr lang="en-US" sz="3200" dirty="0">
                <a:solidFill>
                  <a:srgbClr val="262626"/>
                </a:solidFill>
                <a:latin typeface="Angsana New"/>
                <a:cs typeface="Angsana New"/>
              </a:rPr>
              <a:t>To implement exception handling for robust and secure interaction.</a:t>
            </a:r>
            <a:endParaRPr lang="en-US" sz="3200" b="1">
              <a:solidFill>
                <a:srgbClr val="000000"/>
              </a:solidFill>
              <a:latin typeface="Angsana New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endParaRPr lang="en-US" sz="2800" dirty="0">
              <a:solidFill>
                <a:srgbClr val="000000"/>
              </a:solidFill>
              <a:latin typeface="Bembo"/>
              <a:cs typeface="Angsana New"/>
            </a:endParaRPr>
          </a:p>
          <a:p>
            <a:pPr marL="285750" indent="-285750">
              <a:lnSpc>
                <a:spcPct val="100000"/>
              </a:lnSpc>
              <a:spcAft>
                <a:spcPts val="0"/>
              </a:spcAft>
              <a:buFont typeface="Arial"/>
              <a:buChar char="•"/>
            </a:pPr>
            <a:endParaRPr lang="en-US" sz="3200" b="1" dirty="0">
              <a:latin typeface="Angsana New"/>
              <a:cs typeface="Angsana New"/>
            </a:endParaRPr>
          </a:p>
        </p:txBody>
      </p:sp>
    </p:spTree>
    <p:extLst>
      <p:ext uri="{BB962C8B-B14F-4D97-AF65-F5344CB8AC3E}">
        <p14:creationId xmlns:p14="http://schemas.microsoft.com/office/powerpoint/2010/main" val="3920724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r>
              <a:rPr lang="en-US"/>
              <a:t>KEY FUNCTIONALITIES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AD780BC4-D853-2537-2653-D8F121301800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78952357"/>
              </p:ext>
            </p:extLst>
          </p:nvPr>
        </p:nvGraphicFramePr>
        <p:xfrm>
          <a:off x="838200" y="1838325"/>
          <a:ext cx="9764440" cy="39091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4882220">
                  <a:extLst>
                    <a:ext uri="{9D8B030D-6E8A-4147-A177-3AD203B41FA5}">
                      <a16:colId xmlns:a16="http://schemas.microsoft.com/office/drawing/2014/main" val="3057565002"/>
                    </a:ext>
                  </a:extLst>
                </a:gridCol>
                <a:gridCol w="4882220">
                  <a:extLst>
                    <a:ext uri="{9D8B030D-6E8A-4147-A177-3AD203B41FA5}">
                      <a16:colId xmlns:a16="http://schemas.microsoft.com/office/drawing/2014/main" val="1325694171"/>
                    </a:ext>
                  </a:extLst>
                </a:gridCol>
              </a:tblGrid>
              <a:tr h="171767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1. CUSTOMER MANAGEMENT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Register, login, and view personal order history.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Bembo"/>
                      </a:endParaRPr>
                    </a:p>
                    <a:p>
                      <a:pPr lvl="0">
                        <a:buNone/>
                      </a:pP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Bembo"/>
                      </a:endParaRPr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2. PRODUCT MANAGEMENT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Admin can add, update, and delete products.</a:t>
                      </a:r>
                      <a:endParaRPr lang="en-US" sz="2000" b="1" i="0" u="none" strike="noStrike" noProof="0">
                        <a:solidFill>
                          <a:srgbClr val="FFFFFF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Customers can view available products.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543760"/>
                  </a:ext>
                </a:extLst>
              </a:tr>
              <a:tr h="2191518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3. CART MANAGEMENT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Customers can add/remove products to/from the cart.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View cart and quantities before checkout.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4. ORDER MANAGEMENT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Place orders with shipping and payment details.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Order total is auto-calculated.</a:t>
                      </a:r>
                      <a:endParaRPr lang="en-US" sz="2000" b="0" i="0" u="none" strike="noStrike" noProof="0">
                        <a:solidFill>
                          <a:srgbClr val="000000"/>
                        </a:solidFill>
                        <a:latin typeface="Bembo"/>
                      </a:endParaRPr>
                    </a:p>
                    <a:p>
                      <a:pPr marL="285750" marR="0" lvl="0" indent="-285750" algn="l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en-US" sz="2000" b="0" i="0" u="none" strike="noStrike" noProof="0">
                          <a:solidFill>
                            <a:srgbClr val="262626"/>
                          </a:solidFill>
                          <a:latin typeface="Bembo"/>
                        </a:rPr>
                        <a:t>View order history with status.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57861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0" y="1825625"/>
            <a:ext cx="6934200" cy="4297363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endParaRPr lang="en-US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3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1D107-7CEF-E0A4-F99E-9478FFBA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Stakeholders and Their Activities</a:t>
            </a:r>
          </a:p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7C3695-3B0E-D066-2ED9-398AFE21D3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4723065"/>
              </p:ext>
            </p:extLst>
          </p:nvPr>
        </p:nvGraphicFramePr>
        <p:xfrm>
          <a:off x="1366911" y="1718838"/>
          <a:ext cx="3361259" cy="3318381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3361259">
                  <a:extLst>
                    <a:ext uri="{9D8B030D-6E8A-4147-A177-3AD203B41FA5}">
                      <a16:colId xmlns:a16="http://schemas.microsoft.com/office/drawing/2014/main" val="4208137064"/>
                    </a:ext>
                  </a:extLst>
                </a:gridCol>
              </a:tblGrid>
              <a:tr h="368709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CUSTOMERS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5933392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1.SignUp/Login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603679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2.View Products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27203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3.Add to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3013707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4.Remove from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8181927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5.View Cart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10887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6.Place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6167831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7.View Orders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3157743"/>
                  </a:ext>
                </a:extLst>
              </a:tr>
              <a:tr h="368709"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90000"/>
                        </a:lnSpc>
                        <a:spcBef>
                          <a:spcPts val="100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180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8.Update Details</a:t>
                      </a:r>
                      <a:endParaRPr lang="en-US" sz="1800">
                        <a:latin typeface="Bembo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83062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221C99C-1845-6259-5992-2685B5A03A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9010539"/>
              </p:ext>
            </p:extLst>
          </p:nvPr>
        </p:nvGraphicFramePr>
        <p:xfrm>
          <a:off x="5931876" y="1711569"/>
          <a:ext cx="3960629" cy="3331161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3960629">
                  <a:extLst>
                    <a:ext uri="{9D8B030D-6E8A-4147-A177-3AD203B41FA5}">
                      <a16:colId xmlns:a16="http://schemas.microsoft.com/office/drawing/2014/main" val="35902527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ADMIN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18134"/>
                  </a:ext>
                </a:extLst>
              </a:tr>
              <a:tr h="422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1.Create Product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110553"/>
                  </a:ext>
                </a:extLst>
              </a:tr>
              <a:tr h="422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2.View Product</a:t>
                      </a:r>
                      <a:endParaRPr lang="en-US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875371"/>
                  </a:ext>
                </a:extLst>
              </a:tr>
              <a:tr h="422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3.Delete Product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176837"/>
                  </a:ext>
                </a:extLst>
              </a:tr>
              <a:tr h="422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4.View Customers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2376475"/>
                  </a:ext>
                </a:extLst>
              </a:tr>
              <a:tr h="422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5.View Orders by Customer ID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4367718"/>
                  </a:ext>
                </a:extLst>
              </a:tr>
              <a:tr h="422903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6.Create Customer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8061142"/>
                  </a:ext>
                </a:extLst>
              </a:tr>
              <a:tr h="422903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solidFill>
                            <a:srgbClr val="000000"/>
                          </a:solidFill>
                          <a:latin typeface="Bembo"/>
                        </a:rPr>
                        <a:t>7.Delete Customer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489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8369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F5FCC-5242-10ED-D5BD-FC114070C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77907EF-1386-5561-97C0-F65E808CC64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2520" t="20714" r="5384" b="25119"/>
          <a:stretch>
            <a:fillRect/>
          </a:stretch>
        </p:blipFill>
        <p:spPr>
          <a:xfrm>
            <a:off x="1236460" y="1354666"/>
            <a:ext cx="9730003" cy="5509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027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B24B3-7C6A-9012-14AB-FCBC38B7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E88DFCD-41D0-49DC-091A-D57674ED9708}"/>
              </a:ext>
            </a:extLst>
          </p:cNvPr>
          <p:cNvGraphicFramePr>
            <a:graphicFrameLocks noGrp="1"/>
          </p:cNvGraphicFramePr>
          <p:nvPr>
            <p:ph sz="half" idx="13"/>
            <p:extLst>
              <p:ext uri="{D42A27DB-BD31-4B8C-83A1-F6EECF244321}">
                <p14:modId xmlns:p14="http://schemas.microsoft.com/office/powerpoint/2010/main" val="42499031"/>
              </p:ext>
            </p:extLst>
          </p:nvPr>
        </p:nvGraphicFramePr>
        <p:xfrm>
          <a:off x="838200" y="1753054"/>
          <a:ext cx="10771546" cy="43699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9524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513E45-4F5C-9394-1D42-7FB6C0170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04248" y="262762"/>
            <a:ext cx="6392323" cy="872107"/>
          </a:xfrm>
        </p:spPr>
        <p:txBody>
          <a:bodyPr anchor="b">
            <a:normAutofit fontScale="90000"/>
          </a:bodyPr>
          <a:lstStyle/>
          <a:p>
            <a:r>
              <a:rPr lang="en-US"/>
              <a:t>TECHNOLOGY STACK</a:t>
            </a:r>
          </a:p>
        </p:txBody>
      </p:sp>
      <p:pic>
        <p:nvPicPr>
          <p:cNvPr id="10" name="Content Placeholder 10" descr="Child looking at a world map">
            <a:extLst>
              <a:ext uri="{FF2B5EF4-FFF2-40B4-BE49-F238E27FC236}">
                <a16:creationId xmlns:a16="http://schemas.microsoft.com/office/drawing/2014/main" id="{BDDFC830-574D-79C7-544E-026A2E301E99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20" b="120"/>
          <a:stretch/>
        </p:blipFill>
        <p:spPr>
          <a:xfrm>
            <a:off x="707393" y="847600"/>
            <a:ext cx="4619625" cy="4617720"/>
          </a:xfr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5C37F52-5C08-7C02-C9CA-E2AD930A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4530" y="1141481"/>
            <a:ext cx="5507421" cy="4464352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b="1">
                <a:latin typeface="Corbel"/>
                <a:cs typeface="Angsana New"/>
              </a:rPr>
              <a:t>Language: </a:t>
            </a:r>
            <a:r>
              <a:rPr lang="en-US">
                <a:latin typeface="Corbel"/>
                <a:cs typeface="Angsana New"/>
              </a:rPr>
              <a:t>Python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Corbel"/>
                <a:cs typeface="Angsana New"/>
              </a:rPr>
              <a:t>Database: </a:t>
            </a:r>
            <a:r>
              <a:rPr lang="en-US">
                <a:latin typeface="Corbel"/>
                <a:cs typeface="Angsana New"/>
              </a:rPr>
              <a:t>MySQL</a:t>
            </a:r>
          </a:p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orbel"/>
                <a:cs typeface="Angsana New"/>
              </a:rPr>
              <a:t>IDE:</a:t>
            </a:r>
            <a:r>
              <a:rPr lang="en-US">
                <a:solidFill>
                  <a:srgbClr val="000000"/>
                </a:solidFill>
                <a:latin typeface="Corbel"/>
                <a:cs typeface="Angsana New"/>
              </a:rPr>
              <a:t> </a:t>
            </a:r>
            <a:r>
              <a:rPr lang="en-US">
                <a:latin typeface="Corbel"/>
                <a:cs typeface="Angsana New"/>
              </a:rPr>
              <a:t>VS Code </a:t>
            </a:r>
            <a:endParaRPr lang="en-US"/>
          </a:p>
          <a:p>
            <a:pPr>
              <a:lnSpc>
                <a:spcPct val="100000"/>
              </a:lnSpc>
            </a:pPr>
            <a:r>
              <a:rPr lang="en-US" b="1">
                <a:latin typeface="Corbel"/>
                <a:cs typeface="Angsana New"/>
              </a:rPr>
              <a:t>Libraries:</a:t>
            </a:r>
            <a:r>
              <a:rPr lang="en-US">
                <a:latin typeface="Corbel"/>
                <a:cs typeface="Angsana New"/>
              </a:rPr>
              <a:t> mysql.connector</a:t>
            </a:r>
          </a:p>
          <a:p>
            <a:pPr>
              <a:lnSpc>
                <a:spcPct val="100000"/>
              </a:lnSpc>
            </a:pPr>
            <a:r>
              <a:rPr lang="en-US" b="1">
                <a:latin typeface="Corbel"/>
                <a:cs typeface="Angsana New"/>
              </a:rPr>
              <a:t>Test : </a:t>
            </a:r>
            <a:r>
              <a:rPr lang="en-US">
                <a:latin typeface="Corbel"/>
                <a:cs typeface="Angsana New"/>
              </a:rPr>
              <a:t>pytest</a:t>
            </a:r>
          </a:p>
          <a:p>
            <a:pPr>
              <a:lnSpc>
                <a:spcPct val="100000"/>
              </a:lnSpc>
            </a:pPr>
            <a:endParaRPr lang="en-US">
              <a:latin typeface="Corbel"/>
              <a:cs typeface="Angsana New"/>
            </a:endParaRPr>
          </a:p>
          <a:p>
            <a:pPr>
              <a:lnSpc>
                <a:spcPct val="100000"/>
              </a:lnSpc>
            </a:pPr>
            <a:r>
              <a:rPr lang="en-US" b="1">
                <a:latin typeface="Corbel"/>
                <a:cs typeface="Angsana New"/>
              </a:rPr>
              <a:t>Key Concepts: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orbel"/>
                <a:cs typeface="Angsana New"/>
              </a:rPr>
              <a:t>OOPs 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orbel"/>
                <a:cs typeface="Angsana New"/>
              </a:rPr>
              <a:t>Exception Handling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orbel"/>
                <a:cs typeface="Angsana New"/>
              </a:rPr>
              <a:t>SQL Integration</a:t>
            </a:r>
          </a:p>
          <a:p>
            <a:pPr marL="285750" indent="-285750">
              <a:lnSpc>
                <a:spcPct val="100000"/>
              </a:lnSpc>
              <a:buFont typeface="Arial"/>
              <a:buChar char="•"/>
            </a:pPr>
            <a:r>
              <a:rPr lang="en-US">
                <a:latin typeface="Corbel"/>
                <a:cs typeface="Angsana New"/>
              </a:rPr>
              <a:t>Unit Testing</a:t>
            </a:r>
          </a:p>
        </p:txBody>
      </p:sp>
      <p:pic>
        <p:nvPicPr>
          <p:cNvPr id="2" name="Picture 1" descr="What it takes for technologies to go from breakthrough to big time | T">
            <a:extLst>
              <a:ext uri="{FF2B5EF4-FFF2-40B4-BE49-F238E27FC236}">
                <a16:creationId xmlns:a16="http://schemas.microsoft.com/office/drawing/2014/main" id="{3428B3F3-F17D-D002-DF09-A3F59FF79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46" y="699038"/>
            <a:ext cx="5477681" cy="5128085"/>
          </a:xfrm>
          <a:prstGeom prst="ellipse">
            <a:avLst/>
          </a:prstGeom>
          <a:ln w="190500" cap="rnd">
            <a:solidFill>
              <a:schemeClr val="bg2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3293924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44418-4DE2-74E9-0EE0-FE85B92D6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347" y="-300315"/>
            <a:ext cx="10515600" cy="1472974"/>
          </a:xfrm>
        </p:spPr>
        <p:txBody>
          <a:bodyPr/>
          <a:lstStyle/>
          <a:p>
            <a:r>
              <a:rPr lang="en-US"/>
              <a:t>File Structure </a:t>
            </a:r>
          </a:p>
        </p:txBody>
      </p:sp>
      <p:pic>
        <p:nvPicPr>
          <p:cNvPr id="3" name="Content Placeholder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8C202A-CAFC-473A-3805-055746C631B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65415" y="975248"/>
            <a:ext cx="4576917" cy="5483916"/>
          </a:xfrm>
          <a:prstGeom prst="rect">
            <a:avLst/>
          </a:prstGeom>
        </p:spPr>
      </p:pic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CF75FDFC-8D92-193F-C42F-EBB42ECF70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482" y="979394"/>
            <a:ext cx="4876800" cy="2457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828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7FFD73E-D96B-4428-99CD-717A4897D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3165DE6-2DCE-44FC-94B7-A499559DBF88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1285E733-8340-4FDD-A6FC-B22F1B75E4E2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CASE STUDY ON ECOMMERCE APPLICATION ZENCART</vt:lpstr>
      <vt:lpstr>INTRODUCTION</vt:lpstr>
      <vt:lpstr>OBJECTIVE</vt:lpstr>
      <vt:lpstr>KEY FUNCTIONALITIES</vt:lpstr>
      <vt:lpstr>Stakeholders and Their Activities </vt:lpstr>
      <vt:lpstr>ER DIAGRAM</vt:lpstr>
      <vt:lpstr>Project Management</vt:lpstr>
      <vt:lpstr>TECHNOLOGY STACK</vt:lpstr>
      <vt:lpstr>File Structure </vt:lpstr>
      <vt:lpstr>SCREENSHOTS</vt:lpstr>
      <vt:lpstr>CONCLUSION  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15</cp:revision>
  <dcterms:created xsi:type="dcterms:W3CDTF">2025-06-29T10:47:02Z</dcterms:created>
  <dcterms:modified xsi:type="dcterms:W3CDTF">2025-06-30T16:11:41Z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