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5" r:id="rId7"/>
    <p:sldId id="284" r:id="rId8"/>
    <p:sldId id="280" r:id="rId9"/>
    <p:sldId id="281" r:id="rId10"/>
    <p:sldId id="282" r:id="rId11"/>
    <p:sldId id="286"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4FF40-9B69-4EA6-B96D-9A5579878693}" v="3" dt="2024-09-19T18:24:55.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g Bansal" userId="8eec97cb69fff075" providerId="Windows Live" clId="Web-{A67F51B6-A591-40A4-831E-AABA1868E878}"/>
    <pc:docChg chg="modSld">
      <pc:chgData name="Shivang Bansal" userId="8eec97cb69fff075" providerId="Windows Live" clId="Web-{A67F51B6-A591-40A4-831E-AABA1868E878}" dt="2024-09-19T18:22:20.932" v="3" actId="20577"/>
      <pc:docMkLst>
        <pc:docMk/>
      </pc:docMkLst>
      <pc:sldChg chg="modSp">
        <pc:chgData name="Shivang Bansal" userId="8eec97cb69fff075" providerId="Windows Live" clId="Web-{A67F51B6-A591-40A4-831E-AABA1868E878}" dt="2024-09-19T18:22:20.932" v="3" actId="20577"/>
        <pc:sldMkLst>
          <pc:docMk/>
          <pc:sldMk cId="1893152994" sldId="280"/>
        </pc:sldMkLst>
        <pc:graphicFrameChg chg="modGraphic">
          <ac:chgData name="Shivang Bansal" userId="8eec97cb69fff075" providerId="Windows Live" clId="Web-{A67F51B6-A591-40A4-831E-AABA1868E878}" dt="2024-09-19T18:22:20.932" v="3" actId="20577"/>
          <ac:graphicFrameMkLst>
            <pc:docMk/>
            <pc:sldMk cId="1893152994" sldId="280"/>
            <ac:graphicFrameMk id="5" creationId="{D3D3AA3D-7FE0-39DA-50ED-285AC242A8CD}"/>
          </ac:graphicFrameMkLst>
        </pc:graphicFrameChg>
      </pc:sldChg>
    </pc:docChg>
  </pc:docChgLst>
  <pc:docChgLst>
    <pc:chgData name="Guest User" providerId="Windows Live" clId="Web-{2FB5BD30-5722-4AA1-819D-A62ED25D2EC9}"/>
    <pc:docChg chg="modSld">
      <pc:chgData name="Guest User" userId="" providerId="Windows Live" clId="Web-{2FB5BD30-5722-4AA1-819D-A62ED25D2EC9}" dt="2024-08-29T10:56:15.646" v="1" actId="20577"/>
      <pc:docMkLst>
        <pc:docMk/>
      </pc:docMkLst>
      <pc:sldChg chg="modSp">
        <pc:chgData name="Guest User" userId="" providerId="Windows Live" clId="Web-{2FB5BD30-5722-4AA1-819D-A62ED25D2EC9}" dt="2024-08-29T10:56:15.646" v="1" actId="20577"/>
        <pc:sldMkLst>
          <pc:docMk/>
          <pc:sldMk cId="1760335268" sldId="281"/>
        </pc:sldMkLst>
        <pc:graphicFrameChg chg="modGraphic">
          <ac:chgData name="Guest User" userId="" providerId="Windows Live" clId="Web-{2FB5BD30-5722-4AA1-819D-A62ED25D2EC9}" dt="2024-08-29T10:56:15.646" v="1" actId="20577"/>
          <ac:graphicFrameMkLst>
            <pc:docMk/>
            <pc:sldMk cId="1760335268" sldId="281"/>
            <ac:graphicFrameMk id="5" creationId="{013B0DB7-619F-95FA-8F79-5C6D10BEF2DF}"/>
          </ac:graphicFrameMkLst>
        </pc:graphicFrameChg>
      </pc:sldChg>
    </pc:docChg>
  </pc:docChgLst>
  <pc:docChgLst>
    <pc:chgData name="Shivang Bansal" userId="8eec97cb69fff075" providerId="Windows Live" clId="Web-{583F71BD-0AC7-44FE-B6E3-81757CBDB22C}"/>
    <pc:docChg chg="addSld modSld">
      <pc:chgData name="Shivang Bansal" userId="8eec97cb69fff075" providerId="Windows Live" clId="Web-{583F71BD-0AC7-44FE-B6E3-81757CBDB22C}" dt="2024-08-30T07:17:57.942" v="250"/>
      <pc:docMkLst>
        <pc:docMk/>
      </pc:docMkLst>
      <pc:sldChg chg="modSp">
        <pc:chgData name="Shivang Bansal" userId="8eec97cb69fff075" providerId="Windows Live" clId="Web-{583F71BD-0AC7-44FE-B6E3-81757CBDB22C}" dt="2024-08-30T06:52:06.038" v="12" actId="20577"/>
        <pc:sldMkLst>
          <pc:docMk/>
          <pc:sldMk cId="3241673020" sldId="285"/>
        </pc:sldMkLst>
        <pc:graphicFrameChg chg="modGraphic">
          <ac:chgData name="Shivang Bansal" userId="8eec97cb69fff075" providerId="Windows Live" clId="Web-{583F71BD-0AC7-44FE-B6E3-81757CBDB22C}" dt="2024-08-30T06:52:06.038" v="12" actId="20577"/>
          <ac:graphicFrameMkLst>
            <pc:docMk/>
            <pc:sldMk cId="3241673020" sldId="285"/>
            <ac:graphicFrameMk id="13" creationId="{0E6B258B-4062-3457-BA65-9B74D7104CC2}"/>
          </ac:graphicFrameMkLst>
        </pc:graphicFrameChg>
      </pc:sldChg>
      <pc:sldChg chg="addSp delSp modSp new mod setBg setClrOvrMap">
        <pc:chgData name="Shivang Bansal" userId="8eec97cb69fff075" providerId="Windows Live" clId="Web-{583F71BD-0AC7-44FE-B6E3-81757CBDB22C}" dt="2024-08-30T07:17:57.942" v="250"/>
        <pc:sldMkLst>
          <pc:docMk/>
          <pc:sldMk cId="1602933676" sldId="286"/>
        </pc:sldMkLst>
        <pc:spChg chg="mod">
          <ac:chgData name="Shivang Bansal" userId="8eec97cb69fff075" providerId="Windows Live" clId="Web-{583F71BD-0AC7-44FE-B6E3-81757CBDB22C}" dt="2024-08-30T07:17:57.942" v="250"/>
          <ac:spMkLst>
            <pc:docMk/>
            <pc:sldMk cId="1602933676" sldId="286"/>
            <ac:spMk id="2" creationId="{48716D48-BF74-FC6F-663A-1F54753B0E52}"/>
          </ac:spMkLst>
        </pc:spChg>
        <pc:spChg chg="mod">
          <ac:chgData name="Shivang Bansal" userId="8eec97cb69fff075" providerId="Windows Live" clId="Web-{583F71BD-0AC7-44FE-B6E3-81757CBDB22C}" dt="2024-08-30T07:17:57.942" v="250"/>
          <ac:spMkLst>
            <pc:docMk/>
            <pc:sldMk cId="1602933676" sldId="286"/>
            <ac:spMk id="3" creationId="{786A5E79-E2F6-6358-26E2-F8781833DF12}"/>
          </ac:spMkLst>
        </pc:spChg>
        <pc:spChg chg="add del">
          <ac:chgData name="Shivang Bansal" userId="8eec97cb69fff075" providerId="Windows Live" clId="Web-{583F71BD-0AC7-44FE-B6E3-81757CBDB22C}" dt="2024-08-30T07:17:57.879" v="249"/>
          <ac:spMkLst>
            <pc:docMk/>
            <pc:sldMk cId="1602933676" sldId="286"/>
            <ac:spMk id="8" creationId="{1C3D9BD5-A493-4B97-963D-60135D533822}"/>
          </ac:spMkLst>
        </pc:spChg>
        <pc:spChg chg="add del">
          <ac:chgData name="Shivang Bansal" userId="8eec97cb69fff075" providerId="Windows Live" clId="Web-{583F71BD-0AC7-44FE-B6E3-81757CBDB22C}" dt="2024-08-30T07:17:57.879" v="249"/>
          <ac:spMkLst>
            <pc:docMk/>
            <pc:sldMk cId="1602933676" sldId="286"/>
            <ac:spMk id="10" creationId="{1F759AF4-E342-4E60-8A32-C44A328F2F42}"/>
          </ac:spMkLst>
        </pc:spChg>
        <pc:spChg chg="add">
          <ac:chgData name="Shivang Bansal" userId="8eec97cb69fff075" providerId="Windows Live" clId="Web-{583F71BD-0AC7-44FE-B6E3-81757CBDB22C}" dt="2024-08-30T07:17:57.942" v="250"/>
          <ac:spMkLst>
            <pc:docMk/>
            <pc:sldMk cId="1602933676" sldId="286"/>
            <ac:spMk id="14" creationId="{69652D62-ECFB-408E-ABE6-155A644F433D}"/>
          </ac:spMkLst>
        </pc:spChg>
        <pc:spChg chg="add">
          <ac:chgData name="Shivang Bansal" userId="8eec97cb69fff075" providerId="Windows Live" clId="Web-{583F71BD-0AC7-44FE-B6E3-81757CBDB22C}" dt="2024-08-30T07:17:57.942" v="250"/>
          <ac:spMkLst>
            <pc:docMk/>
            <pc:sldMk cId="1602933676" sldId="286"/>
            <ac:spMk id="15" creationId="{C1FEA985-924B-4044-8778-32D1E7164C01}"/>
          </ac:spMkLst>
        </pc:spChg>
        <pc:cxnChg chg="add del">
          <ac:chgData name="Shivang Bansal" userId="8eec97cb69fff075" providerId="Windows Live" clId="Web-{583F71BD-0AC7-44FE-B6E3-81757CBDB22C}" dt="2024-08-30T07:17:57.879" v="249"/>
          <ac:cxnSpMkLst>
            <pc:docMk/>
            <pc:sldMk cId="1602933676" sldId="286"/>
            <ac:cxnSpMk id="12" creationId="{A49B2805-6469-407A-A68A-BB85AC8A8596}"/>
          </ac:cxnSpMkLst>
        </pc:cxnChg>
        <pc:cxnChg chg="add">
          <ac:chgData name="Shivang Bansal" userId="8eec97cb69fff075" providerId="Windows Live" clId="Web-{583F71BD-0AC7-44FE-B6E3-81757CBDB22C}" dt="2024-08-30T07:17:57.942" v="250"/>
          <ac:cxnSpMkLst>
            <pc:docMk/>
            <pc:sldMk cId="1602933676" sldId="286"/>
            <ac:cxnSpMk id="16" creationId="{96C7F9CB-BCC3-4648-8DEF-07B0887D87D6}"/>
          </ac:cxnSpMkLst>
        </pc:cxnChg>
      </pc:sldChg>
    </pc:docChg>
  </pc:docChgLst>
  <pc:docChgLst>
    <pc:chgData name="Guest User" providerId="Windows Live" clId="Web-{3682A5C6-D5B6-422B-A4A6-2B6F16AF9F70}"/>
    <pc:docChg chg="modSld">
      <pc:chgData name="Guest User" userId="" providerId="Windows Live" clId="Web-{3682A5C6-D5B6-422B-A4A6-2B6F16AF9F70}" dt="2024-08-29T06:14:23.602" v="6" actId="20577"/>
      <pc:docMkLst>
        <pc:docMk/>
      </pc:docMkLst>
      <pc:sldChg chg="modSp">
        <pc:chgData name="Guest User" userId="" providerId="Windows Live" clId="Web-{3682A5C6-D5B6-422B-A4A6-2B6F16AF9F70}" dt="2024-08-29T06:14:23.602" v="6" actId="20577"/>
        <pc:sldMkLst>
          <pc:docMk/>
          <pc:sldMk cId="1760335268" sldId="281"/>
        </pc:sldMkLst>
        <pc:graphicFrameChg chg="modGraphic">
          <ac:chgData name="Guest User" userId="" providerId="Windows Live" clId="Web-{3682A5C6-D5B6-422B-A4A6-2B6F16AF9F70}" dt="2024-08-29T06:14:23.602" v="6" actId="20577"/>
          <ac:graphicFrameMkLst>
            <pc:docMk/>
            <pc:sldMk cId="1760335268" sldId="281"/>
            <ac:graphicFrameMk id="5" creationId="{013B0DB7-619F-95FA-8F79-5C6D10BEF2DF}"/>
          </ac:graphicFrameMkLst>
        </pc:graphicFrameChg>
      </pc:sldChg>
    </pc:docChg>
  </pc:docChgLst>
  <pc:docChgLst>
    <pc:chgData name="Guest User" providerId="Windows Live" clId="Web-{C2B519A0-0B4B-4EEB-B75E-77F4A2C6196F}"/>
    <pc:docChg chg="modSld">
      <pc:chgData name="Guest User" userId="" providerId="Windows Live" clId="Web-{C2B519A0-0B4B-4EEB-B75E-77F4A2C6196F}" dt="2024-08-29T06:00:39.018" v="98" actId="20577"/>
      <pc:docMkLst>
        <pc:docMk/>
      </pc:docMkLst>
      <pc:sldChg chg="modSp">
        <pc:chgData name="Guest User" userId="" providerId="Windows Live" clId="Web-{C2B519A0-0B4B-4EEB-B75E-77F4A2C6196F}" dt="2024-08-29T06:00:39.018" v="98" actId="20577"/>
        <pc:sldMkLst>
          <pc:docMk/>
          <pc:sldMk cId="4167884232" sldId="278"/>
        </pc:sldMkLst>
        <pc:spChg chg="mod">
          <ac:chgData name="Guest User" userId="" providerId="Windows Live" clId="Web-{C2B519A0-0B4B-4EEB-B75E-77F4A2C6196F}" dt="2024-08-29T06:00:39.018" v="98" actId="20577"/>
          <ac:spMkLst>
            <pc:docMk/>
            <pc:sldMk cId="4167884232" sldId="278"/>
            <ac:spMk id="2" creationId="{0D1F047C-C727-42A7-85C5-68C5AA1B1A93}"/>
          </ac:spMkLst>
        </pc:spChg>
        <pc:spChg chg="mod">
          <ac:chgData name="Guest User" userId="" providerId="Windows Live" clId="Web-{C2B519A0-0B4B-4EEB-B75E-77F4A2C6196F}" dt="2024-08-29T05:58:07.811" v="67" actId="20577"/>
          <ac:spMkLst>
            <pc:docMk/>
            <pc:sldMk cId="4167884232" sldId="278"/>
            <ac:spMk id="3" creationId="{DB93FB3F-A8D4-46D3-A1C6-C79C64563729}"/>
          </ac:spMkLst>
        </pc:spChg>
      </pc:sldChg>
    </pc:docChg>
  </pc:docChgLst>
  <pc:docChgLst>
    <pc:chgData name="Shivang Bansal" userId="8eec97cb69fff075" providerId="Windows Live" clId="Web-{702F7209-090F-466B-A6E3-5E11532683D2}"/>
    <pc:docChg chg="modSld">
      <pc:chgData name="Shivang Bansal" userId="8eec97cb69fff075" providerId="Windows Live" clId="Web-{702F7209-090F-466B-A6E3-5E11532683D2}" dt="2024-09-02T11:44:55.685" v="1" actId="20577"/>
      <pc:docMkLst>
        <pc:docMk/>
      </pc:docMkLst>
      <pc:sldChg chg="modSp">
        <pc:chgData name="Shivang Bansal" userId="8eec97cb69fff075" providerId="Windows Live" clId="Web-{702F7209-090F-466B-A6E3-5E11532683D2}" dt="2024-09-02T11:44:55.685" v="1" actId="20577"/>
        <pc:sldMkLst>
          <pc:docMk/>
          <pc:sldMk cId="1413964785" sldId="284"/>
        </pc:sldMkLst>
        <pc:spChg chg="mod">
          <ac:chgData name="Shivang Bansal" userId="8eec97cb69fff075" providerId="Windows Live" clId="Web-{702F7209-090F-466B-A6E3-5E11532683D2}" dt="2024-09-02T11:44:55.685" v="1" actId="20577"/>
          <ac:spMkLst>
            <pc:docMk/>
            <pc:sldMk cId="1413964785" sldId="284"/>
            <ac:spMk id="3" creationId="{5525D4F5-CAEE-FF88-5AD2-598D4DFA6D11}"/>
          </ac:spMkLst>
        </pc:spChg>
      </pc:sldChg>
    </pc:docChg>
  </pc:docChgLst>
  <pc:docChgLst>
    <pc:chgData name="Harsh Raj" userId="3864bafe6fc493a0" providerId="Windows Live" clId="Web-{ADF98674-D7ED-4A37-937B-F57590FC215F}"/>
    <pc:docChg chg="modSld">
      <pc:chgData name="Harsh Raj" userId="3864bafe6fc493a0" providerId="Windows Live" clId="Web-{ADF98674-D7ED-4A37-937B-F57590FC215F}" dt="2024-08-29T10:48:21.722" v="4" actId="20577"/>
      <pc:docMkLst>
        <pc:docMk/>
      </pc:docMkLst>
      <pc:sldChg chg="modSp">
        <pc:chgData name="Harsh Raj" userId="3864bafe6fc493a0" providerId="Windows Live" clId="Web-{ADF98674-D7ED-4A37-937B-F57590FC215F}" dt="2024-08-29T10:48:21.722" v="4" actId="20577"/>
        <pc:sldMkLst>
          <pc:docMk/>
          <pc:sldMk cId="1760335268" sldId="281"/>
        </pc:sldMkLst>
        <pc:graphicFrameChg chg="modGraphic">
          <ac:chgData name="Harsh Raj" userId="3864bafe6fc493a0" providerId="Windows Live" clId="Web-{ADF98674-D7ED-4A37-937B-F57590FC215F}" dt="2024-08-29T10:48:21.722" v="4" actId="20577"/>
          <ac:graphicFrameMkLst>
            <pc:docMk/>
            <pc:sldMk cId="1760335268" sldId="281"/>
            <ac:graphicFrameMk id="5" creationId="{013B0DB7-619F-95FA-8F79-5C6D10BEF2DF}"/>
          </ac:graphicFrameMkLst>
        </pc:graphicFrameChg>
      </pc:sldChg>
    </pc:docChg>
  </pc:docChgLst>
  <pc:docChgLst>
    <pc:chgData name="Harsh Raj" userId="cda3b5bfe2122894" providerId="LiveId" clId="{42C4FF40-9B69-4EA6-B96D-9A5579878693}"/>
    <pc:docChg chg="undo custSel addSld modSld sldOrd">
      <pc:chgData name="Harsh Raj" userId="cda3b5bfe2122894" providerId="LiveId" clId="{42C4FF40-9B69-4EA6-B96D-9A5579878693}" dt="2024-09-19T18:24:55.615" v="1236"/>
      <pc:docMkLst>
        <pc:docMk/>
      </pc:docMkLst>
      <pc:sldChg chg="addSp delSp modSp mod modTransition">
        <pc:chgData name="Harsh Raj" userId="cda3b5bfe2122894" providerId="LiveId" clId="{42C4FF40-9B69-4EA6-B96D-9A5579878693}" dt="2024-08-29T16:18:58.770" v="1198" actId="20577"/>
        <pc:sldMkLst>
          <pc:docMk/>
          <pc:sldMk cId="4167884232" sldId="278"/>
        </pc:sldMkLst>
        <pc:spChg chg="mod">
          <ac:chgData name="Harsh Raj" userId="cda3b5bfe2122894" providerId="LiveId" clId="{42C4FF40-9B69-4EA6-B96D-9A5579878693}" dt="2024-08-29T11:11:27.148" v="585" actId="26606"/>
          <ac:spMkLst>
            <pc:docMk/>
            <pc:sldMk cId="4167884232" sldId="278"/>
            <ac:spMk id="2" creationId="{0D1F047C-C727-42A7-85C5-68C5AA1B1A93}"/>
          </ac:spMkLst>
        </pc:spChg>
        <pc:spChg chg="mod">
          <ac:chgData name="Harsh Raj" userId="cda3b5bfe2122894" providerId="LiveId" clId="{42C4FF40-9B69-4EA6-B96D-9A5579878693}" dt="2024-08-29T16:18:58.770" v="1198" actId="20577"/>
          <ac:spMkLst>
            <pc:docMk/>
            <pc:sldMk cId="4167884232" sldId="278"/>
            <ac:spMk id="3" creationId="{DB93FB3F-A8D4-46D3-A1C6-C79C64563729}"/>
          </ac:spMkLst>
        </pc:spChg>
        <pc:spChg chg="del">
          <ac:chgData name="Harsh Raj" userId="cda3b5bfe2122894" providerId="LiveId" clId="{42C4FF40-9B69-4EA6-B96D-9A5579878693}" dt="2024-08-29T11:11:27.148" v="585" actId="26606"/>
          <ac:spMkLst>
            <pc:docMk/>
            <pc:sldMk cId="4167884232" sldId="278"/>
            <ac:spMk id="103" creationId="{FE469E50-3893-4ED6-92BA-2985C32B0CA6}"/>
          </ac:spMkLst>
        </pc:spChg>
        <pc:spChg chg="add">
          <ac:chgData name="Harsh Raj" userId="cda3b5bfe2122894" providerId="LiveId" clId="{42C4FF40-9B69-4EA6-B96D-9A5579878693}" dt="2024-08-29T11:11:27.148" v="585" actId="26606"/>
          <ac:spMkLst>
            <pc:docMk/>
            <pc:sldMk cId="4167884232" sldId="278"/>
            <ac:spMk id="108" creationId="{608EAA06-5488-416B-B2B2-E55213011012}"/>
          </ac:spMkLst>
        </pc:spChg>
        <pc:picChg chg="mod">
          <ac:chgData name="Harsh Raj" userId="cda3b5bfe2122894" providerId="LiveId" clId="{42C4FF40-9B69-4EA6-B96D-9A5579878693}" dt="2024-08-29T11:11:27.148" v="585" actId="26606"/>
          <ac:picMkLst>
            <pc:docMk/>
            <pc:sldMk cId="4167884232" sldId="278"/>
            <ac:picMk id="5" creationId="{F8A1C807-B9AD-4C9B-BF9F-60F03428998E}"/>
          </ac:picMkLst>
        </pc:picChg>
      </pc:sldChg>
      <pc:sldChg chg="modSp mod modTransition">
        <pc:chgData name="Harsh Raj" userId="cda3b5bfe2122894" providerId="LiveId" clId="{42C4FF40-9B69-4EA6-B96D-9A5579878693}" dt="2024-08-29T16:07:04.376" v="1185" actId="1076"/>
        <pc:sldMkLst>
          <pc:docMk/>
          <pc:sldMk cId="3220235682" sldId="279"/>
        </pc:sldMkLst>
        <pc:spChg chg="mod">
          <ac:chgData name="Harsh Raj" userId="cda3b5bfe2122894" providerId="LiveId" clId="{42C4FF40-9B69-4EA6-B96D-9A5579878693}" dt="2024-08-29T11:34:02.441" v="787" actId="21"/>
          <ac:spMkLst>
            <pc:docMk/>
            <pc:sldMk cId="3220235682" sldId="279"/>
            <ac:spMk id="2" creationId="{89559F60-4CE1-4E2F-86EA-1B60679F1F4A}"/>
          </ac:spMkLst>
        </pc:spChg>
        <pc:spChg chg="mod">
          <ac:chgData name="Harsh Raj" userId="cda3b5bfe2122894" providerId="LiveId" clId="{42C4FF40-9B69-4EA6-B96D-9A5579878693}" dt="2024-08-29T16:06:46.544" v="1184" actId="20577"/>
          <ac:spMkLst>
            <pc:docMk/>
            <pc:sldMk cId="3220235682" sldId="279"/>
            <ac:spMk id="4" creationId="{E3108DA3-4CD8-379E-9FCB-73BD96BBB691}"/>
          </ac:spMkLst>
        </pc:spChg>
        <pc:graphicFrameChg chg="mod">
          <ac:chgData name="Harsh Raj" userId="cda3b5bfe2122894" providerId="LiveId" clId="{42C4FF40-9B69-4EA6-B96D-9A5579878693}" dt="2024-08-29T16:07:04.376" v="1185" actId="1076"/>
          <ac:graphicFrameMkLst>
            <pc:docMk/>
            <pc:sldMk cId="3220235682" sldId="279"/>
            <ac:graphicFrameMk id="26" creationId="{383830DC-88DE-2658-A81F-A7E1D6CA10E6}"/>
          </ac:graphicFrameMkLst>
        </pc:graphicFrameChg>
      </pc:sldChg>
      <pc:sldChg chg="modSp mod modTransition">
        <pc:chgData name="Harsh Raj" userId="cda3b5bfe2122894" providerId="LiveId" clId="{42C4FF40-9B69-4EA6-B96D-9A5579878693}" dt="2024-08-29T11:35:25.587" v="853" actId="20577"/>
        <pc:sldMkLst>
          <pc:docMk/>
          <pc:sldMk cId="1893152994" sldId="280"/>
        </pc:sldMkLst>
        <pc:spChg chg="mod">
          <ac:chgData name="Harsh Raj" userId="cda3b5bfe2122894" providerId="LiveId" clId="{42C4FF40-9B69-4EA6-B96D-9A5579878693}" dt="2024-08-29T11:35:25.587" v="853" actId="20577"/>
          <ac:spMkLst>
            <pc:docMk/>
            <pc:sldMk cId="1893152994" sldId="280"/>
            <ac:spMk id="2" creationId="{9E26E20F-3FDA-80B4-4BAB-53532DDCCE55}"/>
          </ac:spMkLst>
        </pc:spChg>
      </pc:sldChg>
      <pc:sldChg chg="addSp delSp modSp new mod ord modTransition setBg setClrOvrMap">
        <pc:chgData name="Harsh Raj" userId="cda3b5bfe2122894" providerId="LiveId" clId="{42C4FF40-9B69-4EA6-B96D-9A5579878693}" dt="2024-09-19T18:24:55.615" v="1236"/>
        <pc:sldMkLst>
          <pc:docMk/>
          <pc:sldMk cId="1760335268" sldId="281"/>
        </pc:sldMkLst>
        <pc:spChg chg="mod">
          <ac:chgData name="Harsh Raj" userId="cda3b5bfe2122894" providerId="LiveId" clId="{42C4FF40-9B69-4EA6-B96D-9A5579878693}" dt="2024-08-29T11:05:50.948" v="539" actId="113"/>
          <ac:spMkLst>
            <pc:docMk/>
            <pc:sldMk cId="1760335268" sldId="281"/>
            <ac:spMk id="2" creationId="{90302307-0C10-1DB5-5B02-91AE3B5E5CCA}"/>
          </ac:spMkLst>
        </pc:spChg>
        <pc:spChg chg="del mod">
          <ac:chgData name="Harsh Raj" userId="cda3b5bfe2122894" providerId="LiveId" clId="{42C4FF40-9B69-4EA6-B96D-9A5579878693}" dt="2024-08-28T21:07:01.471" v="6" actId="26606"/>
          <ac:spMkLst>
            <pc:docMk/>
            <pc:sldMk cId="1760335268" sldId="281"/>
            <ac:spMk id="3" creationId="{2FE4182A-FC3F-6662-B8AD-F460A8272D59}"/>
          </ac:spMkLst>
        </pc:spChg>
        <pc:spChg chg="add del">
          <ac:chgData name="Harsh Raj" userId="cda3b5bfe2122894" providerId="LiveId" clId="{42C4FF40-9B69-4EA6-B96D-9A5579878693}" dt="2024-08-29T11:04:19.637" v="522" actId="26606"/>
          <ac:spMkLst>
            <pc:docMk/>
            <pc:sldMk cId="1760335268" sldId="281"/>
            <ac:spMk id="9" creationId="{E702B083-54F7-41CA-9C6D-B87D35683988}"/>
          </ac:spMkLst>
        </pc:spChg>
        <pc:spChg chg="add del">
          <ac:chgData name="Harsh Raj" userId="cda3b5bfe2122894" providerId="LiveId" clId="{42C4FF40-9B69-4EA6-B96D-9A5579878693}" dt="2024-08-29T11:04:19.637" v="522" actId="26606"/>
          <ac:spMkLst>
            <pc:docMk/>
            <pc:sldMk cId="1760335268" sldId="281"/>
            <ac:spMk id="11" creationId="{92AA17E1-8D32-49FA-8C33-D57631B4EB41}"/>
          </ac:spMkLst>
        </pc:spChg>
        <pc:spChg chg="add">
          <ac:chgData name="Harsh Raj" userId="cda3b5bfe2122894" providerId="LiveId" clId="{42C4FF40-9B69-4EA6-B96D-9A5579878693}" dt="2024-08-29T11:04:19.637" v="522" actId="26606"/>
          <ac:spMkLst>
            <pc:docMk/>
            <pc:sldMk cId="1760335268" sldId="281"/>
            <ac:spMk id="14" creationId="{905E7363-5E6B-4EA2-A007-EB497636C946}"/>
          </ac:spMkLst>
        </pc:spChg>
        <pc:spChg chg="add del">
          <ac:chgData name="Harsh Raj" userId="cda3b5bfe2122894" providerId="LiveId" clId="{42C4FF40-9B69-4EA6-B96D-9A5579878693}" dt="2024-08-29T11:02:27.301" v="499" actId="26606"/>
          <ac:spMkLst>
            <pc:docMk/>
            <pc:sldMk cId="1760335268" sldId="281"/>
            <ac:spMk id="16" creationId="{D30579BA-22EC-41CB-82B7-65D5DFCA603C}"/>
          </ac:spMkLst>
        </pc:spChg>
        <pc:spChg chg="add del">
          <ac:chgData name="Harsh Raj" userId="cda3b5bfe2122894" providerId="LiveId" clId="{42C4FF40-9B69-4EA6-B96D-9A5579878693}" dt="2024-08-29T11:02:27.301" v="499" actId="26606"/>
          <ac:spMkLst>
            <pc:docMk/>
            <pc:sldMk cId="1760335268" sldId="281"/>
            <ac:spMk id="18" creationId="{FE469E50-3893-4ED6-92BA-2985C32B0CA6}"/>
          </ac:spMkLst>
        </pc:spChg>
        <pc:spChg chg="add del">
          <ac:chgData name="Harsh Raj" userId="cda3b5bfe2122894" providerId="LiveId" clId="{42C4FF40-9B69-4EA6-B96D-9A5579878693}" dt="2024-08-29T11:02:29.406" v="501" actId="26606"/>
          <ac:spMkLst>
            <pc:docMk/>
            <pc:sldMk cId="1760335268" sldId="281"/>
            <ac:spMk id="21" creationId="{905E7363-5E6B-4EA2-A007-EB497636C946}"/>
          </ac:spMkLst>
        </pc:spChg>
        <pc:spChg chg="add del">
          <ac:chgData name="Harsh Raj" userId="cda3b5bfe2122894" providerId="LiveId" clId="{42C4FF40-9B69-4EA6-B96D-9A5579878693}" dt="2024-08-29T11:02:32.078" v="503" actId="26606"/>
          <ac:spMkLst>
            <pc:docMk/>
            <pc:sldMk cId="1760335268" sldId="281"/>
            <ac:spMk id="23" creationId="{E702B083-54F7-41CA-9C6D-B87D35683988}"/>
          </ac:spMkLst>
        </pc:spChg>
        <pc:spChg chg="add del">
          <ac:chgData name="Harsh Raj" userId="cda3b5bfe2122894" providerId="LiveId" clId="{42C4FF40-9B69-4EA6-B96D-9A5579878693}" dt="2024-08-29T11:02:32.078" v="503" actId="26606"/>
          <ac:spMkLst>
            <pc:docMk/>
            <pc:sldMk cId="1760335268" sldId="281"/>
            <ac:spMk id="24" creationId="{92AA17E1-8D32-49FA-8C33-D57631B4EB41}"/>
          </ac:spMkLst>
        </pc:spChg>
        <pc:spChg chg="add del">
          <ac:chgData name="Harsh Raj" userId="cda3b5bfe2122894" providerId="LiveId" clId="{42C4FF40-9B69-4EA6-B96D-9A5579878693}" dt="2024-08-29T11:02:33.828" v="505" actId="26606"/>
          <ac:spMkLst>
            <pc:docMk/>
            <pc:sldMk cId="1760335268" sldId="281"/>
            <ac:spMk id="26" creationId="{E702B083-54F7-41CA-9C6D-B87D35683988}"/>
          </ac:spMkLst>
        </pc:spChg>
        <pc:spChg chg="add del">
          <ac:chgData name="Harsh Raj" userId="cda3b5bfe2122894" providerId="LiveId" clId="{42C4FF40-9B69-4EA6-B96D-9A5579878693}" dt="2024-08-29T11:02:33.828" v="505" actId="26606"/>
          <ac:spMkLst>
            <pc:docMk/>
            <pc:sldMk cId="1760335268" sldId="281"/>
            <ac:spMk id="27" creationId="{92AA17E1-8D32-49FA-8C33-D57631B4EB41}"/>
          </ac:spMkLst>
        </pc:spChg>
        <pc:spChg chg="add del">
          <ac:chgData name="Harsh Raj" userId="cda3b5bfe2122894" providerId="LiveId" clId="{42C4FF40-9B69-4EA6-B96D-9A5579878693}" dt="2024-08-29T11:02:35.980" v="507" actId="26606"/>
          <ac:spMkLst>
            <pc:docMk/>
            <pc:sldMk cId="1760335268" sldId="281"/>
            <ac:spMk id="29" creationId="{E702B083-54F7-41CA-9C6D-B87D35683988}"/>
          </ac:spMkLst>
        </pc:spChg>
        <pc:spChg chg="add del">
          <ac:chgData name="Harsh Raj" userId="cda3b5bfe2122894" providerId="LiveId" clId="{42C4FF40-9B69-4EA6-B96D-9A5579878693}" dt="2024-08-29T11:02:35.980" v="507" actId="26606"/>
          <ac:spMkLst>
            <pc:docMk/>
            <pc:sldMk cId="1760335268" sldId="281"/>
            <ac:spMk id="30" creationId="{92AA17E1-8D32-49FA-8C33-D57631B4EB41}"/>
          </ac:spMkLst>
        </pc:spChg>
        <pc:graphicFrameChg chg="add mod modGraphic">
          <ac:chgData name="Harsh Raj" userId="cda3b5bfe2122894" providerId="LiveId" clId="{42C4FF40-9B69-4EA6-B96D-9A5579878693}" dt="2024-08-30T08:01:22.681" v="1213" actId="20577"/>
          <ac:graphicFrameMkLst>
            <pc:docMk/>
            <pc:sldMk cId="1760335268" sldId="281"/>
            <ac:graphicFrameMk id="5" creationId="{013B0DB7-619F-95FA-8F79-5C6D10BEF2DF}"/>
          </ac:graphicFrameMkLst>
        </pc:graphicFrameChg>
        <pc:picChg chg="add">
          <ac:chgData name="Harsh Raj" userId="cda3b5bfe2122894" providerId="LiveId" clId="{42C4FF40-9B69-4EA6-B96D-9A5579878693}" dt="2024-08-29T11:04:19.637" v="522" actId="26606"/>
          <ac:picMkLst>
            <pc:docMk/>
            <pc:sldMk cId="1760335268" sldId="281"/>
            <ac:picMk id="13" creationId="{DADD4C7D-B329-46D6-8471-04F555BCC4BC}"/>
          </ac:picMkLst>
        </pc:picChg>
        <pc:picChg chg="add del">
          <ac:chgData name="Harsh Raj" userId="cda3b5bfe2122894" providerId="LiveId" clId="{42C4FF40-9B69-4EA6-B96D-9A5579878693}" dt="2024-08-29T11:02:29.406" v="501" actId="26606"/>
          <ac:picMkLst>
            <pc:docMk/>
            <pc:sldMk cId="1760335268" sldId="281"/>
            <ac:picMk id="20" creationId="{DADD4C7D-B329-46D6-8471-04F555BCC4BC}"/>
          </ac:picMkLst>
        </pc:picChg>
      </pc:sldChg>
      <pc:sldChg chg="addSp delSp modSp new mod modTransition setBg">
        <pc:chgData name="Harsh Raj" userId="cda3b5bfe2122894" providerId="LiveId" clId="{42C4FF40-9B69-4EA6-B96D-9A5579878693}" dt="2024-08-29T11:08:18.900" v="569" actId="14100"/>
        <pc:sldMkLst>
          <pc:docMk/>
          <pc:sldMk cId="256164813" sldId="282"/>
        </pc:sldMkLst>
        <pc:spChg chg="mod">
          <ac:chgData name="Harsh Raj" userId="cda3b5bfe2122894" providerId="LiveId" clId="{42C4FF40-9B69-4EA6-B96D-9A5579878693}" dt="2024-08-29T11:08:18.900" v="569" actId="14100"/>
          <ac:spMkLst>
            <pc:docMk/>
            <pc:sldMk cId="256164813" sldId="282"/>
            <ac:spMk id="2" creationId="{DBC183F4-0200-513E-F230-FC27D1EA9CDB}"/>
          </ac:spMkLst>
        </pc:spChg>
        <pc:spChg chg="del mod">
          <ac:chgData name="Harsh Raj" userId="cda3b5bfe2122894" providerId="LiveId" clId="{42C4FF40-9B69-4EA6-B96D-9A5579878693}" dt="2024-08-28T21:13:56.071" v="193" actId="26606"/>
          <ac:spMkLst>
            <pc:docMk/>
            <pc:sldMk cId="256164813" sldId="282"/>
            <ac:spMk id="3" creationId="{EFA46E99-BE1B-88B4-33B4-0C89C8CDD799}"/>
          </ac:spMkLst>
        </pc:spChg>
        <pc:spChg chg="add">
          <ac:chgData name="Harsh Raj" userId="cda3b5bfe2122894" providerId="LiveId" clId="{42C4FF40-9B69-4EA6-B96D-9A5579878693}" dt="2024-08-28T21:13:56.071" v="193" actId="26606"/>
          <ac:spMkLst>
            <pc:docMk/>
            <pc:sldMk cId="256164813" sldId="282"/>
            <ac:spMk id="9" creationId="{E702B083-54F7-41CA-9C6D-B87D35683988}"/>
          </ac:spMkLst>
        </pc:spChg>
        <pc:spChg chg="add">
          <ac:chgData name="Harsh Raj" userId="cda3b5bfe2122894" providerId="LiveId" clId="{42C4FF40-9B69-4EA6-B96D-9A5579878693}" dt="2024-08-28T21:13:56.071" v="193" actId="26606"/>
          <ac:spMkLst>
            <pc:docMk/>
            <pc:sldMk cId="256164813" sldId="282"/>
            <ac:spMk id="11" creationId="{92AA17E1-8D32-49FA-8C33-D57631B4EB41}"/>
          </ac:spMkLst>
        </pc:spChg>
        <pc:graphicFrameChg chg="add mod modGraphic">
          <ac:chgData name="Harsh Raj" userId="cda3b5bfe2122894" providerId="LiveId" clId="{42C4FF40-9B69-4EA6-B96D-9A5579878693}" dt="2024-08-29T11:08:01.384" v="565" actId="113"/>
          <ac:graphicFrameMkLst>
            <pc:docMk/>
            <pc:sldMk cId="256164813" sldId="282"/>
            <ac:graphicFrameMk id="5" creationId="{F4DD6DCA-D2DD-C3AF-C6C0-00DAC4CE5E94}"/>
          </ac:graphicFrameMkLst>
        </pc:graphicFrameChg>
      </pc:sldChg>
      <pc:sldChg chg="addSp delSp modSp new mod modTransition setBg setClrOvrMap">
        <pc:chgData name="Harsh Raj" userId="cda3b5bfe2122894" providerId="LiveId" clId="{42C4FF40-9B69-4EA6-B96D-9A5579878693}" dt="2024-09-19T08:24:36.693" v="1234" actId="113"/>
        <pc:sldMkLst>
          <pc:docMk/>
          <pc:sldMk cId="860010426" sldId="283"/>
        </pc:sldMkLst>
        <pc:spChg chg="del mod">
          <ac:chgData name="Harsh Raj" userId="cda3b5bfe2122894" providerId="LiveId" clId="{42C4FF40-9B69-4EA6-B96D-9A5579878693}" dt="2024-08-29T11:40:57.859" v="920" actId="478"/>
          <ac:spMkLst>
            <pc:docMk/>
            <pc:sldMk cId="860010426" sldId="283"/>
            <ac:spMk id="2" creationId="{82E185E4-7424-D76F-01D4-F94C8ACE5550}"/>
          </ac:spMkLst>
        </pc:spChg>
        <pc:spChg chg="add del mod">
          <ac:chgData name="Harsh Raj" userId="cda3b5bfe2122894" providerId="LiveId" clId="{42C4FF40-9B69-4EA6-B96D-9A5579878693}" dt="2024-08-29T11:38:32.477" v="908" actId="26606"/>
          <ac:spMkLst>
            <pc:docMk/>
            <pc:sldMk cId="860010426" sldId="283"/>
            <ac:spMk id="3" creationId="{C5E19AC3-EF7D-1EEA-7AFA-4596D40EF4AA}"/>
          </ac:spMkLst>
        </pc:spChg>
        <pc:spChg chg="add del">
          <ac:chgData name="Harsh Raj" userId="cda3b5bfe2122894" providerId="LiveId" clId="{42C4FF40-9B69-4EA6-B96D-9A5579878693}" dt="2024-08-29T11:38:21.092" v="903" actId="26606"/>
          <ac:spMkLst>
            <pc:docMk/>
            <pc:sldMk cId="860010426" sldId="283"/>
            <ac:spMk id="9" creationId="{98CCEB25-E2E3-481F-A03A-19767D3E7286}"/>
          </ac:spMkLst>
        </pc:spChg>
        <pc:spChg chg="add del">
          <ac:chgData name="Harsh Raj" userId="cda3b5bfe2122894" providerId="LiveId" clId="{42C4FF40-9B69-4EA6-B96D-9A5579878693}" dt="2024-08-29T11:37:43.597" v="893" actId="26606"/>
          <ac:spMkLst>
            <pc:docMk/>
            <pc:sldMk cId="860010426" sldId="283"/>
            <ac:spMk id="10" creationId="{95CB840F-8E41-4CA5-B79B-25CC80AD234A}"/>
          </ac:spMkLst>
        </pc:spChg>
        <pc:spChg chg="add del mod">
          <ac:chgData name="Harsh Raj" userId="cda3b5bfe2122894" providerId="LiveId" clId="{42C4FF40-9B69-4EA6-B96D-9A5579878693}" dt="2024-08-29T11:40:51.507" v="918" actId="478"/>
          <ac:spMkLst>
            <pc:docMk/>
            <pc:sldMk cId="860010426" sldId="283"/>
            <ac:spMk id="12" creationId="{25BED5D3-B923-DDE1-2006-A431015BAB82}"/>
          </ac:spMkLst>
        </pc:spChg>
        <pc:spChg chg="add del">
          <ac:chgData name="Harsh Raj" userId="cda3b5bfe2122894" providerId="LiveId" clId="{42C4FF40-9B69-4EA6-B96D-9A5579878693}" dt="2024-08-29T11:38:14.788" v="901" actId="26606"/>
          <ac:spMkLst>
            <pc:docMk/>
            <pc:sldMk cId="860010426" sldId="283"/>
            <ac:spMk id="13" creationId="{95CB840F-8E41-4CA5-B79B-25CC80AD234A}"/>
          </ac:spMkLst>
        </pc:spChg>
        <pc:spChg chg="add del">
          <ac:chgData name="Harsh Raj" userId="cda3b5bfe2122894" providerId="LiveId" clId="{42C4FF40-9B69-4EA6-B96D-9A5579878693}" dt="2024-08-29T11:38:14.788" v="901" actId="26606"/>
          <ac:spMkLst>
            <pc:docMk/>
            <pc:sldMk cId="860010426" sldId="283"/>
            <ac:spMk id="14" creationId="{C5E19AC3-EF7D-1EEA-7AFA-4596D40EF4AA}"/>
          </ac:spMkLst>
        </pc:spChg>
        <pc:spChg chg="add del">
          <ac:chgData name="Harsh Raj" userId="cda3b5bfe2122894" providerId="LiveId" clId="{42C4FF40-9B69-4EA6-B96D-9A5579878693}" dt="2024-08-29T11:38:21.092" v="903" actId="26606"/>
          <ac:spMkLst>
            <pc:docMk/>
            <pc:sldMk cId="860010426" sldId="283"/>
            <ac:spMk id="17" creationId="{C5E19AC3-EF7D-1EEA-7AFA-4596D40EF4AA}"/>
          </ac:spMkLst>
        </pc:spChg>
        <pc:spChg chg="add del">
          <ac:chgData name="Harsh Raj" userId="cda3b5bfe2122894" providerId="LiveId" clId="{42C4FF40-9B69-4EA6-B96D-9A5579878693}" dt="2024-08-29T11:38:26.684" v="905" actId="26606"/>
          <ac:spMkLst>
            <pc:docMk/>
            <pc:sldMk cId="860010426" sldId="283"/>
            <ac:spMk id="21" creationId="{94AB646F-3BE3-47A3-B14F-9CB84F6BF5BD}"/>
          </ac:spMkLst>
        </pc:spChg>
        <pc:spChg chg="add del">
          <ac:chgData name="Harsh Raj" userId="cda3b5bfe2122894" providerId="LiveId" clId="{42C4FF40-9B69-4EA6-B96D-9A5579878693}" dt="2024-08-29T11:38:26.684" v="905" actId="26606"/>
          <ac:spMkLst>
            <pc:docMk/>
            <pc:sldMk cId="860010426" sldId="283"/>
            <ac:spMk id="22" creationId="{C5E19AC3-EF7D-1EEA-7AFA-4596D40EF4AA}"/>
          </ac:spMkLst>
        </pc:spChg>
        <pc:spChg chg="add mod">
          <ac:chgData name="Harsh Raj" userId="cda3b5bfe2122894" providerId="LiveId" clId="{42C4FF40-9B69-4EA6-B96D-9A5579878693}" dt="2024-08-29T11:43:17.908" v="946" actId="26606"/>
          <ac:spMkLst>
            <pc:docMk/>
            <pc:sldMk cId="860010426" sldId="283"/>
            <ac:spMk id="25" creationId="{84D61194-1224-15EB-F523-1E1DEFCF2D29}"/>
          </ac:spMkLst>
        </pc:spChg>
        <pc:spChg chg="add del">
          <ac:chgData name="Harsh Raj" userId="cda3b5bfe2122894" providerId="LiveId" clId="{42C4FF40-9B69-4EA6-B96D-9A5579878693}" dt="2024-08-29T11:38:32.461" v="907" actId="26606"/>
          <ac:spMkLst>
            <pc:docMk/>
            <pc:sldMk cId="860010426" sldId="283"/>
            <ac:spMk id="26" creationId="{5BAB7C38-AF9A-43A2-9B1C-F1DEBC80BC7B}"/>
          </ac:spMkLst>
        </pc:spChg>
        <pc:spChg chg="add del">
          <ac:chgData name="Harsh Raj" userId="cda3b5bfe2122894" providerId="LiveId" clId="{42C4FF40-9B69-4EA6-B96D-9A5579878693}" dt="2024-08-29T11:43:17.908" v="946" actId="26606"/>
          <ac:spMkLst>
            <pc:docMk/>
            <pc:sldMk cId="860010426" sldId="283"/>
            <ac:spMk id="30" creationId="{D30579BA-22EC-41CB-82B7-65D5DFCA603C}"/>
          </ac:spMkLst>
        </pc:spChg>
        <pc:spChg chg="add del">
          <ac:chgData name="Harsh Raj" userId="cda3b5bfe2122894" providerId="LiveId" clId="{42C4FF40-9B69-4EA6-B96D-9A5579878693}" dt="2024-08-29T11:43:17.908" v="946" actId="26606"/>
          <ac:spMkLst>
            <pc:docMk/>
            <pc:sldMk cId="860010426" sldId="283"/>
            <ac:spMk id="31" creationId="{FE469E50-3893-4ED6-92BA-2985C32B0CA6}"/>
          </ac:spMkLst>
        </pc:spChg>
        <pc:spChg chg="add del">
          <ac:chgData name="Harsh Raj" userId="cda3b5bfe2122894" providerId="LiveId" clId="{42C4FF40-9B69-4EA6-B96D-9A5579878693}" dt="2024-08-29T11:42:50.217" v="929" actId="26606"/>
          <ac:spMkLst>
            <pc:docMk/>
            <pc:sldMk cId="860010426" sldId="283"/>
            <ac:spMk id="36" creationId="{051F07E2-B05C-41F9-A9EE-4AC115603F14}"/>
          </ac:spMkLst>
        </pc:spChg>
        <pc:spChg chg="add del">
          <ac:chgData name="Harsh Raj" userId="cda3b5bfe2122894" providerId="LiveId" clId="{42C4FF40-9B69-4EA6-B96D-9A5579878693}" dt="2024-08-29T11:39:31.029" v="913" actId="26606"/>
          <ac:spMkLst>
            <pc:docMk/>
            <pc:sldMk cId="860010426" sldId="283"/>
            <ac:spMk id="37" creationId="{051F07E2-B05C-41F9-A9EE-4AC115603F14}"/>
          </ac:spMkLst>
        </pc:spChg>
        <pc:spChg chg="add del">
          <ac:chgData name="Harsh Raj" userId="cda3b5bfe2122894" providerId="LiveId" clId="{42C4FF40-9B69-4EA6-B96D-9A5579878693}" dt="2024-08-29T11:42:56.987" v="931" actId="26606"/>
          <ac:spMkLst>
            <pc:docMk/>
            <pc:sldMk cId="860010426" sldId="283"/>
            <ac:spMk id="38" creationId="{051F07E2-B05C-41F9-A9EE-4AC115603F14}"/>
          </ac:spMkLst>
        </pc:spChg>
        <pc:spChg chg="add del">
          <ac:chgData name="Harsh Raj" userId="cda3b5bfe2122894" providerId="LiveId" clId="{42C4FF40-9B69-4EA6-B96D-9A5579878693}" dt="2024-08-29T11:42:59.495" v="933" actId="26606"/>
          <ac:spMkLst>
            <pc:docMk/>
            <pc:sldMk cId="860010426" sldId="283"/>
            <ac:spMk id="40" creationId="{051F07E2-B05C-41F9-A9EE-4AC115603F14}"/>
          </ac:spMkLst>
        </pc:spChg>
        <pc:spChg chg="add del">
          <ac:chgData name="Harsh Raj" userId="cda3b5bfe2122894" providerId="LiveId" clId="{42C4FF40-9B69-4EA6-B96D-9A5579878693}" dt="2024-08-29T11:43:02.816" v="935" actId="26606"/>
          <ac:spMkLst>
            <pc:docMk/>
            <pc:sldMk cId="860010426" sldId="283"/>
            <ac:spMk id="42" creationId="{D30579BA-22EC-41CB-82B7-65D5DFCA603C}"/>
          </ac:spMkLst>
        </pc:spChg>
        <pc:spChg chg="add del">
          <ac:chgData name="Harsh Raj" userId="cda3b5bfe2122894" providerId="LiveId" clId="{42C4FF40-9B69-4EA6-B96D-9A5579878693}" dt="2024-08-29T11:43:02.816" v="935" actId="26606"/>
          <ac:spMkLst>
            <pc:docMk/>
            <pc:sldMk cId="860010426" sldId="283"/>
            <ac:spMk id="43" creationId="{FE469E50-3893-4ED6-92BA-2985C32B0CA6}"/>
          </ac:spMkLst>
        </pc:spChg>
        <pc:spChg chg="add del">
          <ac:chgData name="Harsh Raj" userId="cda3b5bfe2122894" providerId="LiveId" clId="{42C4FF40-9B69-4EA6-B96D-9A5579878693}" dt="2024-08-29T11:43:07.307" v="937" actId="26606"/>
          <ac:spMkLst>
            <pc:docMk/>
            <pc:sldMk cId="860010426" sldId="283"/>
            <ac:spMk id="45" creationId="{D30579BA-22EC-41CB-82B7-65D5DFCA603C}"/>
          </ac:spMkLst>
        </pc:spChg>
        <pc:spChg chg="add del">
          <ac:chgData name="Harsh Raj" userId="cda3b5bfe2122894" providerId="LiveId" clId="{42C4FF40-9B69-4EA6-B96D-9A5579878693}" dt="2024-08-29T11:43:07.307" v="937" actId="26606"/>
          <ac:spMkLst>
            <pc:docMk/>
            <pc:sldMk cId="860010426" sldId="283"/>
            <ac:spMk id="46" creationId="{FE469E50-3893-4ED6-92BA-2985C32B0CA6}"/>
          </ac:spMkLst>
        </pc:spChg>
        <pc:spChg chg="add del">
          <ac:chgData name="Harsh Raj" userId="cda3b5bfe2122894" providerId="LiveId" clId="{42C4FF40-9B69-4EA6-B96D-9A5579878693}" dt="2024-08-29T11:43:09.760" v="939" actId="26606"/>
          <ac:spMkLst>
            <pc:docMk/>
            <pc:sldMk cId="860010426" sldId="283"/>
            <ac:spMk id="48" creationId="{051F07E2-B05C-41F9-A9EE-4AC115603F14}"/>
          </ac:spMkLst>
        </pc:spChg>
        <pc:spChg chg="add del">
          <ac:chgData name="Harsh Raj" userId="cda3b5bfe2122894" providerId="LiveId" clId="{42C4FF40-9B69-4EA6-B96D-9A5579878693}" dt="2024-08-29T11:43:11.483" v="941" actId="26606"/>
          <ac:spMkLst>
            <pc:docMk/>
            <pc:sldMk cId="860010426" sldId="283"/>
            <ac:spMk id="50" creationId="{051F07E2-B05C-41F9-A9EE-4AC115603F14}"/>
          </ac:spMkLst>
        </pc:spChg>
        <pc:spChg chg="add del">
          <ac:chgData name="Harsh Raj" userId="cda3b5bfe2122894" providerId="LiveId" clId="{42C4FF40-9B69-4EA6-B96D-9A5579878693}" dt="2024-08-29T11:43:14.191" v="943" actId="26606"/>
          <ac:spMkLst>
            <pc:docMk/>
            <pc:sldMk cId="860010426" sldId="283"/>
            <ac:spMk id="52" creationId="{051F07E2-B05C-41F9-A9EE-4AC115603F14}"/>
          </ac:spMkLst>
        </pc:spChg>
        <pc:spChg chg="add del">
          <ac:chgData name="Harsh Raj" userId="cda3b5bfe2122894" providerId="LiveId" clId="{42C4FF40-9B69-4EA6-B96D-9A5579878693}" dt="2024-08-29T11:43:17.835" v="945" actId="26606"/>
          <ac:spMkLst>
            <pc:docMk/>
            <pc:sldMk cId="860010426" sldId="283"/>
            <ac:spMk id="54" creationId="{051F07E2-B05C-41F9-A9EE-4AC115603F14}"/>
          </ac:spMkLst>
        </pc:spChg>
        <pc:spChg chg="add">
          <ac:chgData name="Harsh Raj" userId="cda3b5bfe2122894" providerId="LiveId" clId="{42C4FF40-9B69-4EA6-B96D-9A5579878693}" dt="2024-08-29T11:43:17.908" v="946" actId="26606"/>
          <ac:spMkLst>
            <pc:docMk/>
            <pc:sldMk cId="860010426" sldId="283"/>
            <ac:spMk id="56" creationId="{051F07E2-B05C-41F9-A9EE-4AC115603F14}"/>
          </ac:spMkLst>
        </pc:spChg>
        <pc:graphicFrameChg chg="add del">
          <ac:chgData name="Harsh Raj" userId="cda3b5bfe2122894" providerId="LiveId" clId="{42C4FF40-9B69-4EA6-B96D-9A5579878693}" dt="2024-08-29T11:38:06.240" v="895" actId="26606"/>
          <ac:graphicFrameMkLst>
            <pc:docMk/>
            <pc:sldMk cId="860010426" sldId="283"/>
            <ac:graphicFrameMk id="5" creationId="{BC12F861-924F-440A-CC73-DEF1A0921D6C}"/>
          </ac:graphicFrameMkLst>
        </pc:graphicFrameChg>
        <pc:graphicFrameChg chg="add del">
          <ac:chgData name="Harsh Raj" userId="cda3b5bfe2122894" providerId="LiveId" clId="{42C4FF40-9B69-4EA6-B96D-9A5579878693}" dt="2024-08-29T11:38:08.986" v="897" actId="26606"/>
          <ac:graphicFrameMkLst>
            <pc:docMk/>
            <pc:sldMk cId="860010426" sldId="283"/>
            <ac:graphicFrameMk id="8" creationId="{B8A1F6E5-1A81-7004-98BA-95658E49763B}"/>
          </ac:graphicFrameMkLst>
        </pc:graphicFrameChg>
        <pc:graphicFrameChg chg="add del">
          <ac:chgData name="Harsh Raj" userId="cda3b5bfe2122894" providerId="LiveId" clId="{42C4FF40-9B69-4EA6-B96D-9A5579878693}" dt="2024-08-29T11:38:11.512" v="899" actId="26606"/>
          <ac:graphicFrameMkLst>
            <pc:docMk/>
            <pc:sldMk cId="860010426" sldId="283"/>
            <ac:graphicFrameMk id="11" creationId="{0403ADFD-A3A4-F0F4-B38C-67557593269A}"/>
          </ac:graphicFrameMkLst>
        </pc:graphicFrameChg>
        <pc:graphicFrameChg chg="add mod ord modGraphic">
          <ac:chgData name="Harsh Raj" userId="cda3b5bfe2122894" providerId="LiveId" clId="{42C4FF40-9B69-4EA6-B96D-9A5579878693}" dt="2024-09-19T08:24:36.693" v="1234" actId="113"/>
          <ac:graphicFrameMkLst>
            <pc:docMk/>
            <pc:sldMk cId="860010426" sldId="283"/>
            <ac:graphicFrameMk id="20" creationId="{6A9229FA-07D9-DE8E-F195-CE6EFD60C002}"/>
          </ac:graphicFrameMkLst>
        </pc:graphicFrameChg>
        <pc:graphicFrameChg chg="add del">
          <ac:chgData name="Harsh Raj" userId="cda3b5bfe2122894" providerId="LiveId" clId="{42C4FF40-9B69-4EA6-B96D-9A5579878693}" dt="2024-08-29T11:38:32.461" v="907" actId="26606"/>
          <ac:graphicFrameMkLst>
            <pc:docMk/>
            <pc:sldMk cId="860010426" sldId="283"/>
            <ac:graphicFrameMk id="28" creationId="{398FCCE4-96F9-D124-C8D1-1C0905C97771}"/>
          </ac:graphicFrameMkLst>
        </pc:graphicFrameChg>
        <pc:graphicFrameChg chg="add del mod modGraphic">
          <ac:chgData name="Harsh Raj" userId="cda3b5bfe2122894" providerId="LiveId" clId="{42C4FF40-9B69-4EA6-B96D-9A5579878693}" dt="2024-08-29T11:40:45.910" v="917" actId="478"/>
          <ac:graphicFrameMkLst>
            <pc:docMk/>
            <pc:sldMk cId="860010426" sldId="283"/>
            <ac:graphicFrameMk id="32" creationId="{AB1D7DF1-D77C-3B29-639D-1C254D9166C0}"/>
          </ac:graphicFrameMkLst>
        </pc:graphicFrameChg>
        <pc:picChg chg="add mod ord">
          <ac:chgData name="Harsh Raj" userId="cda3b5bfe2122894" providerId="LiveId" clId="{42C4FF40-9B69-4EA6-B96D-9A5579878693}" dt="2024-08-29T11:39:31.029" v="913" actId="26606"/>
          <ac:picMkLst>
            <pc:docMk/>
            <pc:sldMk cId="860010426" sldId="283"/>
            <ac:picMk id="4" creationId="{14D380C1-6E04-4A3C-B0CB-16B41229B858}"/>
          </ac:picMkLst>
        </pc:picChg>
        <pc:picChg chg="add del">
          <ac:chgData name="Harsh Raj" userId="cda3b5bfe2122894" providerId="LiveId" clId="{42C4FF40-9B69-4EA6-B96D-9A5579878693}" dt="2024-08-29T11:37:43.597" v="893" actId="26606"/>
          <ac:picMkLst>
            <pc:docMk/>
            <pc:sldMk cId="860010426" sldId="283"/>
            <ac:picMk id="7" creationId="{B1B82FC4-9B1E-18C8-1A66-ED3920F6AB02}"/>
          </ac:picMkLst>
        </pc:picChg>
        <pc:picChg chg="add del">
          <ac:chgData name="Harsh Raj" userId="cda3b5bfe2122894" providerId="LiveId" clId="{42C4FF40-9B69-4EA6-B96D-9A5579878693}" dt="2024-08-29T11:38:14.788" v="901" actId="26606"/>
          <ac:picMkLst>
            <pc:docMk/>
            <pc:sldMk cId="860010426" sldId="283"/>
            <ac:picMk id="15" creationId="{3F60D0EA-C536-6EDB-E4AD-B877BAEF197E}"/>
          </ac:picMkLst>
        </pc:picChg>
        <pc:picChg chg="add mod">
          <ac:chgData name="Harsh Raj" userId="cda3b5bfe2122894" providerId="LiveId" clId="{42C4FF40-9B69-4EA6-B96D-9A5579878693}" dt="2024-08-29T11:43:17.908" v="946" actId="26606"/>
          <ac:picMkLst>
            <pc:docMk/>
            <pc:sldMk cId="860010426" sldId="283"/>
            <ac:picMk id="16" creationId="{CEDF9C8E-B7B5-9C65-12F9-A3025868CAF9}"/>
          </ac:picMkLst>
        </pc:picChg>
        <pc:picChg chg="add del">
          <ac:chgData name="Harsh Raj" userId="cda3b5bfe2122894" providerId="LiveId" clId="{42C4FF40-9B69-4EA6-B96D-9A5579878693}" dt="2024-08-29T11:38:21.092" v="903" actId="26606"/>
          <ac:picMkLst>
            <pc:docMk/>
            <pc:sldMk cId="860010426" sldId="283"/>
            <ac:picMk id="18" creationId="{B536FA4E-0152-4E27-91DA-0FC22D1846BB}"/>
          </ac:picMkLst>
        </pc:picChg>
        <pc:picChg chg="add del">
          <ac:chgData name="Harsh Raj" userId="cda3b5bfe2122894" providerId="LiveId" clId="{42C4FF40-9B69-4EA6-B96D-9A5579878693}" dt="2024-08-29T11:38:21.092" v="903" actId="26606"/>
          <ac:picMkLst>
            <pc:docMk/>
            <pc:sldMk cId="860010426" sldId="283"/>
            <ac:picMk id="19" creationId="{1FBEF1F3-E399-61ED-223B-D2169854B1C0}"/>
          </ac:picMkLst>
        </pc:picChg>
        <pc:picChg chg="add del">
          <ac:chgData name="Harsh Raj" userId="cda3b5bfe2122894" providerId="LiveId" clId="{42C4FF40-9B69-4EA6-B96D-9A5579878693}" dt="2024-08-29T11:38:26.684" v="905" actId="26606"/>
          <ac:picMkLst>
            <pc:docMk/>
            <pc:sldMk cId="860010426" sldId="283"/>
            <ac:picMk id="23" creationId="{F5573342-15E6-3C92-E34B-8DBBB1F7FCF7}"/>
          </ac:picMkLst>
        </pc:picChg>
        <pc:picChg chg="add del">
          <ac:chgData name="Harsh Raj" userId="cda3b5bfe2122894" providerId="LiveId" clId="{42C4FF40-9B69-4EA6-B96D-9A5579878693}" dt="2024-08-29T11:38:26.684" v="905" actId="26606"/>
          <ac:picMkLst>
            <pc:docMk/>
            <pc:sldMk cId="860010426" sldId="283"/>
            <ac:picMk id="24" creationId="{E0BE7827-5B1A-4F37-BF70-19F7C5C6BDEB}"/>
          </ac:picMkLst>
        </pc:picChg>
        <pc:picChg chg="add del">
          <ac:chgData name="Harsh Raj" userId="cda3b5bfe2122894" providerId="LiveId" clId="{42C4FF40-9B69-4EA6-B96D-9A5579878693}" dt="2024-08-29T11:38:32.461" v="907" actId="26606"/>
          <ac:picMkLst>
            <pc:docMk/>
            <pc:sldMk cId="860010426" sldId="283"/>
            <ac:picMk id="27" creationId="{A8D526D7-C782-4F65-A21F-A6B40D869B47}"/>
          </ac:picMkLst>
        </pc:picChg>
        <pc:picChg chg="add mod">
          <ac:chgData name="Harsh Raj" userId="cda3b5bfe2122894" providerId="LiveId" clId="{42C4FF40-9B69-4EA6-B96D-9A5579878693}" dt="2024-08-29T11:42:13.242" v="926"/>
          <ac:picMkLst>
            <pc:docMk/>
            <pc:sldMk cId="860010426" sldId="283"/>
            <ac:picMk id="29" creationId="{1EF73003-A671-0B08-A4D1-55AFC30DF0A6}"/>
          </ac:picMkLst>
        </pc:picChg>
      </pc:sldChg>
      <pc:sldChg chg="addSp delSp modSp new mod modTransition setBg">
        <pc:chgData name="Harsh Raj" userId="cda3b5bfe2122894" providerId="LiveId" clId="{42C4FF40-9B69-4EA6-B96D-9A5579878693}" dt="2024-08-30T08:01:40.261" v="1215" actId="20577"/>
        <pc:sldMkLst>
          <pc:docMk/>
          <pc:sldMk cId="1413964785" sldId="284"/>
        </pc:sldMkLst>
        <pc:spChg chg="mod">
          <ac:chgData name="Harsh Raj" userId="cda3b5bfe2122894" providerId="LiveId" clId="{42C4FF40-9B69-4EA6-B96D-9A5579878693}" dt="2024-08-29T11:35:18.014" v="843" actId="20577"/>
          <ac:spMkLst>
            <pc:docMk/>
            <pc:sldMk cId="1413964785" sldId="284"/>
            <ac:spMk id="2" creationId="{BF3F4D09-B945-03F1-E8AF-AE6D304D9D55}"/>
          </ac:spMkLst>
        </pc:spChg>
        <pc:spChg chg="add del mod">
          <ac:chgData name="Harsh Raj" userId="cda3b5bfe2122894" providerId="LiveId" clId="{42C4FF40-9B69-4EA6-B96D-9A5579878693}" dt="2024-08-30T08:01:40.261" v="1215" actId="20577"/>
          <ac:spMkLst>
            <pc:docMk/>
            <pc:sldMk cId="1413964785" sldId="284"/>
            <ac:spMk id="3" creationId="{5525D4F5-CAEE-FF88-5AD2-598D4DFA6D11}"/>
          </ac:spMkLst>
        </pc:spChg>
        <pc:graphicFrameChg chg="add del">
          <ac:chgData name="Harsh Raj" userId="cda3b5bfe2122894" providerId="LiveId" clId="{42C4FF40-9B69-4EA6-B96D-9A5579878693}" dt="2024-08-29T11:26:42.129" v="743" actId="26606"/>
          <ac:graphicFrameMkLst>
            <pc:docMk/>
            <pc:sldMk cId="1413964785" sldId="284"/>
            <ac:graphicFrameMk id="5" creationId="{98257A6D-6E1E-EF03-FF5E-E0CA1481BAF5}"/>
          </ac:graphicFrameMkLst>
        </pc:graphicFrameChg>
        <pc:graphicFrameChg chg="add del">
          <ac:chgData name="Harsh Raj" userId="cda3b5bfe2122894" providerId="LiveId" clId="{42C4FF40-9B69-4EA6-B96D-9A5579878693}" dt="2024-08-29T11:27:12.118" v="746" actId="26606"/>
          <ac:graphicFrameMkLst>
            <pc:docMk/>
            <pc:sldMk cId="1413964785" sldId="284"/>
            <ac:graphicFrameMk id="6" creationId="{7BCAF400-8930-CBF5-BA13-52A73C94D9C3}"/>
          </ac:graphicFrameMkLst>
        </pc:graphicFrameChg>
      </pc:sldChg>
      <pc:sldChg chg="addSp delSp modSp new mod modTransition">
        <pc:chgData name="Harsh Raj" userId="cda3b5bfe2122894" providerId="LiveId" clId="{42C4FF40-9B69-4EA6-B96D-9A5579878693}" dt="2024-08-30T08:21:20.020" v="1232" actId="20577"/>
        <pc:sldMkLst>
          <pc:docMk/>
          <pc:sldMk cId="3241673020" sldId="285"/>
        </pc:sldMkLst>
        <pc:spChg chg="del">
          <ac:chgData name="Harsh Raj" userId="cda3b5bfe2122894" providerId="LiveId" clId="{42C4FF40-9B69-4EA6-B96D-9A5579878693}" dt="2024-08-29T15:56:30.547" v="948" actId="478"/>
          <ac:spMkLst>
            <pc:docMk/>
            <pc:sldMk cId="3241673020" sldId="285"/>
            <ac:spMk id="2" creationId="{84CF5977-3E82-8200-081E-72DDD65F57F4}"/>
          </ac:spMkLst>
        </pc:spChg>
        <pc:spChg chg="add del mod">
          <ac:chgData name="Harsh Raj" userId="cda3b5bfe2122894" providerId="LiveId" clId="{42C4FF40-9B69-4EA6-B96D-9A5579878693}" dt="2024-08-29T16:03:30.280" v="1110" actId="26606"/>
          <ac:spMkLst>
            <pc:docMk/>
            <pc:sldMk cId="3241673020" sldId="285"/>
            <ac:spMk id="3" creationId="{B1588074-BA48-68E3-B503-C8D550252A85}"/>
          </ac:spMkLst>
        </pc:spChg>
        <pc:spChg chg="add mod">
          <ac:chgData name="Harsh Raj" userId="cda3b5bfe2122894" providerId="LiveId" clId="{42C4FF40-9B69-4EA6-B96D-9A5579878693}" dt="2024-08-29T15:58:54.953" v="976"/>
          <ac:spMkLst>
            <pc:docMk/>
            <pc:sldMk cId="3241673020" sldId="285"/>
            <ac:spMk id="4" creationId="{2B639CB2-9777-1E40-A394-720B5DA91245}"/>
          </ac:spMkLst>
        </pc:spChg>
        <pc:spChg chg="add mod">
          <ac:chgData name="Harsh Raj" userId="cda3b5bfe2122894" providerId="LiveId" clId="{42C4FF40-9B69-4EA6-B96D-9A5579878693}" dt="2024-08-29T15:59:02.626" v="978"/>
          <ac:spMkLst>
            <pc:docMk/>
            <pc:sldMk cId="3241673020" sldId="285"/>
            <ac:spMk id="5" creationId="{07F53D9D-19F8-212D-E5C8-1C48F02C4A51}"/>
          </ac:spMkLst>
        </pc:spChg>
        <pc:spChg chg="add">
          <ac:chgData name="Harsh Raj" userId="cda3b5bfe2122894" providerId="LiveId" clId="{42C4FF40-9B69-4EA6-B96D-9A5579878693}" dt="2024-08-29T15:59:53.479" v="987"/>
          <ac:spMkLst>
            <pc:docMk/>
            <pc:sldMk cId="3241673020" sldId="285"/>
            <ac:spMk id="6" creationId="{245B1BB4-D592-584F-9A2B-7BF0F4198487}"/>
          </ac:spMkLst>
        </pc:spChg>
        <pc:spChg chg="add">
          <ac:chgData name="Harsh Raj" userId="cda3b5bfe2122894" providerId="LiveId" clId="{42C4FF40-9B69-4EA6-B96D-9A5579878693}" dt="2024-08-29T15:59:57.949" v="988"/>
          <ac:spMkLst>
            <pc:docMk/>
            <pc:sldMk cId="3241673020" sldId="285"/>
            <ac:spMk id="7" creationId="{588AAA72-7376-5029-BA4C-2367346F5AA2}"/>
          </ac:spMkLst>
        </pc:spChg>
        <pc:spChg chg="add">
          <ac:chgData name="Harsh Raj" userId="cda3b5bfe2122894" providerId="LiveId" clId="{42C4FF40-9B69-4EA6-B96D-9A5579878693}" dt="2024-08-29T16:00:01.825" v="989"/>
          <ac:spMkLst>
            <pc:docMk/>
            <pc:sldMk cId="3241673020" sldId="285"/>
            <ac:spMk id="8" creationId="{CD30A8EE-111C-0D39-BB3B-39EF0C907E98}"/>
          </ac:spMkLst>
        </pc:spChg>
        <pc:spChg chg="add del mod">
          <ac:chgData name="Harsh Raj" userId="cda3b5bfe2122894" providerId="LiveId" clId="{42C4FF40-9B69-4EA6-B96D-9A5579878693}" dt="2024-08-29T16:01:54.971" v="1101" actId="47"/>
          <ac:spMkLst>
            <pc:docMk/>
            <pc:sldMk cId="3241673020" sldId="285"/>
            <ac:spMk id="9" creationId="{29E777EE-5933-8DE1-A777-948B77496D77}"/>
          </ac:spMkLst>
        </pc:spChg>
        <pc:graphicFrameChg chg="add del">
          <ac:chgData name="Harsh Raj" userId="cda3b5bfe2122894" providerId="LiveId" clId="{42C4FF40-9B69-4EA6-B96D-9A5579878693}" dt="2024-08-29T16:01:56.205" v="1102" actId="26606"/>
          <ac:graphicFrameMkLst>
            <pc:docMk/>
            <pc:sldMk cId="3241673020" sldId="285"/>
            <ac:graphicFrameMk id="11" creationId="{BC0DACB3-E57D-535D-690C-31064D8F050B}"/>
          </ac:graphicFrameMkLst>
        </pc:graphicFrameChg>
        <pc:graphicFrameChg chg="add del mod">
          <ac:chgData name="Harsh Raj" userId="cda3b5bfe2122894" providerId="LiveId" clId="{42C4FF40-9B69-4EA6-B96D-9A5579878693}" dt="2024-08-29T16:03:11.612" v="1109" actId="26606"/>
          <ac:graphicFrameMkLst>
            <pc:docMk/>
            <pc:sldMk cId="3241673020" sldId="285"/>
            <ac:graphicFrameMk id="12" creationId="{13A1E680-D30C-46C0-CFF5-FEE1E3F89669}"/>
          </ac:graphicFrameMkLst>
        </pc:graphicFrameChg>
        <pc:graphicFrameChg chg="add mod">
          <ac:chgData name="Harsh Raj" userId="cda3b5bfe2122894" providerId="LiveId" clId="{42C4FF40-9B69-4EA6-B96D-9A5579878693}" dt="2024-08-30T08:21:20.020" v="1232" actId="20577"/>
          <ac:graphicFrameMkLst>
            <pc:docMk/>
            <pc:sldMk cId="3241673020" sldId="285"/>
            <ac:graphicFrameMk id="13" creationId="{0E6B258B-4062-3457-BA65-9B74D7104CC2}"/>
          </ac:graphicFrameMkLst>
        </pc:graphicFrameChg>
      </pc:sldChg>
      <pc:sldChg chg="addSp delSp modSp mod modTransition">
        <pc:chgData name="Harsh Raj" userId="cda3b5bfe2122894" providerId="LiveId" clId="{42C4FF40-9B69-4EA6-B96D-9A5579878693}" dt="2024-08-30T08:00:18.459" v="1201" actId="26606"/>
        <pc:sldMkLst>
          <pc:docMk/>
          <pc:sldMk cId="1602933676" sldId="286"/>
        </pc:sldMkLst>
        <pc:spChg chg="mod">
          <ac:chgData name="Harsh Raj" userId="cda3b5bfe2122894" providerId="LiveId" clId="{42C4FF40-9B69-4EA6-B96D-9A5579878693}" dt="2024-08-30T08:00:18.459" v="1201" actId="26606"/>
          <ac:spMkLst>
            <pc:docMk/>
            <pc:sldMk cId="1602933676" sldId="286"/>
            <ac:spMk id="2" creationId="{48716D48-BF74-FC6F-663A-1F54753B0E52}"/>
          </ac:spMkLst>
        </pc:spChg>
        <pc:spChg chg="del">
          <ac:chgData name="Harsh Raj" userId="cda3b5bfe2122894" providerId="LiveId" clId="{42C4FF40-9B69-4EA6-B96D-9A5579878693}" dt="2024-08-30T08:00:18.459" v="1201" actId="26606"/>
          <ac:spMkLst>
            <pc:docMk/>
            <pc:sldMk cId="1602933676" sldId="286"/>
            <ac:spMk id="3" creationId="{786A5E79-E2F6-6358-26E2-F8781833DF12}"/>
          </ac:spMkLst>
        </pc:spChg>
        <pc:spChg chg="del">
          <ac:chgData name="Harsh Raj" userId="cda3b5bfe2122894" providerId="LiveId" clId="{42C4FF40-9B69-4EA6-B96D-9A5579878693}" dt="2024-08-30T08:00:18.459" v="1201" actId="26606"/>
          <ac:spMkLst>
            <pc:docMk/>
            <pc:sldMk cId="1602933676" sldId="286"/>
            <ac:spMk id="14" creationId="{69652D62-ECFB-408E-ABE6-155A644F433D}"/>
          </ac:spMkLst>
        </pc:spChg>
        <pc:spChg chg="del">
          <ac:chgData name="Harsh Raj" userId="cda3b5bfe2122894" providerId="LiveId" clId="{42C4FF40-9B69-4EA6-B96D-9A5579878693}" dt="2024-08-30T08:00:18.459" v="1201" actId="26606"/>
          <ac:spMkLst>
            <pc:docMk/>
            <pc:sldMk cId="1602933676" sldId="286"/>
            <ac:spMk id="15" creationId="{C1FEA985-924B-4044-8778-32D1E7164C01}"/>
          </ac:spMkLst>
        </pc:spChg>
        <pc:graphicFrameChg chg="add">
          <ac:chgData name="Harsh Raj" userId="cda3b5bfe2122894" providerId="LiveId" clId="{42C4FF40-9B69-4EA6-B96D-9A5579878693}" dt="2024-08-30T08:00:18.459" v="1201" actId="26606"/>
          <ac:graphicFrameMkLst>
            <pc:docMk/>
            <pc:sldMk cId="1602933676" sldId="286"/>
            <ac:graphicFrameMk id="18" creationId="{2471DBC9-59BD-265F-CD5B-6B37BBA8AAA0}"/>
          </ac:graphicFrameMkLst>
        </pc:graphicFrameChg>
        <pc:picChg chg="add">
          <ac:chgData name="Harsh Raj" userId="cda3b5bfe2122894" providerId="LiveId" clId="{42C4FF40-9B69-4EA6-B96D-9A5579878693}" dt="2024-08-30T08:00:18.459" v="1201" actId="26606"/>
          <ac:picMkLst>
            <pc:docMk/>
            <pc:sldMk cId="1602933676" sldId="286"/>
            <ac:picMk id="22" creationId="{82AABC82-C2D1-4340-A6DF-6E73DF06FCAC}"/>
          </ac:picMkLst>
        </pc:picChg>
        <pc:cxnChg chg="del">
          <ac:chgData name="Harsh Raj" userId="cda3b5bfe2122894" providerId="LiveId" clId="{42C4FF40-9B69-4EA6-B96D-9A5579878693}" dt="2024-08-30T08:00:18.459" v="1201" actId="26606"/>
          <ac:cxnSpMkLst>
            <pc:docMk/>
            <pc:sldMk cId="1602933676" sldId="286"/>
            <ac:cxnSpMk id="16" creationId="{96C7F9CB-BCC3-4648-8DEF-07B0887D87D6}"/>
          </ac:cxnSpMkLst>
        </pc:cxn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5E2BA3-3557-40E7-8896-D0FE56B35CA3}"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3D378D11-5415-4E06-AAA6-A5B2E9CBB83F}">
      <dgm:prSet custT="1"/>
      <dgm:spPr/>
      <dgm:t>
        <a:bodyPr/>
        <a:lstStyle/>
        <a:p>
          <a:r>
            <a:rPr lang="en-US" sz="2000"/>
            <a:t>Trojans</a:t>
          </a:r>
        </a:p>
      </dgm:t>
    </dgm:pt>
    <dgm:pt modelId="{3476914F-0DCC-4C34-84AB-BE267514FDAE}" type="parTrans" cxnId="{36A11EE5-01AD-4294-8CD3-47F3C8AF4346}">
      <dgm:prSet/>
      <dgm:spPr/>
      <dgm:t>
        <a:bodyPr/>
        <a:lstStyle/>
        <a:p>
          <a:endParaRPr lang="en-US"/>
        </a:p>
      </dgm:t>
    </dgm:pt>
    <dgm:pt modelId="{F1395D6D-A597-40CD-B95D-918DEC0FAE78}" type="sibTrans" cxnId="{36A11EE5-01AD-4294-8CD3-47F3C8AF4346}">
      <dgm:prSet/>
      <dgm:spPr/>
      <dgm:t>
        <a:bodyPr/>
        <a:lstStyle/>
        <a:p>
          <a:endParaRPr lang="en-US"/>
        </a:p>
      </dgm:t>
    </dgm:pt>
    <dgm:pt modelId="{158B3430-CA26-46F2-9768-0683F9E848E0}">
      <dgm:prSet custT="1"/>
      <dgm:spPr/>
      <dgm:t>
        <a:bodyPr/>
        <a:lstStyle/>
        <a:p>
          <a:r>
            <a:rPr lang="en-US" sz="2000"/>
            <a:t>Viruses</a:t>
          </a:r>
        </a:p>
      </dgm:t>
    </dgm:pt>
    <dgm:pt modelId="{384F0A4A-E003-4FD3-A584-4519494BB6F7}" type="parTrans" cxnId="{9B5A2B1D-D89E-45B5-8F0B-380BB709A7D3}">
      <dgm:prSet/>
      <dgm:spPr/>
      <dgm:t>
        <a:bodyPr/>
        <a:lstStyle/>
        <a:p>
          <a:endParaRPr lang="en-US"/>
        </a:p>
      </dgm:t>
    </dgm:pt>
    <dgm:pt modelId="{9771E613-7E4F-487C-94B3-49A453CF52D1}" type="sibTrans" cxnId="{9B5A2B1D-D89E-45B5-8F0B-380BB709A7D3}">
      <dgm:prSet/>
      <dgm:spPr/>
      <dgm:t>
        <a:bodyPr/>
        <a:lstStyle/>
        <a:p>
          <a:endParaRPr lang="en-US"/>
        </a:p>
      </dgm:t>
    </dgm:pt>
    <dgm:pt modelId="{26AA4694-2821-4FCB-BEA5-9EA681DB2D16}">
      <dgm:prSet custT="1"/>
      <dgm:spPr/>
      <dgm:t>
        <a:bodyPr/>
        <a:lstStyle/>
        <a:p>
          <a:r>
            <a:rPr lang="en-US" sz="2000"/>
            <a:t>Worms</a:t>
          </a:r>
        </a:p>
      </dgm:t>
    </dgm:pt>
    <dgm:pt modelId="{B0038626-6C85-4D9E-A3ED-D959E117B4BE}" type="parTrans" cxnId="{5D59CD0F-B312-4152-8AB5-373BA63B165F}">
      <dgm:prSet/>
      <dgm:spPr/>
      <dgm:t>
        <a:bodyPr/>
        <a:lstStyle/>
        <a:p>
          <a:endParaRPr lang="en-US"/>
        </a:p>
      </dgm:t>
    </dgm:pt>
    <dgm:pt modelId="{47E6B22F-5982-4795-BE5A-B0D1E59F5464}" type="sibTrans" cxnId="{5D59CD0F-B312-4152-8AB5-373BA63B165F}">
      <dgm:prSet/>
      <dgm:spPr/>
      <dgm:t>
        <a:bodyPr/>
        <a:lstStyle/>
        <a:p>
          <a:endParaRPr lang="en-US"/>
        </a:p>
      </dgm:t>
    </dgm:pt>
    <dgm:pt modelId="{F89D9BC0-D2CA-4ECF-AE8C-EFFC06EDEBAA}">
      <dgm:prSet custT="1"/>
      <dgm:spPr/>
      <dgm:t>
        <a:bodyPr/>
        <a:lstStyle/>
        <a:p>
          <a:r>
            <a:rPr lang="en-US" sz="2000"/>
            <a:t>Ransomware</a:t>
          </a:r>
        </a:p>
      </dgm:t>
    </dgm:pt>
    <dgm:pt modelId="{F7E11E75-0586-43A5-B1B3-02977890F332}" type="parTrans" cxnId="{B0C75BE2-00C3-4D5B-B887-4D10B42ED3D6}">
      <dgm:prSet/>
      <dgm:spPr/>
      <dgm:t>
        <a:bodyPr/>
        <a:lstStyle/>
        <a:p>
          <a:endParaRPr lang="en-US"/>
        </a:p>
      </dgm:t>
    </dgm:pt>
    <dgm:pt modelId="{9DC53A24-33A6-41C0-8FA7-8EBE98DCD903}" type="sibTrans" cxnId="{B0C75BE2-00C3-4D5B-B887-4D10B42ED3D6}">
      <dgm:prSet/>
      <dgm:spPr/>
      <dgm:t>
        <a:bodyPr/>
        <a:lstStyle/>
        <a:p>
          <a:endParaRPr lang="en-US"/>
        </a:p>
      </dgm:t>
    </dgm:pt>
    <dgm:pt modelId="{C92EA614-732B-4DF8-86F5-56464D09D12E}">
      <dgm:prSet custT="1"/>
      <dgm:spPr/>
      <dgm:t>
        <a:bodyPr/>
        <a:lstStyle/>
        <a:p>
          <a:r>
            <a:rPr lang="en-US" sz="2000"/>
            <a:t>Adware</a:t>
          </a:r>
        </a:p>
      </dgm:t>
    </dgm:pt>
    <dgm:pt modelId="{043F4272-C256-4AEF-8066-72FF51798E03}" type="parTrans" cxnId="{20CAA215-7418-4506-9418-50A1544181DC}">
      <dgm:prSet/>
      <dgm:spPr/>
      <dgm:t>
        <a:bodyPr/>
        <a:lstStyle/>
        <a:p>
          <a:endParaRPr lang="en-US"/>
        </a:p>
      </dgm:t>
    </dgm:pt>
    <dgm:pt modelId="{1701E94F-213D-41F3-99CF-03D6ADD41B83}" type="sibTrans" cxnId="{20CAA215-7418-4506-9418-50A1544181DC}">
      <dgm:prSet/>
      <dgm:spPr/>
      <dgm:t>
        <a:bodyPr/>
        <a:lstStyle/>
        <a:p>
          <a:endParaRPr lang="en-US"/>
        </a:p>
      </dgm:t>
    </dgm:pt>
    <dgm:pt modelId="{C4E77696-A394-4E1F-A6BB-0A6C0469EF41}">
      <dgm:prSet custT="1"/>
      <dgm:spPr/>
      <dgm:t>
        <a:bodyPr/>
        <a:lstStyle/>
        <a:p>
          <a:r>
            <a:rPr lang="en-US" sz="2000"/>
            <a:t>Spyware</a:t>
          </a:r>
        </a:p>
      </dgm:t>
    </dgm:pt>
    <dgm:pt modelId="{6EE7851A-072F-4DFB-83E7-81A55DF51591}" type="parTrans" cxnId="{1AF589F4-C930-4BDC-B04F-B1CCFB2BC434}">
      <dgm:prSet/>
      <dgm:spPr/>
      <dgm:t>
        <a:bodyPr/>
        <a:lstStyle/>
        <a:p>
          <a:endParaRPr lang="en-US"/>
        </a:p>
      </dgm:t>
    </dgm:pt>
    <dgm:pt modelId="{4E17ED2C-5A15-49AC-9A8E-5431DEF1A45B}" type="sibTrans" cxnId="{1AF589F4-C930-4BDC-B04F-B1CCFB2BC434}">
      <dgm:prSet/>
      <dgm:spPr/>
      <dgm:t>
        <a:bodyPr/>
        <a:lstStyle/>
        <a:p>
          <a:endParaRPr lang="en-US"/>
        </a:p>
      </dgm:t>
    </dgm:pt>
    <dgm:pt modelId="{C8C8E976-B362-4FA6-91BB-57684ED8D576}">
      <dgm:prSet custT="1"/>
      <dgm:spPr/>
      <dgm:t>
        <a:bodyPr/>
        <a:lstStyle/>
        <a:p>
          <a:r>
            <a:rPr lang="en-US" sz="2000" err="1"/>
            <a:t>Crypters</a:t>
          </a:r>
          <a:endParaRPr lang="en-US" sz="2000"/>
        </a:p>
      </dgm:t>
    </dgm:pt>
    <dgm:pt modelId="{53CB8043-E1A8-4692-AD78-2379627AEB52}" type="parTrans" cxnId="{3BDC72F2-EF50-4A44-AFAB-98CC78EE4600}">
      <dgm:prSet/>
      <dgm:spPr/>
      <dgm:t>
        <a:bodyPr/>
        <a:lstStyle/>
        <a:p>
          <a:endParaRPr lang="en-US"/>
        </a:p>
      </dgm:t>
    </dgm:pt>
    <dgm:pt modelId="{A92681B7-4ADF-422E-9947-091DFDCDE42E}" type="sibTrans" cxnId="{3BDC72F2-EF50-4A44-AFAB-98CC78EE4600}">
      <dgm:prSet/>
      <dgm:spPr/>
      <dgm:t>
        <a:bodyPr/>
        <a:lstStyle/>
        <a:p>
          <a:endParaRPr lang="en-US"/>
        </a:p>
      </dgm:t>
    </dgm:pt>
    <dgm:pt modelId="{55A2DA07-26D4-43F3-A190-30AC98A8CA4F}" type="pres">
      <dgm:prSet presAssocID="{D05E2BA3-3557-40E7-8896-D0FE56B35CA3}" presName="hierChild1" presStyleCnt="0">
        <dgm:presLayoutVars>
          <dgm:chPref val="1"/>
          <dgm:dir/>
          <dgm:animOne val="branch"/>
          <dgm:animLvl val="lvl"/>
          <dgm:resizeHandles/>
        </dgm:presLayoutVars>
      </dgm:prSet>
      <dgm:spPr/>
    </dgm:pt>
    <dgm:pt modelId="{7FD92D80-0BBE-4BF0-821F-6DFB60555365}" type="pres">
      <dgm:prSet presAssocID="{3D378D11-5415-4E06-AAA6-A5B2E9CBB83F}" presName="hierRoot1" presStyleCnt="0"/>
      <dgm:spPr/>
    </dgm:pt>
    <dgm:pt modelId="{275C3C2E-02BD-45B8-9ABD-014E297A6C44}" type="pres">
      <dgm:prSet presAssocID="{3D378D11-5415-4E06-AAA6-A5B2E9CBB83F}" presName="composite" presStyleCnt="0"/>
      <dgm:spPr/>
    </dgm:pt>
    <dgm:pt modelId="{74B1277F-7B47-496D-BDEA-9F972F0B7B4F}" type="pres">
      <dgm:prSet presAssocID="{3D378D11-5415-4E06-AAA6-A5B2E9CBB83F}" presName="background" presStyleLbl="node0" presStyleIdx="0" presStyleCnt="7"/>
      <dgm:spPr/>
    </dgm:pt>
    <dgm:pt modelId="{3C49268A-781C-4D6C-B572-536C8CE95AC7}" type="pres">
      <dgm:prSet presAssocID="{3D378D11-5415-4E06-AAA6-A5B2E9CBB83F}" presName="text" presStyleLbl="fgAcc0" presStyleIdx="0" presStyleCnt="7">
        <dgm:presLayoutVars>
          <dgm:chPref val="3"/>
        </dgm:presLayoutVars>
      </dgm:prSet>
      <dgm:spPr/>
    </dgm:pt>
    <dgm:pt modelId="{8F01CE24-D116-456A-8923-180086B4AB70}" type="pres">
      <dgm:prSet presAssocID="{3D378D11-5415-4E06-AAA6-A5B2E9CBB83F}" presName="hierChild2" presStyleCnt="0"/>
      <dgm:spPr/>
    </dgm:pt>
    <dgm:pt modelId="{DD2AF2C6-6D8D-4D1A-8716-707B5F76F970}" type="pres">
      <dgm:prSet presAssocID="{158B3430-CA26-46F2-9768-0683F9E848E0}" presName="hierRoot1" presStyleCnt="0"/>
      <dgm:spPr/>
    </dgm:pt>
    <dgm:pt modelId="{F16C986F-80CF-4E51-922F-912A0DFE962A}" type="pres">
      <dgm:prSet presAssocID="{158B3430-CA26-46F2-9768-0683F9E848E0}" presName="composite" presStyleCnt="0"/>
      <dgm:spPr/>
    </dgm:pt>
    <dgm:pt modelId="{1F216835-0F5E-45C9-AA94-8FCE9854FDA7}" type="pres">
      <dgm:prSet presAssocID="{158B3430-CA26-46F2-9768-0683F9E848E0}" presName="background" presStyleLbl="node0" presStyleIdx="1" presStyleCnt="7"/>
      <dgm:spPr/>
    </dgm:pt>
    <dgm:pt modelId="{F0BE78BA-B747-4FA0-9794-B875C344CFDB}" type="pres">
      <dgm:prSet presAssocID="{158B3430-CA26-46F2-9768-0683F9E848E0}" presName="text" presStyleLbl="fgAcc0" presStyleIdx="1" presStyleCnt="7">
        <dgm:presLayoutVars>
          <dgm:chPref val="3"/>
        </dgm:presLayoutVars>
      </dgm:prSet>
      <dgm:spPr/>
    </dgm:pt>
    <dgm:pt modelId="{E15DFA00-7701-4A9F-8FDE-853ADAD99E6C}" type="pres">
      <dgm:prSet presAssocID="{158B3430-CA26-46F2-9768-0683F9E848E0}" presName="hierChild2" presStyleCnt="0"/>
      <dgm:spPr/>
    </dgm:pt>
    <dgm:pt modelId="{3CC962F5-9B67-4ECD-A8F2-C0C123C3F1A8}" type="pres">
      <dgm:prSet presAssocID="{26AA4694-2821-4FCB-BEA5-9EA681DB2D16}" presName="hierRoot1" presStyleCnt="0"/>
      <dgm:spPr/>
    </dgm:pt>
    <dgm:pt modelId="{63F7B20A-D42B-459C-B1A1-DAB8A38EC680}" type="pres">
      <dgm:prSet presAssocID="{26AA4694-2821-4FCB-BEA5-9EA681DB2D16}" presName="composite" presStyleCnt="0"/>
      <dgm:spPr/>
    </dgm:pt>
    <dgm:pt modelId="{73386102-BEE1-440D-A0C8-5C973D9C849E}" type="pres">
      <dgm:prSet presAssocID="{26AA4694-2821-4FCB-BEA5-9EA681DB2D16}" presName="background" presStyleLbl="node0" presStyleIdx="2" presStyleCnt="7"/>
      <dgm:spPr/>
    </dgm:pt>
    <dgm:pt modelId="{D109385D-D6AE-4F30-A0A4-0734B5A4AE8C}" type="pres">
      <dgm:prSet presAssocID="{26AA4694-2821-4FCB-BEA5-9EA681DB2D16}" presName="text" presStyleLbl="fgAcc0" presStyleIdx="2" presStyleCnt="7">
        <dgm:presLayoutVars>
          <dgm:chPref val="3"/>
        </dgm:presLayoutVars>
      </dgm:prSet>
      <dgm:spPr/>
    </dgm:pt>
    <dgm:pt modelId="{D1415766-5475-4203-ACA7-31F064193064}" type="pres">
      <dgm:prSet presAssocID="{26AA4694-2821-4FCB-BEA5-9EA681DB2D16}" presName="hierChild2" presStyleCnt="0"/>
      <dgm:spPr/>
    </dgm:pt>
    <dgm:pt modelId="{840C71E7-6E21-4846-A2E8-D10F7F8BA895}" type="pres">
      <dgm:prSet presAssocID="{F89D9BC0-D2CA-4ECF-AE8C-EFFC06EDEBAA}" presName="hierRoot1" presStyleCnt="0"/>
      <dgm:spPr/>
    </dgm:pt>
    <dgm:pt modelId="{CB006B3B-8780-41F4-BE8F-056E30B0DC10}" type="pres">
      <dgm:prSet presAssocID="{F89D9BC0-D2CA-4ECF-AE8C-EFFC06EDEBAA}" presName="composite" presStyleCnt="0"/>
      <dgm:spPr/>
    </dgm:pt>
    <dgm:pt modelId="{09DA3E41-9341-4EAE-92D5-91DC0E9F745B}" type="pres">
      <dgm:prSet presAssocID="{F89D9BC0-D2CA-4ECF-AE8C-EFFC06EDEBAA}" presName="background" presStyleLbl="node0" presStyleIdx="3" presStyleCnt="7"/>
      <dgm:spPr/>
    </dgm:pt>
    <dgm:pt modelId="{67F98C9C-7540-4CA6-B4C7-A0FE50F82A24}" type="pres">
      <dgm:prSet presAssocID="{F89D9BC0-D2CA-4ECF-AE8C-EFFC06EDEBAA}" presName="text" presStyleLbl="fgAcc0" presStyleIdx="3" presStyleCnt="7" custScaleX="128749">
        <dgm:presLayoutVars>
          <dgm:chPref val="3"/>
        </dgm:presLayoutVars>
      </dgm:prSet>
      <dgm:spPr/>
    </dgm:pt>
    <dgm:pt modelId="{839087E4-2116-4617-95A2-787649FD16E9}" type="pres">
      <dgm:prSet presAssocID="{F89D9BC0-D2CA-4ECF-AE8C-EFFC06EDEBAA}" presName="hierChild2" presStyleCnt="0"/>
      <dgm:spPr/>
    </dgm:pt>
    <dgm:pt modelId="{BA32E6CF-56CA-4358-8305-532DF49CA125}" type="pres">
      <dgm:prSet presAssocID="{C92EA614-732B-4DF8-86F5-56464D09D12E}" presName="hierRoot1" presStyleCnt="0"/>
      <dgm:spPr/>
    </dgm:pt>
    <dgm:pt modelId="{FD829A5E-042D-48CB-B607-01CB583194C0}" type="pres">
      <dgm:prSet presAssocID="{C92EA614-732B-4DF8-86F5-56464D09D12E}" presName="composite" presStyleCnt="0"/>
      <dgm:spPr/>
    </dgm:pt>
    <dgm:pt modelId="{D5D901D6-B6F7-41C2-A395-7FE80019AAA4}" type="pres">
      <dgm:prSet presAssocID="{C92EA614-732B-4DF8-86F5-56464D09D12E}" presName="background" presStyleLbl="node0" presStyleIdx="4" presStyleCnt="7"/>
      <dgm:spPr/>
    </dgm:pt>
    <dgm:pt modelId="{0FFBD6F6-5977-4686-9DB0-93DF6CEA7D8D}" type="pres">
      <dgm:prSet presAssocID="{C92EA614-732B-4DF8-86F5-56464D09D12E}" presName="text" presStyleLbl="fgAcc0" presStyleIdx="4" presStyleCnt="7">
        <dgm:presLayoutVars>
          <dgm:chPref val="3"/>
        </dgm:presLayoutVars>
      </dgm:prSet>
      <dgm:spPr/>
    </dgm:pt>
    <dgm:pt modelId="{48FA8147-1C11-4135-9B46-0E71D50007F2}" type="pres">
      <dgm:prSet presAssocID="{C92EA614-732B-4DF8-86F5-56464D09D12E}" presName="hierChild2" presStyleCnt="0"/>
      <dgm:spPr/>
    </dgm:pt>
    <dgm:pt modelId="{CF504E28-1406-4E03-9E2A-459C0F468FC4}" type="pres">
      <dgm:prSet presAssocID="{C4E77696-A394-4E1F-A6BB-0A6C0469EF41}" presName="hierRoot1" presStyleCnt="0"/>
      <dgm:spPr/>
    </dgm:pt>
    <dgm:pt modelId="{8BCA4D4D-C7BC-4301-9971-608D4A28AD3F}" type="pres">
      <dgm:prSet presAssocID="{C4E77696-A394-4E1F-A6BB-0A6C0469EF41}" presName="composite" presStyleCnt="0"/>
      <dgm:spPr/>
    </dgm:pt>
    <dgm:pt modelId="{33594A26-E45D-46CD-9AA0-6A429F0CFB19}" type="pres">
      <dgm:prSet presAssocID="{C4E77696-A394-4E1F-A6BB-0A6C0469EF41}" presName="background" presStyleLbl="node0" presStyleIdx="5" presStyleCnt="7"/>
      <dgm:spPr/>
    </dgm:pt>
    <dgm:pt modelId="{1588C12C-2B2F-46A3-955F-D6FA942CFDDC}" type="pres">
      <dgm:prSet presAssocID="{C4E77696-A394-4E1F-A6BB-0A6C0469EF41}" presName="text" presStyleLbl="fgAcc0" presStyleIdx="5" presStyleCnt="7">
        <dgm:presLayoutVars>
          <dgm:chPref val="3"/>
        </dgm:presLayoutVars>
      </dgm:prSet>
      <dgm:spPr/>
    </dgm:pt>
    <dgm:pt modelId="{64708CFB-940F-4B3B-AEBE-D82705A12363}" type="pres">
      <dgm:prSet presAssocID="{C4E77696-A394-4E1F-A6BB-0A6C0469EF41}" presName="hierChild2" presStyleCnt="0"/>
      <dgm:spPr/>
    </dgm:pt>
    <dgm:pt modelId="{BBCA727E-C81D-4971-9E7D-1E102C679249}" type="pres">
      <dgm:prSet presAssocID="{C8C8E976-B362-4FA6-91BB-57684ED8D576}" presName="hierRoot1" presStyleCnt="0"/>
      <dgm:spPr/>
    </dgm:pt>
    <dgm:pt modelId="{08939602-C9CB-42BB-8357-D2B921021CD5}" type="pres">
      <dgm:prSet presAssocID="{C8C8E976-B362-4FA6-91BB-57684ED8D576}" presName="composite" presStyleCnt="0"/>
      <dgm:spPr/>
    </dgm:pt>
    <dgm:pt modelId="{F91933D8-C42E-450E-8B76-1F94E28AF04C}" type="pres">
      <dgm:prSet presAssocID="{C8C8E976-B362-4FA6-91BB-57684ED8D576}" presName="background" presStyleLbl="node0" presStyleIdx="6" presStyleCnt="7"/>
      <dgm:spPr/>
    </dgm:pt>
    <dgm:pt modelId="{0C52E6C5-ACA7-4BB1-8534-6A4B130BA58E}" type="pres">
      <dgm:prSet presAssocID="{C8C8E976-B362-4FA6-91BB-57684ED8D576}" presName="text" presStyleLbl="fgAcc0" presStyleIdx="6" presStyleCnt="7">
        <dgm:presLayoutVars>
          <dgm:chPref val="3"/>
        </dgm:presLayoutVars>
      </dgm:prSet>
      <dgm:spPr/>
    </dgm:pt>
    <dgm:pt modelId="{EDEFE95B-288F-4CBB-B427-6728B8C28766}" type="pres">
      <dgm:prSet presAssocID="{C8C8E976-B362-4FA6-91BB-57684ED8D576}" presName="hierChild2" presStyleCnt="0"/>
      <dgm:spPr/>
    </dgm:pt>
  </dgm:ptLst>
  <dgm:cxnLst>
    <dgm:cxn modelId="{45269B04-3298-43C2-988F-484165E955F1}" type="presOf" srcId="{C92EA614-732B-4DF8-86F5-56464D09D12E}" destId="{0FFBD6F6-5977-4686-9DB0-93DF6CEA7D8D}" srcOrd="0" destOrd="0" presId="urn:microsoft.com/office/officeart/2005/8/layout/hierarchy1"/>
    <dgm:cxn modelId="{5D59CD0F-B312-4152-8AB5-373BA63B165F}" srcId="{D05E2BA3-3557-40E7-8896-D0FE56B35CA3}" destId="{26AA4694-2821-4FCB-BEA5-9EA681DB2D16}" srcOrd="2" destOrd="0" parTransId="{B0038626-6C85-4D9E-A3ED-D959E117B4BE}" sibTransId="{47E6B22F-5982-4795-BE5A-B0D1E59F5464}"/>
    <dgm:cxn modelId="{20CAA215-7418-4506-9418-50A1544181DC}" srcId="{D05E2BA3-3557-40E7-8896-D0FE56B35CA3}" destId="{C92EA614-732B-4DF8-86F5-56464D09D12E}" srcOrd="4" destOrd="0" parTransId="{043F4272-C256-4AEF-8066-72FF51798E03}" sibTransId="{1701E94F-213D-41F3-99CF-03D6ADD41B83}"/>
    <dgm:cxn modelId="{9B5A2B1D-D89E-45B5-8F0B-380BB709A7D3}" srcId="{D05E2BA3-3557-40E7-8896-D0FE56B35CA3}" destId="{158B3430-CA26-46F2-9768-0683F9E848E0}" srcOrd="1" destOrd="0" parTransId="{384F0A4A-E003-4FD3-A584-4519494BB6F7}" sibTransId="{9771E613-7E4F-487C-94B3-49A453CF52D1}"/>
    <dgm:cxn modelId="{2EFA0861-5423-474A-A876-1D2C3352BE77}" type="presOf" srcId="{C4E77696-A394-4E1F-A6BB-0A6C0469EF41}" destId="{1588C12C-2B2F-46A3-955F-D6FA942CFDDC}" srcOrd="0" destOrd="0" presId="urn:microsoft.com/office/officeart/2005/8/layout/hierarchy1"/>
    <dgm:cxn modelId="{AB8F3689-38D2-4B8D-A383-C95E4C0C7A83}" type="presOf" srcId="{F89D9BC0-D2CA-4ECF-AE8C-EFFC06EDEBAA}" destId="{67F98C9C-7540-4CA6-B4C7-A0FE50F82A24}" srcOrd="0" destOrd="0" presId="urn:microsoft.com/office/officeart/2005/8/layout/hierarchy1"/>
    <dgm:cxn modelId="{FDC61DBC-6A94-4115-A3A7-28EE74D9D718}" type="presOf" srcId="{158B3430-CA26-46F2-9768-0683F9E848E0}" destId="{F0BE78BA-B747-4FA0-9794-B875C344CFDB}" srcOrd="0" destOrd="0" presId="urn:microsoft.com/office/officeart/2005/8/layout/hierarchy1"/>
    <dgm:cxn modelId="{7B8B87BC-3DAF-4067-821C-A81DABE3A217}" type="presOf" srcId="{3D378D11-5415-4E06-AAA6-A5B2E9CBB83F}" destId="{3C49268A-781C-4D6C-B572-536C8CE95AC7}" srcOrd="0" destOrd="0" presId="urn:microsoft.com/office/officeart/2005/8/layout/hierarchy1"/>
    <dgm:cxn modelId="{B0C75BE2-00C3-4D5B-B887-4D10B42ED3D6}" srcId="{D05E2BA3-3557-40E7-8896-D0FE56B35CA3}" destId="{F89D9BC0-D2CA-4ECF-AE8C-EFFC06EDEBAA}" srcOrd="3" destOrd="0" parTransId="{F7E11E75-0586-43A5-B1B3-02977890F332}" sibTransId="{9DC53A24-33A6-41C0-8FA7-8EBE98DCD903}"/>
    <dgm:cxn modelId="{36A11EE5-01AD-4294-8CD3-47F3C8AF4346}" srcId="{D05E2BA3-3557-40E7-8896-D0FE56B35CA3}" destId="{3D378D11-5415-4E06-AAA6-A5B2E9CBB83F}" srcOrd="0" destOrd="0" parTransId="{3476914F-0DCC-4C34-84AB-BE267514FDAE}" sibTransId="{F1395D6D-A597-40CD-B95D-918DEC0FAE78}"/>
    <dgm:cxn modelId="{8222C0E5-8074-48B0-AA56-6E7728FCD84E}" type="presOf" srcId="{D05E2BA3-3557-40E7-8896-D0FE56B35CA3}" destId="{55A2DA07-26D4-43F3-A190-30AC98A8CA4F}" srcOrd="0" destOrd="0" presId="urn:microsoft.com/office/officeart/2005/8/layout/hierarchy1"/>
    <dgm:cxn modelId="{4C16ABEF-38F5-473F-AB57-1A0AD61C5B57}" type="presOf" srcId="{C8C8E976-B362-4FA6-91BB-57684ED8D576}" destId="{0C52E6C5-ACA7-4BB1-8534-6A4B130BA58E}" srcOrd="0" destOrd="0" presId="urn:microsoft.com/office/officeart/2005/8/layout/hierarchy1"/>
    <dgm:cxn modelId="{3BDC72F2-EF50-4A44-AFAB-98CC78EE4600}" srcId="{D05E2BA3-3557-40E7-8896-D0FE56B35CA3}" destId="{C8C8E976-B362-4FA6-91BB-57684ED8D576}" srcOrd="6" destOrd="0" parTransId="{53CB8043-E1A8-4692-AD78-2379627AEB52}" sibTransId="{A92681B7-4ADF-422E-9947-091DFDCDE42E}"/>
    <dgm:cxn modelId="{1AF589F4-C930-4BDC-B04F-B1CCFB2BC434}" srcId="{D05E2BA3-3557-40E7-8896-D0FE56B35CA3}" destId="{C4E77696-A394-4E1F-A6BB-0A6C0469EF41}" srcOrd="5" destOrd="0" parTransId="{6EE7851A-072F-4DFB-83E7-81A55DF51591}" sibTransId="{4E17ED2C-5A15-49AC-9A8E-5431DEF1A45B}"/>
    <dgm:cxn modelId="{30D311F9-093B-40D6-98E7-52EA9E55C035}" type="presOf" srcId="{26AA4694-2821-4FCB-BEA5-9EA681DB2D16}" destId="{D109385D-D6AE-4F30-A0A4-0734B5A4AE8C}" srcOrd="0" destOrd="0" presId="urn:microsoft.com/office/officeart/2005/8/layout/hierarchy1"/>
    <dgm:cxn modelId="{95585879-1A1B-49FF-935C-0CC4B0A642FA}" type="presParOf" srcId="{55A2DA07-26D4-43F3-A190-30AC98A8CA4F}" destId="{7FD92D80-0BBE-4BF0-821F-6DFB60555365}" srcOrd="0" destOrd="0" presId="urn:microsoft.com/office/officeart/2005/8/layout/hierarchy1"/>
    <dgm:cxn modelId="{1D30646D-811F-4C3D-A462-B3CFD58C8D31}" type="presParOf" srcId="{7FD92D80-0BBE-4BF0-821F-6DFB60555365}" destId="{275C3C2E-02BD-45B8-9ABD-014E297A6C44}" srcOrd="0" destOrd="0" presId="urn:microsoft.com/office/officeart/2005/8/layout/hierarchy1"/>
    <dgm:cxn modelId="{B2AB62F9-709D-4EB0-B59A-F45A59AA1ECA}" type="presParOf" srcId="{275C3C2E-02BD-45B8-9ABD-014E297A6C44}" destId="{74B1277F-7B47-496D-BDEA-9F972F0B7B4F}" srcOrd="0" destOrd="0" presId="urn:microsoft.com/office/officeart/2005/8/layout/hierarchy1"/>
    <dgm:cxn modelId="{E89DF308-7F2A-490E-8A70-6669C35EF8FE}" type="presParOf" srcId="{275C3C2E-02BD-45B8-9ABD-014E297A6C44}" destId="{3C49268A-781C-4D6C-B572-536C8CE95AC7}" srcOrd="1" destOrd="0" presId="urn:microsoft.com/office/officeart/2005/8/layout/hierarchy1"/>
    <dgm:cxn modelId="{BF1B8293-142D-4212-AC3E-53B80E21B4C1}" type="presParOf" srcId="{7FD92D80-0BBE-4BF0-821F-6DFB60555365}" destId="{8F01CE24-D116-456A-8923-180086B4AB70}" srcOrd="1" destOrd="0" presId="urn:microsoft.com/office/officeart/2005/8/layout/hierarchy1"/>
    <dgm:cxn modelId="{BF83ACA6-5091-4CFE-93CC-5D9A6A5913C8}" type="presParOf" srcId="{55A2DA07-26D4-43F3-A190-30AC98A8CA4F}" destId="{DD2AF2C6-6D8D-4D1A-8716-707B5F76F970}" srcOrd="1" destOrd="0" presId="urn:microsoft.com/office/officeart/2005/8/layout/hierarchy1"/>
    <dgm:cxn modelId="{21FA0C64-38A6-462C-AEAB-D64683C2A3C3}" type="presParOf" srcId="{DD2AF2C6-6D8D-4D1A-8716-707B5F76F970}" destId="{F16C986F-80CF-4E51-922F-912A0DFE962A}" srcOrd="0" destOrd="0" presId="urn:microsoft.com/office/officeart/2005/8/layout/hierarchy1"/>
    <dgm:cxn modelId="{11CEB9D5-31D1-48E2-8C37-6B6951CDB64E}" type="presParOf" srcId="{F16C986F-80CF-4E51-922F-912A0DFE962A}" destId="{1F216835-0F5E-45C9-AA94-8FCE9854FDA7}" srcOrd="0" destOrd="0" presId="urn:microsoft.com/office/officeart/2005/8/layout/hierarchy1"/>
    <dgm:cxn modelId="{BA21864B-CB14-4455-9251-426D78730846}" type="presParOf" srcId="{F16C986F-80CF-4E51-922F-912A0DFE962A}" destId="{F0BE78BA-B747-4FA0-9794-B875C344CFDB}" srcOrd="1" destOrd="0" presId="urn:microsoft.com/office/officeart/2005/8/layout/hierarchy1"/>
    <dgm:cxn modelId="{92CCBB26-2322-427E-8B0C-038C836DC973}" type="presParOf" srcId="{DD2AF2C6-6D8D-4D1A-8716-707B5F76F970}" destId="{E15DFA00-7701-4A9F-8FDE-853ADAD99E6C}" srcOrd="1" destOrd="0" presId="urn:microsoft.com/office/officeart/2005/8/layout/hierarchy1"/>
    <dgm:cxn modelId="{CFDC9375-CA4F-4B6C-A06F-69BABACBA586}" type="presParOf" srcId="{55A2DA07-26D4-43F3-A190-30AC98A8CA4F}" destId="{3CC962F5-9B67-4ECD-A8F2-C0C123C3F1A8}" srcOrd="2" destOrd="0" presId="urn:microsoft.com/office/officeart/2005/8/layout/hierarchy1"/>
    <dgm:cxn modelId="{6C521DF4-4204-47D4-B6D7-42B530667D47}" type="presParOf" srcId="{3CC962F5-9B67-4ECD-A8F2-C0C123C3F1A8}" destId="{63F7B20A-D42B-459C-B1A1-DAB8A38EC680}" srcOrd="0" destOrd="0" presId="urn:microsoft.com/office/officeart/2005/8/layout/hierarchy1"/>
    <dgm:cxn modelId="{4562A7D7-C894-4A14-A91F-0DE6CCD3B7CC}" type="presParOf" srcId="{63F7B20A-D42B-459C-B1A1-DAB8A38EC680}" destId="{73386102-BEE1-440D-A0C8-5C973D9C849E}" srcOrd="0" destOrd="0" presId="urn:microsoft.com/office/officeart/2005/8/layout/hierarchy1"/>
    <dgm:cxn modelId="{DF49199C-F46B-441A-9CB2-4BAAC1D8453E}" type="presParOf" srcId="{63F7B20A-D42B-459C-B1A1-DAB8A38EC680}" destId="{D109385D-D6AE-4F30-A0A4-0734B5A4AE8C}" srcOrd="1" destOrd="0" presId="urn:microsoft.com/office/officeart/2005/8/layout/hierarchy1"/>
    <dgm:cxn modelId="{531B493A-E221-4D83-B197-27396255199E}" type="presParOf" srcId="{3CC962F5-9B67-4ECD-A8F2-C0C123C3F1A8}" destId="{D1415766-5475-4203-ACA7-31F064193064}" srcOrd="1" destOrd="0" presId="urn:microsoft.com/office/officeart/2005/8/layout/hierarchy1"/>
    <dgm:cxn modelId="{FE9F094D-3463-4B4F-BD87-C8184A9DB1D4}" type="presParOf" srcId="{55A2DA07-26D4-43F3-A190-30AC98A8CA4F}" destId="{840C71E7-6E21-4846-A2E8-D10F7F8BA895}" srcOrd="3" destOrd="0" presId="urn:microsoft.com/office/officeart/2005/8/layout/hierarchy1"/>
    <dgm:cxn modelId="{34774F6D-5D87-4413-A18E-9A245405C813}" type="presParOf" srcId="{840C71E7-6E21-4846-A2E8-D10F7F8BA895}" destId="{CB006B3B-8780-41F4-BE8F-056E30B0DC10}" srcOrd="0" destOrd="0" presId="urn:microsoft.com/office/officeart/2005/8/layout/hierarchy1"/>
    <dgm:cxn modelId="{5C63D0DE-D273-4B12-8BD4-99434C2C01BD}" type="presParOf" srcId="{CB006B3B-8780-41F4-BE8F-056E30B0DC10}" destId="{09DA3E41-9341-4EAE-92D5-91DC0E9F745B}" srcOrd="0" destOrd="0" presId="urn:microsoft.com/office/officeart/2005/8/layout/hierarchy1"/>
    <dgm:cxn modelId="{0FD24AFE-76F5-462A-B9BA-D779E7577B17}" type="presParOf" srcId="{CB006B3B-8780-41F4-BE8F-056E30B0DC10}" destId="{67F98C9C-7540-4CA6-B4C7-A0FE50F82A24}" srcOrd="1" destOrd="0" presId="urn:microsoft.com/office/officeart/2005/8/layout/hierarchy1"/>
    <dgm:cxn modelId="{B1B5CC38-F4C8-4E5D-9304-D2134D6F0C23}" type="presParOf" srcId="{840C71E7-6E21-4846-A2E8-D10F7F8BA895}" destId="{839087E4-2116-4617-95A2-787649FD16E9}" srcOrd="1" destOrd="0" presId="urn:microsoft.com/office/officeart/2005/8/layout/hierarchy1"/>
    <dgm:cxn modelId="{9C308F15-6E95-4A6B-8AC9-035332F0D262}" type="presParOf" srcId="{55A2DA07-26D4-43F3-A190-30AC98A8CA4F}" destId="{BA32E6CF-56CA-4358-8305-532DF49CA125}" srcOrd="4" destOrd="0" presId="urn:microsoft.com/office/officeart/2005/8/layout/hierarchy1"/>
    <dgm:cxn modelId="{98E984FB-A290-42FE-9963-AED326BB22F8}" type="presParOf" srcId="{BA32E6CF-56CA-4358-8305-532DF49CA125}" destId="{FD829A5E-042D-48CB-B607-01CB583194C0}" srcOrd="0" destOrd="0" presId="urn:microsoft.com/office/officeart/2005/8/layout/hierarchy1"/>
    <dgm:cxn modelId="{A8BE6528-06F5-4D8E-B227-19428E9E73FA}" type="presParOf" srcId="{FD829A5E-042D-48CB-B607-01CB583194C0}" destId="{D5D901D6-B6F7-41C2-A395-7FE80019AAA4}" srcOrd="0" destOrd="0" presId="urn:microsoft.com/office/officeart/2005/8/layout/hierarchy1"/>
    <dgm:cxn modelId="{7C412EB1-7A35-4DA7-A047-D08CB655465D}" type="presParOf" srcId="{FD829A5E-042D-48CB-B607-01CB583194C0}" destId="{0FFBD6F6-5977-4686-9DB0-93DF6CEA7D8D}" srcOrd="1" destOrd="0" presId="urn:microsoft.com/office/officeart/2005/8/layout/hierarchy1"/>
    <dgm:cxn modelId="{7DFD3C05-D27E-4957-98A2-257EA10EED3A}" type="presParOf" srcId="{BA32E6CF-56CA-4358-8305-532DF49CA125}" destId="{48FA8147-1C11-4135-9B46-0E71D50007F2}" srcOrd="1" destOrd="0" presId="urn:microsoft.com/office/officeart/2005/8/layout/hierarchy1"/>
    <dgm:cxn modelId="{3DFF239C-FD27-4198-AE56-9F86877065D4}" type="presParOf" srcId="{55A2DA07-26D4-43F3-A190-30AC98A8CA4F}" destId="{CF504E28-1406-4E03-9E2A-459C0F468FC4}" srcOrd="5" destOrd="0" presId="urn:microsoft.com/office/officeart/2005/8/layout/hierarchy1"/>
    <dgm:cxn modelId="{81387EDF-AE0D-4306-AB61-2673DB8B62E5}" type="presParOf" srcId="{CF504E28-1406-4E03-9E2A-459C0F468FC4}" destId="{8BCA4D4D-C7BC-4301-9971-608D4A28AD3F}" srcOrd="0" destOrd="0" presId="urn:microsoft.com/office/officeart/2005/8/layout/hierarchy1"/>
    <dgm:cxn modelId="{BEC1209F-11ED-4AEA-9EA7-72B77AD7C31A}" type="presParOf" srcId="{8BCA4D4D-C7BC-4301-9971-608D4A28AD3F}" destId="{33594A26-E45D-46CD-9AA0-6A429F0CFB19}" srcOrd="0" destOrd="0" presId="urn:microsoft.com/office/officeart/2005/8/layout/hierarchy1"/>
    <dgm:cxn modelId="{41CEE2C5-71EB-490F-A1B3-1A5574FEF666}" type="presParOf" srcId="{8BCA4D4D-C7BC-4301-9971-608D4A28AD3F}" destId="{1588C12C-2B2F-46A3-955F-D6FA942CFDDC}" srcOrd="1" destOrd="0" presId="urn:microsoft.com/office/officeart/2005/8/layout/hierarchy1"/>
    <dgm:cxn modelId="{D4AA06E5-ECED-45F6-98A2-BB0D23CF1AC0}" type="presParOf" srcId="{CF504E28-1406-4E03-9E2A-459C0F468FC4}" destId="{64708CFB-940F-4B3B-AEBE-D82705A12363}" srcOrd="1" destOrd="0" presId="urn:microsoft.com/office/officeart/2005/8/layout/hierarchy1"/>
    <dgm:cxn modelId="{E4BC2EE4-682B-48AB-ABE9-18F767B7C2A8}" type="presParOf" srcId="{55A2DA07-26D4-43F3-A190-30AC98A8CA4F}" destId="{BBCA727E-C81D-4971-9E7D-1E102C679249}" srcOrd="6" destOrd="0" presId="urn:microsoft.com/office/officeart/2005/8/layout/hierarchy1"/>
    <dgm:cxn modelId="{D17A7671-A9B2-4211-A824-B17904A4C02F}" type="presParOf" srcId="{BBCA727E-C81D-4971-9E7D-1E102C679249}" destId="{08939602-C9CB-42BB-8357-D2B921021CD5}" srcOrd="0" destOrd="0" presId="urn:microsoft.com/office/officeart/2005/8/layout/hierarchy1"/>
    <dgm:cxn modelId="{ED66D0DB-4D4E-4E3A-B0A5-C3011F1410A0}" type="presParOf" srcId="{08939602-C9CB-42BB-8357-D2B921021CD5}" destId="{F91933D8-C42E-450E-8B76-1F94E28AF04C}" srcOrd="0" destOrd="0" presId="urn:microsoft.com/office/officeart/2005/8/layout/hierarchy1"/>
    <dgm:cxn modelId="{019CE931-2C07-4A4E-8B7E-F4D4C98EFF70}" type="presParOf" srcId="{08939602-C9CB-42BB-8357-D2B921021CD5}" destId="{0C52E6C5-ACA7-4BB1-8534-6A4B130BA58E}" srcOrd="1" destOrd="0" presId="urn:microsoft.com/office/officeart/2005/8/layout/hierarchy1"/>
    <dgm:cxn modelId="{C4AAEC8F-A4BE-45E6-9B36-AB5350E30EA6}" type="presParOf" srcId="{BBCA727E-C81D-4971-9E7D-1E102C679249}" destId="{EDEFE95B-288F-4CBB-B427-6728B8C28766}"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FFE5C4-341F-4C0F-B462-9AF27BCCF25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F073161-25D7-411F-A891-D7A9A5E387D9}">
      <dgm:prSet custT="1"/>
      <dgm:spPr/>
      <dgm:t>
        <a:bodyPr/>
        <a:lstStyle/>
        <a:p>
          <a:pPr>
            <a:lnSpc>
              <a:spcPct val="100000"/>
            </a:lnSpc>
          </a:pPr>
          <a:r>
            <a:rPr lang="en-US" sz="1900" b="1"/>
            <a:t>Trojan</a:t>
          </a:r>
          <a:r>
            <a:rPr lang="en-US" sz="1900"/>
            <a:t>: Malicious software disguised as legitimate, used to gain unauthorized access or steal data.</a:t>
          </a:r>
        </a:p>
      </dgm:t>
    </dgm:pt>
    <dgm:pt modelId="{2DD878E3-F3CE-4887-97FD-A76D3FB3FBB1}" type="parTrans" cxnId="{8BF58E46-8E52-4191-BCC1-F9C9447A5E02}">
      <dgm:prSet/>
      <dgm:spPr/>
      <dgm:t>
        <a:bodyPr/>
        <a:lstStyle/>
        <a:p>
          <a:endParaRPr lang="en-US"/>
        </a:p>
      </dgm:t>
    </dgm:pt>
    <dgm:pt modelId="{7D6AC397-DF5E-42BE-A8D5-7AB6167548BF}" type="sibTrans" cxnId="{8BF58E46-8E52-4191-BCC1-F9C9447A5E02}">
      <dgm:prSet/>
      <dgm:spPr/>
      <dgm:t>
        <a:bodyPr/>
        <a:lstStyle/>
        <a:p>
          <a:pPr>
            <a:lnSpc>
              <a:spcPct val="100000"/>
            </a:lnSpc>
          </a:pPr>
          <a:endParaRPr lang="en-US"/>
        </a:p>
      </dgm:t>
    </dgm:pt>
    <dgm:pt modelId="{B80BCC25-25C3-4470-9D65-779D6704073D}">
      <dgm:prSet custT="1"/>
      <dgm:spPr/>
      <dgm:t>
        <a:bodyPr/>
        <a:lstStyle/>
        <a:p>
          <a:pPr>
            <a:lnSpc>
              <a:spcPct val="100000"/>
            </a:lnSpc>
          </a:pPr>
          <a:r>
            <a:rPr lang="en-US" sz="1900" b="1"/>
            <a:t>Virus</a:t>
          </a:r>
          <a:r>
            <a:rPr lang="en-US" sz="1900"/>
            <a:t>: A program that spreads by infecting other files, causing damage or disruption</a:t>
          </a:r>
          <a:r>
            <a:rPr lang="en-US" sz="1700"/>
            <a:t>.</a:t>
          </a:r>
        </a:p>
      </dgm:t>
    </dgm:pt>
    <dgm:pt modelId="{4A06270E-EB11-4B9E-998F-73DA48F100B7}" type="parTrans" cxnId="{410D56FB-2B6C-4ADE-9AB2-0DB86AD0D60F}">
      <dgm:prSet/>
      <dgm:spPr/>
      <dgm:t>
        <a:bodyPr/>
        <a:lstStyle/>
        <a:p>
          <a:endParaRPr lang="en-US"/>
        </a:p>
      </dgm:t>
    </dgm:pt>
    <dgm:pt modelId="{11F69AC1-945B-4BE0-BB1B-ACD8FE18CC2D}" type="sibTrans" cxnId="{410D56FB-2B6C-4ADE-9AB2-0DB86AD0D60F}">
      <dgm:prSet/>
      <dgm:spPr/>
      <dgm:t>
        <a:bodyPr/>
        <a:lstStyle/>
        <a:p>
          <a:pPr>
            <a:lnSpc>
              <a:spcPct val="100000"/>
            </a:lnSpc>
          </a:pPr>
          <a:endParaRPr lang="en-US"/>
        </a:p>
      </dgm:t>
    </dgm:pt>
    <dgm:pt modelId="{F37413F5-6E46-4240-B69B-1CDB08109EDE}">
      <dgm:prSet custT="1"/>
      <dgm:spPr/>
      <dgm:t>
        <a:bodyPr/>
        <a:lstStyle/>
        <a:p>
          <a:pPr>
            <a:lnSpc>
              <a:spcPct val="100000"/>
            </a:lnSpc>
          </a:pPr>
          <a:r>
            <a:rPr lang="en-US" sz="1900" b="1"/>
            <a:t>Worm</a:t>
          </a:r>
          <a:r>
            <a:rPr lang="en-US" sz="1900"/>
            <a:t>: A standalone malware that replicates itself to spread across networks, often causing widespread damage.</a:t>
          </a:r>
        </a:p>
      </dgm:t>
    </dgm:pt>
    <dgm:pt modelId="{75B86BDD-BC0F-454D-955B-349C6AF6E39D}" type="parTrans" cxnId="{8D277283-B73A-4410-9428-469887C61EC3}">
      <dgm:prSet/>
      <dgm:spPr/>
      <dgm:t>
        <a:bodyPr/>
        <a:lstStyle/>
        <a:p>
          <a:endParaRPr lang="en-US"/>
        </a:p>
      </dgm:t>
    </dgm:pt>
    <dgm:pt modelId="{9121D76E-F023-4BFD-B48D-84147990225B}" type="sibTrans" cxnId="{8D277283-B73A-4410-9428-469887C61EC3}">
      <dgm:prSet/>
      <dgm:spPr/>
      <dgm:t>
        <a:bodyPr/>
        <a:lstStyle/>
        <a:p>
          <a:pPr>
            <a:lnSpc>
              <a:spcPct val="100000"/>
            </a:lnSpc>
          </a:pPr>
          <a:endParaRPr lang="en-US"/>
        </a:p>
      </dgm:t>
    </dgm:pt>
    <dgm:pt modelId="{F32DAE2E-80BE-4BEE-B704-8DBA3A126524}">
      <dgm:prSet custT="1"/>
      <dgm:spPr/>
      <dgm:t>
        <a:bodyPr/>
        <a:lstStyle/>
        <a:p>
          <a:pPr>
            <a:lnSpc>
              <a:spcPct val="100000"/>
            </a:lnSpc>
          </a:pPr>
          <a:r>
            <a:rPr lang="en-IN" sz="1900" b="1"/>
            <a:t>Ransomware</a:t>
          </a:r>
          <a:r>
            <a:rPr lang="en-IN" sz="1900"/>
            <a:t>: Malware that encrypts a victim’s data and demands</a:t>
          </a:r>
          <a:r>
            <a:rPr lang="en-IN" sz="1900">
              <a:latin typeface="Goudy Old Style"/>
            </a:rPr>
            <a:t> ransom </a:t>
          </a:r>
          <a:r>
            <a:rPr lang="en-IN" sz="1900"/>
            <a:t>for decryption</a:t>
          </a:r>
          <a:r>
            <a:rPr lang="en-IN" sz="1700"/>
            <a:t>.</a:t>
          </a:r>
          <a:endParaRPr lang="en-US" sz="1700">
            <a:latin typeface="Goudy Old Style"/>
          </a:endParaRPr>
        </a:p>
      </dgm:t>
    </dgm:pt>
    <dgm:pt modelId="{850A2111-DB66-4EDB-A893-21EF29AD6E2A}" type="parTrans" cxnId="{7A50F7C0-23F4-461F-A427-82D783A5C5B3}">
      <dgm:prSet/>
      <dgm:spPr/>
      <dgm:t>
        <a:bodyPr/>
        <a:lstStyle/>
        <a:p>
          <a:endParaRPr lang="en-US"/>
        </a:p>
      </dgm:t>
    </dgm:pt>
    <dgm:pt modelId="{8640E7C0-F0B8-40DD-887B-2C7F3A43F28E}" type="sibTrans" cxnId="{7A50F7C0-23F4-461F-A427-82D783A5C5B3}">
      <dgm:prSet/>
      <dgm:spPr/>
      <dgm:t>
        <a:bodyPr/>
        <a:lstStyle/>
        <a:p>
          <a:pPr>
            <a:lnSpc>
              <a:spcPct val="100000"/>
            </a:lnSpc>
          </a:pPr>
          <a:endParaRPr lang="en-US"/>
        </a:p>
      </dgm:t>
    </dgm:pt>
    <dgm:pt modelId="{E9E691BB-0E51-4513-A86B-8D490AB053A9}">
      <dgm:prSet custT="1"/>
      <dgm:spPr/>
      <dgm:t>
        <a:bodyPr/>
        <a:lstStyle/>
        <a:p>
          <a:pPr>
            <a:lnSpc>
              <a:spcPct val="100000"/>
            </a:lnSpc>
          </a:pPr>
          <a:r>
            <a:rPr lang="en-US" sz="1900" b="1"/>
            <a:t>Adware</a:t>
          </a:r>
          <a:r>
            <a:rPr lang="en-US" sz="1900"/>
            <a:t>: Software that displays unwanted ads, often bundled with legitimate programs, and may track user behavior.</a:t>
          </a:r>
        </a:p>
      </dgm:t>
    </dgm:pt>
    <dgm:pt modelId="{5690EB31-5625-4094-A8C6-E6D3DA5E7AB7}" type="parTrans" cxnId="{A68ADC23-3278-49A2-AAC7-83191F796A3D}">
      <dgm:prSet/>
      <dgm:spPr/>
      <dgm:t>
        <a:bodyPr/>
        <a:lstStyle/>
        <a:p>
          <a:endParaRPr lang="en-US"/>
        </a:p>
      </dgm:t>
    </dgm:pt>
    <dgm:pt modelId="{2F53DE22-BAF1-4D91-8504-1913CE593E40}" type="sibTrans" cxnId="{A68ADC23-3278-49A2-AAC7-83191F796A3D}">
      <dgm:prSet/>
      <dgm:spPr/>
      <dgm:t>
        <a:bodyPr/>
        <a:lstStyle/>
        <a:p>
          <a:pPr>
            <a:lnSpc>
              <a:spcPct val="100000"/>
            </a:lnSpc>
          </a:pPr>
          <a:endParaRPr lang="en-US"/>
        </a:p>
      </dgm:t>
    </dgm:pt>
    <dgm:pt modelId="{F8480CBC-E81D-4DA9-8CE0-9B783D7898A2}">
      <dgm:prSet custT="1"/>
      <dgm:spPr/>
      <dgm:t>
        <a:bodyPr/>
        <a:lstStyle/>
        <a:p>
          <a:pPr>
            <a:lnSpc>
              <a:spcPct val="100000"/>
            </a:lnSpc>
          </a:pPr>
          <a:r>
            <a:rPr lang="en-US" sz="1900" b="1"/>
            <a:t>Spyware</a:t>
          </a:r>
          <a:r>
            <a:rPr lang="en-US" sz="1900"/>
            <a:t>: Malicious software that secretly monitors and collects user data, such as browsing habits and personal information, often without the user's consent.</a:t>
          </a:r>
        </a:p>
      </dgm:t>
    </dgm:pt>
    <dgm:pt modelId="{FA060D15-F254-4E7D-90DA-399853E13288}" type="parTrans" cxnId="{5EF9032C-D4C0-4E6A-A3C3-351D17F2F3CE}">
      <dgm:prSet/>
      <dgm:spPr/>
      <dgm:t>
        <a:bodyPr/>
        <a:lstStyle/>
        <a:p>
          <a:endParaRPr lang="en-US"/>
        </a:p>
      </dgm:t>
    </dgm:pt>
    <dgm:pt modelId="{8A15979C-E843-444D-8BED-6D8897E10104}" type="sibTrans" cxnId="{5EF9032C-D4C0-4E6A-A3C3-351D17F2F3CE}">
      <dgm:prSet/>
      <dgm:spPr/>
      <dgm:t>
        <a:bodyPr/>
        <a:lstStyle/>
        <a:p>
          <a:endParaRPr lang="en-US"/>
        </a:p>
      </dgm:t>
    </dgm:pt>
    <dgm:pt modelId="{B37A8773-96EA-4FD9-9D71-F8F423CBBBD7}" type="pres">
      <dgm:prSet presAssocID="{D8FFE5C4-341F-4C0F-B462-9AF27BCCF25F}" presName="root" presStyleCnt="0">
        <dgm:presLayoutVars>
          <dgm:dir/>
          <dgm:resizeHandles val="exact"/>
        </dgm:presLayoutVars>
      </dgm:prSet>
      <dgm:spPr/>
    </dgm:pt>
    <dgm:pt modelId="{DBE4D0FA-EEEE-4ABE-A37C-487EA23DECC9}" type="pres">
      <dgm:prSet presAssocID="{D8FFE5C4-341F-4C0F-B462-9AF27BCCF25F}" presName="container" presStyleCnt="0">
        <dgm:presLayoutVars>
          <dgm:dir/>
          <dgm:resizeHandles val="exact"/>
        </dgm:presLayoutVars>
      </dgm:prSet>
      <dgm:spPr/>
    </dgm:pt>
    <dgm:pt modelId="{AC06A4B7-7C14-4626-B368-9CD6A4E8CA71}" type="pres">
      <dgm:prSet presAssocID="{DF073161-25D7-411F-A891-D7A9A5E387D9}" presName="compNode" presStyleCnt="0"/>
      <dgm:spPr/>
    </dgm:pt>
    <dgm:pt modelId="{B461AF09-2C03-4A52-83B4-50D6E89CF058}" type="pres">
      <dgm:prSet presAssocID="{DF073161-25D7-411F-A891-D7A9A5E387D9}" presName="iconBgRect" presStyleLbl="bgShp" presStyleIdx="0" presStyleCnt="6"/>
      <dgm:spPr/>
    </dgm:pt>
    <dgm:pt modelId="{D044E2D6-D5AA-4108-9C65-61770AB86488}" type="pres">
      <dgm:prSet presAssocID="{DF073161-25D7-411F-A891-D7A9A5E387D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ber"/>
        </a:ext>
      </dgm:extLst>
    </dgm:pt>
    <dgm:pt modelId="{DC1ABBFC-9FFB-4D82-A29E-6627D45B063E}" type="pres">
      <dgm:prSet presAssocID="{DF073161-25D7-411F-A891-D7A9A5E387D9}" presName="spaceRect" presStyleCnt="0"/>
      <dgm:spPr/>
    </dgm:pt>
    <dgm:pt modelId="{888ABD05-E480-4C62-B2AC-56627770C7F8}" type="pres">
      <dgm:prSet presAssocID="{DF073161-25D7-411F-A891-D7A9A5E387D9}" presName="textRect" presStyleLbl="revTx" presStyleIdx="0" presStyleCnt="6">
        <dgm:presLayoutVars>
          <dgm:chMax val="1"/>
          <dgm:chPref val="1"/>
        </dgm:presLayoutVars>
      </dgm:prSet>
      <dgm:spPr/>
    </dgm:pt>
    <dgm:pt modelId="{5CF1D223-E2B2-4C66-AFA4-10C0D2EBF4BD}" type="pres">
      <dgm:prSet presAssocID="{7D6AC397-DF5E-42BE-A8D5-7AB6167548BF}" presName="sibTrans" presStyleLbl="sibTrans2D1" presStyleIdx="0" presStyleCnt="0"/>
      <dgm:spPr/>
    </dgm:pt>
    <dgm:pt modelId="{FBCC7E8D-F7A5-4BA1-95DC-4F6FF72584E6}" type="pres">
      <dgm:prSet presAssocID="{B80BCC25-25C3-4470-9D65-779D6704073D}" presName="compNode" presStyleCnt="0"/>
      <dgm:spPr/>
    </dgm:pt>
    <dgm:pt modelId="{58D3495F-87BA-41D6-9244-97AA8D4887EB}" type="pres">
      <dgm:prSet presAssocID="{B80BCC25-25C3-4470-9D65-779D6704073D}" presName="iconBgRect" presStyleLbl="bgShp" presStyleIdx="1" presStyleCnt="6"/>
      <dgm:spPr/>
    </dgm:pt>
    <dgm:pt modelId="{CC89C103-5AE7-4049-BA04-3F93E01B4933}" type="pres">
      <dgm:prSet presAssocID="{B80BCC25-25C3-4470-9D65-779D6704073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rm outline"/>
        </a:ext>
      </dgm:extLst>
    </dgm:pt>
    <dgm:pt modelId="{D24EC150-4A20-4908-856F-B9217349E892}" type="pres">
      <dgm:prSet presAssocID="{B80BCC25-25C3-4470-9D65-779D6704073D}" presName="spaceRect" presStyleCnt="0"/>
      <dgm:spPr/>
    </dgm:pt>
    <dgm:pt modelId="{FBACAC6E-508D-4873-8F73-CDC106DE3D1D}" type="pres">
      <dgm:prSet presAssocID="{B80BCC25-25C3-4470-9D65-779D6704073D}" presName="textRect" presStyleLbl="revTx" presStyleIdx="1" presStyleCnt="6">
        <dgm:presLayoutVars>
          <dgm:chMax val="1"/>
          <dgm:chPref val="1"/>
        </dgm:presLayoutVars>
      </dgm:prSet>
      <dgm:spPr/>
    </dgm:pt>
    <dgm:pt modelId="{E3FADD4E-0C43-4D8B-9DC1-B0BA2ED1C4C4}" type="pres">
      <dgm:prSet presAssocID="{11F69AC1-945B-4BE0-BB1B-ACD8FE18CC2D}" presName="sibTrans" presStyleLbl="sibTrans2D1" presStyleIdx="0" presStyleCnt="0"/>
      <dgm:spPr/>
    </dgm:pt>
    <dgm:pt modelId="{BDA043FB-CEC4-4E2A-BC42-8C0863DEA8A1}" type="pres">
      <dgm:prSet presAssocID="{F37413F5-6E46-4240-B69B-1CDB08109EDE}" presName="compNode" presStyleCnt="0"/>
      <dgm:spPr/>
    </dgm:pt>
    <dgm:pt modelId="{D4CAE97C-5069-47E4-AD13-F57470F994FF}" type="pres">
      <dgm:prSet presAssocID="{F37413F5-6E46-4240-B69B-1CDB08109EDE}" presName="iconBgRect" presStyleLbl="bgShp" presStyleIdx="2" presStyleCnt="6"/>
      <dgm:spPr/>
    </dgm:pt>
    <dgm:pt modelId="{3B5CA3F8-AD4A-48E9-9F07-0D1A201703C8}" type="pres">
      <dgm:prSet presAssocID="{F37413F5-6E46-4240-B69B-1CDB08109EDE}"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orm with solid fill"/>
        </a:ext>
      </dgm:extLst>
    </dgm:pt>
    <dgm:pt modelId="{982B214F-A489-4564-92EB-EC0CE22A7537}" type="pres">
      <dgm:prSet presAssocID="{F37413F5-6E46-4240-B69B-1CDB08109EDE}" presName="spaceRect" presStyleCnt="0"/>
      <dgm:spPr/>
    </dgm:pt>
    <dgm:pt modelId="{8FEB4D4D-4462-4C57-8F32-CC62B16580A7}" type="pres">
      <dgm:prSet presAssocID="{F37413F5-6E46-4240-B69B-1CDB08109EDE}" presName="textRect" presStyleLbl="revTx" presStyleIdx="2" presStyleCnt="6">
        <dgm:presLayoutVars>
          <dgm:chMax val="1"/>
          <dgm:chPref val="1"/>
        </dgm:presLayoutVars>
      </dgm:prSet>
      <dgm:spPr/>
    </dgm:pt>
    <dgm:pt modelId="{EB086531-6D65-4A3C-81A4-6F2925BF6639}" type="pres">
      <dgm:prSet presAssocID="{9121D76E-F023-4BFD-B48D-84147990225B}" presName="sibTrans" presStyleLbl="sibTrans2D1" presStyleIdx="0" presStyleCnt="0"/>
      <dgm:spPr/>
    </dgm:pt>
    <dgm:pt modelId="{24AA409B-6105-4DB3-A75C-37ECC7BB8108}" type="pres">
      <dgm:prSet presAssocID="{F32DAE2E-80BE-4BEE-B704-8DBA3A126524}" presName="compNode" presStyleCnt="0"/>
      <dgm:spPr/>
    </dgm:pt>
    <dgm:pt modelId="{A4BD6CF4-B0EF-448D-9080-E82A22DDA50C}" type="pres">
      <dgm:prSet presAssocID="{F32DAE2E-80BE-4BEE-B704-8DBA3A126524}" presName="iconBgRect" presStyleLbl="bgShp" presStyleIdx="3" presStyleCnt="6"/>
      <dgm:spPr/>
    </dgm:pt>
    <dgm:pt modelId="{48EFF77B-86E8-440C-97DA-AD65E5E366C4}" type="pres">
      <dgm:prSet presAssocID="{F32DAE2E-80BE-4BEE-B704-8DBA3A12652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4CDFDD48-DA69-4ECF-AE23-69F4FB8F3E57}" type="pres">
      <dgm:prSet presAssocID="{F32DAE2E-80BE-4BEE-B704-8DBA3A126524}" presName="spaceRect" presStyleCnt="0"/>
      <dgm:spPr/>
    </dgm:pt>
    <dgm:pt modelId="{EFED6B26-39E1-4B52-A47F-014FBC250AD8}" type="pres">
      <dgm:prSet presAssocID="{F32DAE2E-80BE-4BEE-B704-8DBA3A126524}" presName="textRect" presStyleLbl="revTx" presStyleIdx="3" presStyleCnt="6">
        <dgm:presLayoutVars>
          <dgm:chMax val="1"/>
          <dgm:chPref val="1"/>
        </dgm:presLayoutVars>
      </dgm:prSet>
      <dgm:spPr/>
    </dgm:pt>
    <dgm:pt modelId="{8FAF6106-64F8-4CA8-B41F-53B86364E2BE}" type="pres">
      <dgm:prSet presAssocID="{8640E7C0-F0B8-40DD-887B-2C7F3A43F28E}" presName="sibTrans" presStyleLbl="sibTrans2D1" presStyleIdx="0" presStyleCnt="0"/>
      <dgm:spPr/>
    </dgm:pt>
    <dgm:pt modelId="{ED59D8D7-FF4B-4678-BF51-B460E3452B4B}" type="pres">
      <dgm:prSet presAssocID="{E9E691BB-0E51-4513-A86B-8D490AB053A9}" presName="compNode" presStyleCnt="0"/>
      <dgm:spPr/>
    </dgm:pt>
    <dgm:pt modelId="{FF23B059-0556-41DE-89A3-18BD6D6B0B2B}" type="pres">
      <dgm:prSet presAssocID="{E9E691BB-0E51-4513-A86B-8D490AB053A9}" presName="iconBgRect" presStyleLbl="bgShp" presStyleIdx="4" presStyleCnt="6"/>
      <dgm:spPr/>
    </dgm:pt>
    <dgm:pt modelId="{70CDFCC0-54C3-4201-8FD6-BB872C27B83F}" type="pres">
      <dgm:prSet presAssocID="{E9E691BB-0E51-4513-A86B-8D490AB053A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udience"/>
        </a:ext>
      </dgm:extLst>
    </dgm:pt>
    <dgm:pt modelId="{AE64F0B8-819A-44EA-B28F-CBC53797659A}" type="pres">
      <dgm:prSet presAssocID="{E9E691BB-0E51-4513-A86B-8D490AB053A9}" presName="spaceRect" presStyleCnt="0"/>
      <dgm:spPr/>
    </dgm:pt>
    <dgm:pt modelId="{B48A5780-627A-41B3-8402-002FA32EF818}" type="pres">
      <dgm:prSet presAssocID="{E9E691BB-0E51-4513-A86B-8D490AB053A9}" presName="textRect" presStyleLbl="revTx" presStyleIdx="4" presStyleCnt="6">
        <dgm:presLayoutVars>
          <dgm:chMax val="1"/>
          <dgm:chPref val="1"/>
        </dgm:presLayoutVars>
      </dgm:prSet>
      <dgm:spPr/>
    </dgm:pt>
    <dgm:pt modelId="{0362CDE5-9894-4F88-9A11-2D4FF6EBA95D}" type="pres">
      <dgm:prSet presAssocID="{2F53DE22-BAF1-4D91-8504-1913CE593E40}" presName="sibTrans" presStyleLbl="sibTrans2D1" presStyleIdx="0" presStyleCnt="0"/>
      <dgm:spPr/>
    </dgm:pt>
    <dgm:pt modelId="{7E267267-FAB0-404F-B9EF-88FD84810BC8}" type="pres">
      <dgm:prSet presAssocID="{F8480CBC-E81D-4DA9-8CE0-9B783D7898A2}" presName="compNode" presStyleCnt="0"/>
      <dgm:spPr/>
    </dgm:pt>
    <dgm:pt modelId="{55BA044D-A0C0-4B2C-8146-8B509971B7E5}" type="pres">
      <dgm:prSet presAssocID="{F8480CBC-E81D-4DA9-8CE0-9B783D7898A2}" presName="iconBgRect" presStyleLbl="bgShp" presStyleIdx="5" presStyleCnt="6"/>
      <dgm:spPr/>
    </dgm:pt>
    <dgm:pt modelId="{A380B6DC-4076-4AD8-B247-091C293F424A}" type="pres">
      <dgm:prSet presAssocID="{F8480CBC-E81D-4DA9-8CE0-9B783D7898A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ogrammer"/>
        </a:ext>
      </dgm:extLst>
    </dgm:pt>
    <dgm:pt modelId="{EFA95E05-A46C-40D7-AC11-A88F137A2E10}" type="pres">
      <dgm:prSet presAssocID="{F8480CBC-E81D-4DA9-8CE0-9B783D7898A2}" presName="spaceRect" presStyleCnt="0"/>
      <dgm:spPr/>
    </dgm:pt>
    <dgm:pt modelId="{8E1C984E-3FD6-4395-BE37-D6E1E8C07CCC}" type="pres">
      <dgm:prSet presAssocID="{F8480CBC-E81D-4DA9-8CE0-9B783D7898A2}" presName="textRect" presStyleLbl="revTx" presStyleIdx="5" presStyleCnt="6">
        <dgm:presLayoutVars>
          <dgm:chMax val="1"/>
          <dgm:chPref val="1"/>
        </dgm:presLayoutVars>
      </dgm:prSet>
      <dgm:spPr/>
    </dgm:pt>
  </dgm:ptLst>
  <dgm:cxnLst>
    <dgm:cxn modelId="{C585FA0D-9A5D-49FE-929A-EED953BF1FDF}" type="presOf" srcId="{D8FFE5C4-341F-4C0F-B462-9AF27BCCF25F}" destId="{B37A8773-96EA-4FD9-9D71-F8F423CBBBD7}" srcOrd="0" destOrd="0" presId="urn:microsoft.com/office/officeart/2018/2/layout/IconCircleList"/>
    <dgm:cxn modelId="{918C2C20-AA05-434B-804B-809A93FFE4B2}" type="presOf" srcId="{2F53DE22-BAF1-4D91-8504-1913CE593E40}" destId="{0362CDE5-9894-4F88-9A11-2D4FF6EBA95D}" srcOrd="0" destOrd="0" presId="urn:microsoft.com/office/officeart/2018/2/layout/IconCircleList"/>
    <dgm:cxn modelId="{A68ADC23-3278-49A2-AAC7-83191F796A3D}" srcId="{D8FFE5C4-341F-4C0F-B462-9AF27BCCF25F}" destId="{E9E691BB-0E51-4513-A86B-8D490AB053A9}" srcOrd="4" destOrd="0" parTransId="{5690EB31-5625-4094-A8C6-E6D3DA5E7AB7}" sibTransId="{2F53DE22-BAF1-4D91-8504-1913CE593E40}"/>
    <dgm:cxn modelId="{BBF4EE24-B5DF-4F71-A375-9EB8734229A1}" type="presOf" srcId="{11F69AC1-945B-4BE0-BB1B-ACD8FE18CC2D}" destId="{E3FADD4E-0C43-4D8B-9DC1-B0BA2ED1C4C4}" srcOrd="0" destOrd="0" presId="urn:microsoft.com/office/officeart/2018/2/layout/IconCircleList"/>
    <dgm:cxn modelId="{5EF9032C-D4C0-4E6A-A3C3-351D17F2F3CE}" srcId="{D8FFE5C4-341F-4C0F-B462-9AF27BCCF25F}" destId="{F8480CBC-E81D-4DA9-8CE0-9B783D7898A2}" srcOrd="5" destOrd="0" parTransId="{FA060D15-F254-4E7D-90DA-399853E13288}" sibTransId="{8A15979C-E843-444D-8BED-6D8897E10104}"/>
    <dgm:cxn modelId="{8BF58E46-8E52-4191-BCC1-F9C9447A5E02}" srcId="{D8FFE5C4-341F-4C0F-B462-9AF27BCCF25F}" destId="{DF073161-25D7-411F-A891-D7A9A5E387D9}" srcOrd="0" destOrd="0" parTransId="{2DD878E3-F3CE-4887-97FD-A76D3FB3FBB1}" sibTransId="{7D6AC397-DF5E-42BE-A8D5-7AB6167548BF}"/>
    <dgm:cxn modelId="{1BE01B76-E3D7-4DB3-818B-56D02073D4AF}" type="presOf" srcId="{F8480CBC-E81D-4DA9-8CE0-9B783D7898A2}" destId="{8E1C984E-3FD6-4395-BE37-D6E1E8C07CCC}" srcOrd="0" destOrd="0" presId="urn:microsoft.com/office/officeart/2018/2/layout/IconCircleList"/>
    <dgm:cxn modelId="{8D277283-B73A-4410-9428-469887C61EC3}" srcId="{D8FFE5C4-341F-4C0F-B462-9AF27BCCF25F}" destId="{F37413F5-6E46-4240-B69B-1CDB08109EDE}" srcOrd="2" destOrd="0" parTransId="{75B86BDD-BC0F-454D-955B-349C6AF6E39D}" sibTransId="{9121D76E-F023-4BFD-B48D-84147990225B}"/>
    <dgm:cxn modelId="{FF5F2191-1786-41FB-8C56-CA4D80585BA0}" type="presOf" srcId="{8640E7C0-F0B8-40DD-887B-2C7F3A43F28E}" destId="{8FAF6106-64F8-4CA8-B41F-53B86364E2BE}" srcOrd="0" destOrd="0" presId="urn:microsoft.com/office/officeart/2018/2/layout/IconCircleList"/>
    <dgm:cxn modelId="{A2AA6C91-D09D-4515-98FA-9E3D00C69B83}" type="presOf" srcId="{9121D76E-F023-4BFD-B48D-84147990225B}" destId="{EB086531-6D65-4A3C-81A4-6F2925BF6639}" srcOrd="0" destOrd="0" presId="urn:microsoft.com/office/officeart/2018/2/layout/IconCircleList"/>
    <dgm:cxn modelId="{CD49AD91-D78A-46A4-8AB9-83D229F06766}" type="presOf" srcId="{DF073161-25D7-411F-A891-D7A9A5E387D9}" destId="{888ABD05-E480-4C62-B2AC-56627770C7F8}" srcOrd="0" destOrd="0" presId="urn:microsoft.com/office/officeart/2018/2/layout/IconCircleList"/>
    <dgm:cxn modelId="{2D888CA1-6B0A-4934-BCB1-E55D431FAD23}" type="presOf" srcId="{E9E691BB-0E51-4513-A86B-8D490AB053A9}" destId="{B48A5780-627A-41B3-8402-002FA32EF818}" srcOrd="0" destOrd="0" presId="urn:microsoft.com/office/officeart/2018/2/layout/IconCircleList"/>
    <dgm:cxn modelId="{4447F1A4-3220-4AD0-AA7F-039BE2E51A21}" type="presOf" srcId="{F37413F5-6E46-4240-B69B-1CDB08109EDE}" destId="{8FEB4D4D-4462-4C57-8F32-CC62B16580A7}" srcOrd="0" destOrd="0" presId="urn:microsoft.com/office/officeart/2018/2/layout/IconCircleList"/>
    <dgm:cxn modelId="{BDF232B3-8581-4D96-AA7F-43C29F0F1E7F}" type="presOf" srcId="{F32DAE2E-80BE-4BEE-B704-8DBA3A126524}" destId="{EFED6B26-39E1-4B52-A47F-014FBC250AD8}" srcOrd="0" destOrd="0" presId="urn:microsoft.com/office/officeart/2018/2/layout/IconCircleList"/>
    <dgm:cxn modelId="{7A50F7C0-23F4-461F-A427-82D783A5C5B3}" srcId="{D8FFE5C4-341F-4C0F-B462-9AF27BCCF25F}" destId="{F32DAE2E-80BE-4BEE-B704-8DBA3A126524}" srcOrd="3" destOrd="0" parTransId="{850A2111-DB66-4EDB-A893-21EF29AD6E2A}" sibTransId="{8640E7C0-F0B8-40DD-887B-2C7F3A43F28E}"/>
    <dgm:cxn modelId="{D26F54CF-25F1-4869-AC80-3F10045B3B0C}" type="presOf" srcId="{B80BCC25-25C3-4470-9D65-779D6704073D}" destId="{FBACAC6E-508D-4873-8F73-CDC106DE3D1D}" srcOrd="0" destOrd="0" presId="urn:microsoft.com/office/officeart/2018/2/layout/IconCircleList"/>
    <dgm:cxn modelId="{AF7FC0E8-EC79-4F66-BFCA-2EEF150D91A7}" type="presOf" srcId="{7D6AC397-DF5E-42BE-A8D5-7AB6167548BF}" destId="{5CF1D223-E2B2-4C66-AFA4-10C0D2EBF4BD}" srcOrd="0" destOrd="0" presId="urn:microsoft.com/office/officeart/2018/2/layout/IconCircleList"/>
    <dgm:cxn modelId="{410D56FB-2B6C-4ADE-9AB2-0DB86AD0D60F}" srcId="{D8FFE5C4-341F-4C0F-B462-9AF27BCCF25F}" destId="{B80BCC25-25C3-4470-9D65-779D6704073D}" srcOrd="1" destOrd="0" parTransId="{4A06270E-EB11-4B9E-998F-73DA48F100B7}" sibTransId="{11F69AC1-945B-4BE0-BB1B-ACD8FE18CC2D}"/>
    <dgm:cxn modelId="{6A104CB2-FE6F-4AB2-8F22-2B4AFED6E540}" type="presParOf" srcId="{B37A8773-96EA-4FD9-9D71-F8F423CBBBD7}" destId="{DBE4D0FA-EEEE-4ABE-A37C-487EA23DECC9}" srcOrd="0" destOrd="0" presId="urn:microsoft.com/office/officeart/2018/2/layout/IconCircleList"/>
    <dgm:cxn modelId="{86AA2EDC-8757-4893-B673-B977DBEE91DE}" type="presParOf" srcId="{DBE4D0FA-EEEE-4ABE-A37C-487EA23DECC9}" destId="{AC06A4B7-7C14-4626-B368-9CD6A4E8CA71}" srcOrd="0" destOrd="0" presId="urn:microsoft.com/office/officeart/2018/2/layout/IconCircleList"/>
    <dgm:cxn modelId="{7521C16E-4C20-4C0A-90CB-5AF68435E98C}" type="presParOf" srcId="{AC06A4B7-7C14-4626-B368-9CD6A4E8CA71}" destId="{B461AF09-2C03-4A52-83B4-50D6E89CF058}" srcOrd="0" destOrd="0" presId="urn:microsoft.com/office/officeart/2018/2/layout/IconCircleList"/>
    <dgm:cxn modelId="{5B3494C2-56D4-4DAB-BBAD-6BC0CFBB6874}" type="presParOf" srcId="{AC06A4B7-7C14-4626-B368-9CD6A4E8CA71}" destId="{D044E2D6-D5AA-4108-9C65-61770AB86488}" srcOrd="1" destOrd="0" presId="urn:microsoft.com/office/officeart/2018/2/layout/IconCircleList"/>
    <dgm:cxn modelId="{6DFCADE4-611B-418C-9587-10E4E43BD0D1}" type="presParOf" srcId="{AC06A4B7-7C14-4626-B368-9CD6A4E8CA71}" destId="{DC1ABBFC-9FFB-4D82-A29E-6627D45B063E}" srcOrd="2" destOrd="0" presId="urn:microsoft.com/office/officeart/2018/2/layout/IconCircleList"/>
    <dgm:cxn modelId="{3A64BF83-E6A2-4A2C-AA9F-041F523613DB}" type="presParOf" srcId="{AC06A4B7-7C14-4626-B368-9CD6A4E8CA71}" destId="{888ABD05-E480-4C62-B2AC-56627770C7F8}" srcOrd="3" destOrd="0" presId="urn:microsoft.com/office/officeart/2018/2/layout/IconCircleList"/>
    <dgm:cxn modelId="{39AA8145-62DE-459F-B016-974D5146162D}" type="presParOf" srcId="{DBE4D0FA-EEEE-4ABE-A37C-487EA23DECC9}" destId="{5CF1D223-E2B2-4C66-AFA4-10C0D2EBF4BD}" srcOrd="1" destOrd="0" presId="urn:microsoft.com/office/officeart/2018/2/layout/IconCircleList"/>
    <dgm:cxn modelId="{80950DE3-DFB3-41A7-A7D8-7275557D4959}" type="presParOf" srcId="{DBE4D0FA-EEEE-4ABE-A37C-487EA23DECC9}" destId="{FBCC7E8D-F7A5-4BA1-95DC-4F6FF72584E6}" srcOrd="2" destOrd="0" presId="urn:microsoft.com/office/officeart/2018/2/layout/IconCircleList"/>
    <dgm:cxn modelId="{C644A2F0-256C-4173-8BAD-DCA80E961F82}" type="presParOf" srcId="{FBCC7E8D-F7A5-4BA1-95DC-4F6FF72584E6}" destId="{58D3495F-87BA-41D6-9244-97AA8D4887EB}" srcOrd="0" destOrd="0" presId="urn:microsoft.com/office/officeart/2018/2/layout/IconCircleList"/>
    <dgm:cxn modelId="{595FAF2B-677C-498C-8CF4-BB1224958F5F}" type="presParOf" srcId="{FBCC7E8D-F7A5-4BA1-95DC-4F6FF72584E6}" destId="{CC89C103-5AE7-4049-BA04-3F93E01B4933}" srcOrd="1" destOrd="0" presId="urn:microsoft.com/office/officeart/2018/2/layout/IconCircleList"/>
    <dgm:cxn modelId="{8CF99E40-E6F6-4C06-95C1-69DC863693A7}" type="presParOf" srcId="{FBCC7E8D-F7A5-4BA1-95DC-4F6FF72584E6}" destId="{D24EC150-4A20-4908-856F-B9217349E892}" srcOrd="2" destOrd="0" presId="urn:microsoft.com/office/officeart/2018/2/layout/IconCircleList"/>
    <dgm:cxn modelId="{49171EF0-297A-4153-8A39-6E57149E5D13}" type="presParOf" srcId="{FBCC7E8D-F7A5-4BA1-95DC-4F6FF72584E6}" destId="{FBACAC6E-508D-4873-8F73-CDC106DE3D1D}" srcOrd="3" destOrd="0" presId="urn:microsoft.com/office/officeart/2018/2/layout/IconCircleList"/>
    <dgm:cxn modelId="{A9C951A6-FEFE-4F7A-802A-EB3CAF286BC3}" type="presParOf" srcId="{DBE4D0FA-EEEE-4ABE-A37C-487EA23DECC9}" destId="{E3FADD4E-0C43-4D8B-9DC1-B0BA2ED1C4C4}" srcOrd="3" destOrd="0" presId="urn:microsoft.com/office/officeart/2018/2/layout/IconCircleList"/>
    <dgm:cxn modelId="{75FA9F3A-C482-48D7-B82B-1F5ABE1281FD}" type="presParOf" srcId="{DBE4D0FA-EEEE-4ABE-A37C-487EA23DECC9}" destId="{BDA043FB-CEC4-4E2A-BC42-8C0863DEA8A1}" srcOrd="4" destOrd="0" presId="urn:microsoft.com/office/officeart/2018/2/layout/IconCircleList"/>
    <dgm:cxn modelId="{97CAAE42-12E2-4C67-A0D9-DFB8CA439C77}" type="presParOf" srcId="{BDA043FB-CEC4-4E2A-BC42-8C0863DEA8A1}" destId="{D4CAE97C-5069-47E4-AD13-F57470F994FF}" srcOrd="0" destOrd="0" presId="urn:microsoft.com/office/officeart/2018/2/layout/IconCircleList"/>
    <dgm:cxn modelId="{74B3E9DC-9BD7-48E4-B2F0-471B3DDCB176}" type="presParOf" srcId="{BDA043FB-CEC4-4E2A-BC42-8C0863DEA8A1}" destId="{3B5CA3F8-AD4A-48E9-9F07-0D1A201703C8}" srcOrd="1" destOrd="0" presId="urn:microsoft.com/office/officeart/2018/2/layout/IconCircleList"/>
    <dgm:cxn modelId="{ED596184-D57A-4C90-AB3E-9B1C77914EED}" type="presParOf" srcId="{BDA043FB-CEC4-4E2A-BC42-8C0863DEA8A1}" destId="{982B214F-A489-4564-92EB-EC0CE22A7537}" srcOrd="2" destOrd="0" presId="urn:microsoft.com/office/officeart/2018/2/layout/IconCircleList"/>
    <dgm:cxn modelId="{F2A6CBBE-E10B-4656-ABB3-94C333348B71}" type="presParOf" srcId="{BDA043FB-CEC4-4E2A-BC42-8C0863DEA8A1}" destId="{8FEB4D4D-4462-4C57-8F32-CC62B16580A7}" srcOrd="3" destOrd="0" presId="urn:microsoft.com/office/officeart/2018/2/layout/IconCircleList"/>
    <dgm:cxn modelId="{C8F0FEBB-86CF-41BF-AFF6-CB3A5FED01C3}" type="presParOf" srcId="{DBE4D0FA-EEEE-4ABE-A37C-487EA23DECC9}" destId="{EB086531-6D65-4A3C-81A4-6F2925BF6639}" srcOrd="5" destOrd="0" presId="urn:microsoft.com/office/officeart/2018/2/layout/IconCircleList"/>
    <dgm:cxn modelId="{CE6FA725-25F7-4ACC-AFAB-1F733E2C8F26}" type="presParOf" srcId="{DBE4D0FA-EEEE-4ABE-A37C-487EA23DECC9}" destId="{24AA409B-6105-4DB3-A75C-37ECC7BB8108}" srcOrd="6" destOrd="0" presId="urn:microsoft.com/office/officeart/2018/2/layout/IconCircleList"/>
    <dgm:cxn modelId="{7F224FC1-619F-42B3-B3D9-36B6118CAB53}" type="presParOf" srcId="{24AA409B-6105-4DB3-A75C-37ECC7BB8108}" destId="{A4BD6CF4-B0EF-448D-9080-E82A22DDA50C}" srcOrd="0" destOrd="0" presId="urn:microsoft.com/office/officeart/2018/2/layout/IconCircleList"/>
    <dgm:cxn modelId="{63C1CBFE-8FB8-4643-B5DB-522F4E1F8470}" type="presParOf" srcId="{24AA409B-6105-4DB3-A75C-37ECC7BB8108}" destId="{48EFF77B-86E8-440C-97DA-AD65E5E366C4}" srcOrd="1" destOrd="0" presId="urn:microsoft.com/office/officeart/2018/2/layout/IconCircleList"/>
    <dgm:cxn modelId="{5DBBD917-19D0-4E19-97D6-BB0364709866}" type="presParOf" srcId="{24AA409B-6105-4DB3-A75C-37ECC7BB8108}" destId="{4CDFDD48-DA69-4ECF-AE23-69F4FB8F3E57}" srcOrd="2" destOrd="0" presId="urn:microsoft.com/office/officeart/2018/2/layout/IconCircleList"/>
    <dgm:cxn modelId="{46EF07D3-4DA5-4CC2-B399-9E331AC57E33}" type="presParOf" srcId="{24AA409B-6105-4DB3-A75C-37ECC7BB8108}" destId="{EFED6B26-39E1-4B52-A47F-014FBC250AD8}" srcOrd="3" destOrd="0" presId="urn:microsoft.com/office/officeart/2018/2/layout/IconCircleList"/>
    <dgm:cxn modelId="{5799E81C-40C0-4493-9E1B-BA4FBED36A98}" type="presParOf" srcId="{DBE4D0FA-EEEE-4ABE-A37C-487EA23DECC9}" destId="{8FAF6106-64F8-4CA8-B41F-53B86364E2BE}" srcOrd="7" destOrd="0" presId="urn:microsoft.com/office/officeart/2018/2/layout/IconCircleList"/>
    <dgm:cxn modelId="{141759C9-A274-4F76-B825-2E4FE280343D}" type="presParOf" srcId="{DBE4D0FA-EEEE-4ABE-A37C-487EA23DECC9}" destId="{ED59D8D7-FF4B-4678-BF51-B460E3452B4B}" srcOrd="8" destOrd="0" presId="urn:microsoft.com/office/officeart/2018/2/layout/IconCircleList"/>
    <dgm:cxn modelId="{F1225F5D-3CCE-4656-A25E-F76106C81395}" type="presParOf" srcId="{ED59D8D7-FF4B-4678-BF51-B460E3452B4B}" destId="{FF23B059-0556-41DE-89A3-18BD6D6B0B2B}" srcOrd="0" destOrd="0" presId="urn:microsoft.com/office/officeart/2018/2/layout/IconCircleList"/>
    <dgm:cxn modelId="{7F868A18-9056-461E-BEDE-871F8C3F43E7}" type="presParOf" srcId="{ED59D8D7-FF4B-4678-BF51-B460E3452B4B}" destId="{70CDFCC0-54C3-4201-8FD6-BB872C27B83F}" srcOrd="1" destOrd="0" presId="urn:microsoft.com/office/officeart/2018/2/layout/IconCircleList"/>
    <dgm:cxn modelId="{5E82944D-F03C-481D-B75D-8004F1B0EF99}" type="presParOf" srcId="{ED59D8D7-FF4B-4678-BF51-B460E3452B4B}" destId="{AE64F0B8-819A-44EA-B28F-CBC53797659A}" srcOrd="2" destOrd="0" presId="urn:microsoft.com/office/officeart/2018/2/layout/IconCircleList"/>
    <dgm:cxn modelId="{AC9EF0BF-9655-40AE-89B6-32202FDA7414}" type="presParOf" srcId="{ED59D8D7-FF4B-4678-BF51-B460E3452B4B}" destId="{B48A5780-627A-41B3-8402-002FA32EF818}" srcOrd="3" destOrd="0" presId="urn:microsoft.com/office/officeart/2018/2/layout/IconCircleList"/>
    <dgm:cxn modelId="{407C066F-0C61-480C-B9E6-FF78A0EAC36A}" type="presParOf" srcId="{DBE4D0FA-EEEE-4ABE-A37C-487EA23DECC9}" destId="{0362CDE5-9894-4F88-9A11-2D4FF6EBA95D}" srcOrd="9" destOrd="0" presId="urn:microsoft.com/office/officeart/2018/2/layout/IconCircleList"/>
    <dgm:cxn modelId="{A7CEFD70-4766-40F2-9144-429E326D6132}" type="presParOf" srcId="{DBE4D0FA-EEEE-4ABE-A37C-487EA23DECC9}" destId="{7E267267-FAB0-404F-B9EF-88FD84810BC8}" srcOrd="10" destOrd="0" presId="urn:microsoft.com/office/officeart/2018/2/layout/IconCircleList"/>
    <dgm:cxn modelId="{8C0EA47F-8D22-4F61-88CC-5459C90C6ED2}" type="presParOf" srcId="{7E267267-FAB0-404F-B9EF-88FD84810BC8}" destId="{55BA044D-A0C0-4B2C-8146-8B509971B7E5}" srcOrd="0" destOrd="0" presId="urn:microsoft.com/office/officeart/2018/2/layout/IconCircleList"/>
    <dgm:cxn modelId="{B289AACB-1145-4E0D-988B-33F516DBB7BB}" type="presParOf" srcId="{7E267267-FAB0-404F-B9EF-88FD84810BC8}" destId="{A380B6DC-4076-4AD8-B247-091C293F424A}" srcOrd="1" destOrd="0" presId="urn:microsoft.com/office/officeart/2018/2/layout/IconCircleList"/>
    <dgm:cxn modelId="{F8377CC7-7DEF-4CB1-8FCF-877EDBC9A1C5}" type="presParOf" srcId="{7E267267-FAB0-404F-B9EF-88FD84810BC8}" destId="{EFA95E05-A46C-40D7-AC11-A88F137A2E10}" srcOrd="2" destOrd="0" presId="urn:microsoft.com/office/officeart/2018/2/layout/IconCircleList"/>
    <dgm:cxn modelId="{9C962C7E-E8CA-4553-BC88-C19944782B24}" type="presParOf" srcId="{7E267267-FAB0-404F-B9EF-88FD84810BC8}" destId="{8E1C984E-3FD6-4395-BE37-D6E1E8C07CC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CA0FD-BEFA-4FC9-8A17-B382F1EB4767}"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8FF82766-6810-4B36-8BC3-C423549763B6}">
      <dgm:prSet custT="1"/>
      <dgm:spPr/>
      <dgm:t>
        <a:bodyPr/>
        <a:lstStyle/>
        <a:p>
          <a:r>
            <a:rPr lang="en-IN" sz="2000"/>
            <a:t>Instant Messenger application</a:t>
          </a:r>
          <a:endParaRPr lang="en-US" sz="2000"/>
        </a:p>
      </dgm:t>
    </dgm:pt>
    <dgm:pt modelId="{F76DFDDD-5BEA-4F28-90C9-72B7E1D1599D}" type="parTrans" cxnId="{CCD7BDED-8A50-44F4-B5E4-36A492A77921}">
      <dgm:prSet/>
      <dgm:spPr/>
      <dgm:t>
        <a:bodyPr/>
        <a:lstStyle/>
        <a:p>
          <a:endParaRPr lang="en-US"/>
        </a:p>
      </dgm:t>
    </dgm:pt>
    <dgm:pt modelId="{20FEF139-C5C8-4153-BA62-748A0656D747}" type="sibTrans" cxnId="{CCD7BDED-8A50-44F4-B5E4-36A492A77921}">
      <dgm:prSet/>
      <dgm:spPr/>
      <dgm:t>
        <a:bodyPr/>
        <a:lstStyle/>
        <a:p>
          <a:endParaRPr lang="en-US"/>
        </a:p>
      </dgm:t>
    </dgm:pt>
    <dgm:pt modelId="{6BD24DB3-5803-446C-ABC6-181627973CDC}">
      <dgm:prSet custT="1"/>
      <dgm:spPr/>
      <dgm:t>
        <a:bodyPr/>
        <a:lstStyle/>
        <a:p>
          <a:r>
            <a:rPr lang="en-IN" sz="2000"/>
            <a:t>Portable hardware media/removable devices</a:t>
          </a:r>
          <a:endParaRPr lang="en-US" sz="2000"/>
        </a:p>
      </dgm:t>
    </dgm:pt>
    <dgm:pt modelId="{3FCFCD12-9E30-41FF-8E43-E3B9BEC292B1}" type="parTrans" cxnId="{8D272195-9768-4704-AE2D-7690BC86FD16}">
      <dgm:prSet/>
      <dgm:spPr/>
      <dgm:t>
        <a:bodyPr/>
        <a:lstStyle/>
        <a:p>
          <a:endParaRPr lang="en-US"/>
        </a:p>
      </dgm:t>
    </dgm:pt>
    <dgm:pt modelId="{5A2ECACE-0C06-414B-B1BF-E2DBB833D72B}" type="sibTrans" cxnId="{8D272195-9768-4704-AE2D-7690BC86FD16}">
      <dgm:prSet/>
      <dgm:spPr/>
      <dgm:t>
        <a:bodyPr/>
        <a:lstStyle/>
        <a:p>
          <a:endParaRPr lang="en-US"/>
        </a:p>
      </dgm:t>
    </dgm:pt>
    <dgm:pt modelId="{21EF22CF-3495-466A-BA73-AAC0563D0795}">
      <dgm:prSet custT="1"/>
      <dgm:spPr/>
      <dgm:t>
        <a:bodyPr/>
        <a:lstStyle/>
        <a:p>
          <a:r>
            <a:rPr lang="en-IN" sz="2000"/>
            <a:t>Email Attachment</a:t>
          </a:r>
          <a:endParaRPr lang="en-US" sz="2000"/>
        </a:p>
      </dgm:t>
    </dgm:pt>
    <dgm:pt modelId="{66F2069C-750F-4536-8F71-7297424F9C23}" type="parTrans" cxnId="{F55A50AC-83D1-40FF-8D09-DEF1880196D8}">
      <dgm:prSet/>
      <dgm:spPr/>
      <dgm:t>
        <a:bodyPr/>
        <a:lstStyle/>
        <a:p>
          <a:endParaRPr lang="en-US"/>
        </a:p>
      </dgm:t>
    </dgm:pt>
    <dgm:pt modelId="{C18885FB-1B4A-4BFE-B713-0A6FF8499B5C}" type="sibTrans" cxnId="{F55A50AC-83D1-40FF-8D09-DEF1880196D8}">
      <dgm:prSet/>
      <dgm:spPr/>
      <dgm:t>
        <a:bodyPr/>
        <a:lstStyle/>
        <a:p>
          <a:endParaRPr lang="en-US"/>
        </a:p>
      </dgm:t>
    </dgm:pt>
    <dgm:pt modelId="{91DA1B57-EB9A-45EB-B9E0-0775631357C9}">
      <dgm:prSet custT="1"/>
      <dgm:spPr/>
      <dgm:t>
        <a:bodyPr/>
        <a:lstStyle/>
        <a:p>
          <a:r>
            <a:rPr lang="en-IN" sz="2000"/>
            <a:t>Insecure patch management</a:t>
          </a:r>
          <a:endParaRPr lang="en-US" sz="2000"/>
        </a:p>
      </dgm:t>
    </dgm:pt>
    <dgm:pt modelId="{FE4769A2-CEB8-44AF-AB77-E2FAF1DE1BEE}" type="parTrans" cxnId="{9B69B6FB-42FA-46FD-8361-6D33DE62F85C}">
      <dgm:prSet/>
      <dgm:spPr/>
      <dgm:t>
        <a:bodyPr/>
        <a:lstStyle/>
        <a:p>
          <a:endParaRPr lang="en-US"/>
        </a:p>
      </dgm:t>
    </dgm:pt>
    <dgm:pt modelId="{224E0EBF-CD36-4B52-98AD-5642CF9F7643}" type="sibTrans" cxnId="{9B69B6FB-42FA-46FD-8361-6D33DE62F85C}">
      <dgm:prSet/>
      <dgm:spPr/>
      <dgm:t>
        <a:bodyPr/>
        <a:lstStyle/>
        <a:p>
          <a:endParaRPr lang="en-US"/>
        </a:p>
      </dgm:t>
    </dgm:pt>
    <dgm:pt modelId="{36F98646-F706-4F32-B6D0-91ACC1B3024F}">
      <dgm:prSet custT="1"/>
      <dgm:spPr/>
      <dgm:t>
        <a:bodyPr/>
        <a:lstStyle/>
        <a:p>
          <a:r>
            <a:rPr lang="en-IN" sz="2000"/>
            <a:t>Browser and software bug</a:t>
          </a:r>
          <a:endParaRPr lang="en-US" sz="2000"/>
        </a:p>
      </dgm:t>
    </dgm:pt>
    <dgm:pt modelId="{F504226E-6546-4B2D-ACD9-EEBC6A0608B4}" type="parTrans" cxnId="{83BE819D-6662-4902-A45C-1EFBBA0D8F51}">
      <dgm:prSet/>
      <dgm:spPr/>
      <dgm:t>
        <a:bodyPr/>
        <a:lstStyle/>
        <a:p>
          <a:endParaRPr lang="en-US"/>
        </a:p>
      </dgm:t>
    </dgm:pt>
    <dgm:pt modelId="{C119D964-5B16-4211-901F-F623DDA9A857}" type="sibTrans" cxnId="{83BE819D-6662-4902-A45C-1EFBBA0D8F51}">
      <dgm:prSet/>
      <dgm:spPr/>
      <dgm:t>
        <a:bodyPr/>
        <a:lstStyle/>
        <a:p>
          <a:endParaRPr lang="en-US"/>
        </a:p>
      </dgm:t>
    </dgm:pt>
    <dgm:pt modelId="{EFF47C8F-9616-41C4-A5B3-6E68DD40746B}">
      <dgm:prSet custT="1"/>
      <dgm:spPr/>
      <dgm:t>
        <a:bodyPr/>
        <a:lstStyle/>
        <a:p>
          <a:r>
            <a:rPr lang="en-IN" sz="2000"/>
            <a:t>Bluetooth and wireless devices</a:t>
          </a:r>
          <a:endParaRPr lang="en-US" sz="2000"/>
        </a:p>
      </dgm:t>
    </dgm:pt>
    <dgm:pt modelId="{622A3461-067F-451B-9C42-3F97D2920E7B}" type="parTrans" cxnId="{96040EED-4B1D-427C-A731-9FAAD8420A2A}">
      <dgm:prSet/>
      <dgm:spPr/>
      <dgm:t>
        <a:bodyPr/>
        <a:lstStyle/>
        <a:p>
          <a:endParaRPr lang="en-US"/>
        </a:p>
      </dgm:t>
    </dgm:pt>
    <dgm:pt modelId="{36CB99DD-30BA-466C-8AD9-4D51C542F3A4}" type="sibTrans" cxnId="{96040EED-4B1D-427C-A731-9FAAD8420A2A}">
      <dgm:prSet/>
      <dgm:spPr/>
      <dgm:t>
        <a:bodyPr/>
        <a:lstStyle/>
        <a:p>
          <a:endParaRPr lang="en-US"/>
        </a:p>
      </dgm:t>
    </dgm:pt>
    <dgm:pt modelId="{9FC33687-DBB1-4B42-81C8-2A53A9E2287D}">
      <dgm:prSet custT="1"/>
      <dgm:spPr/>
      <dgm:t>
        <a:bodyPr/>
        <a:lstStyle/>
        <a:p>
          <a:r>
            <a:rPr lang="en-US" sz="2000"/>
            <a:t>File sharing services(NETBIOS,FTP,</a:t>
          </a:r>
          <a:r>
            <a:rPr lang="en-US" sz="2000">
              <a:latin typeface="Goudy Old Style"/>
            </a:rPr>
            <a:t>SMTP</a:t>
          </a:r>
          <a:r>
            <a:rPr lang="en-US" sz="2000"/>
            <a:t>)</a:t>
          </a:r>
        </a:p>
      </dgm:t>
    </dgm:pt>
    <dgm:pt modelId="{082427F5-C4F2-4B7D-B0AB-4B313F9FE545}" type="parTrans" cxnId="{E5A706C9-F107-4974-84CF-87503DF92D2C}">
      <dgm:prSet/>
      <dgm:spPr/>
      <dgm:t>
        <a:bodyPr/>
        <a:lstStyle/>
        <a:p>
          <a:endParaRPr lang="en-US"/>
        </a:p>
      </dgm:t>
    </dgm:pt>
    <dgm:pt modelId="{FC31549C-72FB-47E7-A295-340A5DE7F390}" type="sibTrans" cxnId="{E5A706C9-F107-4974-84CF-87503DF92D2C}">
      <dgm:prSet/>
      <dgm:spPr/>
      <dgm:t>
        <a:bodyPr/>
        <a:lstStyle/>
        <a:p>
          <a:endParaRPr lang="en-US"/>
        </a:p>
      </dgm:t>
    </dgm:pt>
    <dgm:pt modelId="{98A387BC-189E-48E0-BE81-51392249BBF3}" type="pres">
      <dgm:prSet presAssocID="{C6CCA0FD-BEFA-4FC9-8A17-B382F1EB4767}" presName="diagram" presStyleCnt="0">
        <dgm:presLayoutVars>
          <dgm:dir/>
          <dgm:resizeHandles val="exact"/>
        </dgm:presLayoutVars>
      </dgm:prSet>
      <dgm:spPr/>
    </dgm:pt>
    <dgm:pt modelId="{E9CFE5B5-EF4D-4851-B119-0427EC58DE02}" type="pres">
      <dgm:prSet presAssocID="{8FF82766-6810-4B36-8BC3-C423549763B6}" presName="node" presStyleLbl="node1" presStyleIdx="0" presStyleCnt="7">
        <dgm:presLayoutVars>
          <dgm:bulletEnabled val="1"/>
        </dgm:presLayoutVars>
      </dgm:prSet>
      <dgm:spPr/>
    </dgm:pt>
    <dgm:pt modelId="{D04FA7D5-B818-469A-A530-717697249F6F}" type="pres">
      <dgm:prSet presAssocID="{20FEF139-C5C8-4153-BA62-748A0656D747}" presName="sibTrans" presStyleCnt="0"/>
      <dgm:spPr/>
    </dgm:pt>
    <dgm:pt modelId="{430F3CE6-30CF-4103-891D-C3E395BFB436}" type="pres">
      <dgm:prSet presAssocID="{6BD24DB3-5803-446C-ABC6-181627973CDC}" presName="node" presStyleLbl="node1" presStyleIdx="1" presStyleCnt="7">
        <dgm:presLayoutVars>
          <dgm:bulletEnabled val="1"/>
        </dgm:presLayoutVars>
      </dgm:prSet>
      <dgm:spPr/>
    </dgm:pt>
    <dgm:pt modelId="{EFFC7D3E-91F1-4DDE-9B73-3A71BF6F68C9}" type="pres">
      <dgm:prSet presAssocID="{5A2ECACE-0C06-414B-B1BF-E2DBB833D72B}" presName="sibTrans" presStyleCnt="0"/>
      <dgm:spPr/>
    </dgm:pt>
    <dgm:pt modelId="{04D820B8-BC62-472A-AC76-6B2D0F1B7CC8}" type="pres">
      <dgm:prSet presAssocID="{21EF22CF-3495-466A-BA73-AAC0563D0795}" presName="node" presStyleLbl="node1" presStyleIdx="2" presStyleCnt="7">
        <dgm:presLayoutVars>
          <dgm:bulletEnabled val="1"/>
        </dgm:presLayoutVars>
      </dgm:prSet>
      <dgm:spPr/>
    </dgm:pt>
    <dgm:pt modelId="{B61CE492-B438-4554-8763-6D5CECE44E9F}" type="pres">
      <dgm:prSet presAssocID="{C18885FB-1B4A-4BFE-B713-0A6FF8499B5C}" presName="sibTrans" presStyleCnt="0"/>
      <dgm:spPr/>
    </dgm:pt>
    <dgm:pt modelId="{7A498065-5B14-45B1-8A8A-AD57AC58A716}" type="pres">
      <dgm:prSet presAssocID="{91DA1B57-EB9A-45EB-B9E0-0775631357C9}" presName="node" presStyleLbl="node1" presStyleIdx="3" presStyleCnt="7">
        <dgm:presLayoutVars>
          <dgm:bulletEnabled val="1"/>
        </dgm:presLayoutVars>
      </dgm:prSet>
      <dgm:spPr/>
    </dgm:pt>
    <dgm:pt modelId="{7C7253AE-6E57-41B9-941B-CADDFD892CA1}" type="pres">
      <dgm:prSet presAssocID="{224E0EBF-CD36-4B52-98AD-5642CF9F7643}" presName="sibTrans" presStyleCnt="0"/>
      <dgm:spPr/>
    </dgm:pt>
    <dgm:pt modelId="{0C666BCD-AD0D-40E3-A2C7-EEDF8AFFCC2D}" type="pres">
      <dgm:prSet presAssocID="{36F98646-F706-4F32-B6D0-91ACC1B3024F}" presName="node" presStyleLbl="node1" presStyleIdx="4" presStyleCnt="7">
        <dgm:presLayoutVars>
          <dgm:bulletEnabled val="1"/>
        </dgm:presLayoutVars>
      </dgm:prSet>
      <dgm:spPr/>
    </dgm:pt>
    <dgm:pt modelId="{AC21C0B4-7F8C-40B3-AA3E-37A039D4A737}" type="pres">
      <dgm:prSet presAssocID="{C119D964-5B16-4211-901F-F623DDA9A857}" presName="sibTrans" presStyleCnt="0"/>
      <dgm:spPr/>
    </dgm:pt>
    <dgm:pt modelId="{6266DDDF-A057-4B32-AFA4-E111A2F3147D}" type="pres">
      <dgm:prSet presAssocID="{EFF47C8F-9616-41C4-A5B3-6E68DD40746B}" presName="node" presStyleLbl="node1" presStyleIdx="5" presStyleCnt="7">
        <dgm:presLayoutVars>
          <dgm:bulletEnabled val="1"/>
        </dgm:presLayoutVars>
      </dgm:prSet>
      <dgm:spPr/>
    </dgm:pt>
    <dgm:pt modelId="{80F68A66-BAAD-4ED8-86D2-DC91C7E78953}" type="pres">
      <dgm:prSet presAssocID="{36CB99DD-30BA-466C-8AD9-4D51C542F3A4}" presName="sibTrans" presStyleCnt="0"/>
      <dgm:spPr/>
    </dgm:pt>
    <dgm:pt modelId="{022D92CC-BCFD-494A-AF77-4680EC7D3571}" type="pres">
      <dgm:prSet presAssocID="{9FC33687-DBB1-4B42-81C8-2A53A9E2287D}" presName="node" presStyleLbl="node1" presStyleIdx="6" presStyleCnt="7">
        <dgm:presLayoutVars>
          <dgm:bulletEnabled val="1"/>
        </dgm:presLayoutVars>
      </dgm:prSet>
      <dgm:spPr/>
    </dgm:pt>
  </dgm:ptLst>
  <dgm:cxnLst>
    <dgm:cxn modelId="{AF015B12-BE91-41ED-8628-9C3B5635B9B4}" type="presOf" srcId="{C6CCA0FD-BEFA-4FC9-8A17-B382F1EB4767}" destId="{98A387BC-189E-48E0-BE81-51392249BBF3}" srcOrd="0" destOrd="0" presId="urn:microsoft.com/office/officeart/2005/8/layout/default"/>
    <dgm:cxn modelId="{B4C8BB2D-86D9-47AD-8025-EF4089EBB4E9}" type="presOf" srcId="{EFF47C8F-9616-41C4-A5B3-6E68DD40746B}" destId="{6266DDDF-A057-4B32-AFA4-E111A2F3147D}" srcOrd="0" destOrd="0" presId="urn:microsoft.com/office/officeart/2005/8/layout/default"/>
    <dgm:cxn modelId="{AB360543-B7E1-465F-818E-3CF3935BFC51}" type="presOf" srcId="{6BD24DB3-5803-446C-ABC6-181627973CDC}" destId="{430F3CE6-30CF-4103-891D-C3E395BFB436}" srcOrd="0" destOrd="0" presId="urn:microsoft.com/office/officeart/2005/8/layout/default"/>
    <dgm:cxn modelId="{1A3F1F51-DA86-4656-BA5A-CAE690F60639}" type="presOf" srcId="{9FC33687-DBB1-4B42-81C8-2A53A9E2287D}" destId="{022D92CC-BCFD-494A-AF77-4680EC7D3571}" srcOrd="0" destOrd="0" presId="urn:microsoft.com/office/officeart/2005/8/layout/default"/>
    <dgm:cxn modelId="{52E40A7E-96C0-46AC-9522-15B4FB81ADE4}" type="presOf" srcId="{36F98646-F706-4F32-B6D0-91ACC1B3024F}" destId="{0C666BCD-AD0D-40E3-A2C7-EEDF8AFFCC2D}" srcOrd="0" destOrd="0" presId="urn:microsoft.com/office/officeart/2005/8/layout/default"/>
    <dgm:cxn modelId="{8D272195-9768-4704-AE2D-7690BC86FD16}" srcId="{C6CCA0FD-BEFA-4FC9-8A17-B382F1EB4767}" destId="{6BD24DB3-5803-446C-ABC6-181627973CDC}" srcOrd="1" destOrd="0" parTransId="{3FCFCD12-9E30-41FF-8E43-E3B9BEC292B1}" sibTransId="{5A2ECACE-0C06-414B-B1BF-E2DBB833D72B}"/>
    <dgm:cxn modelId="{55E79397-05B1-4B89-AE6B-7D2CC0495BBF}" type="presOf" srcId="{91DA1B57-EB9A-45EB-B9E0-0775631357C9}" destId="{7A498065-5B14-45B1-8A8A-AD57AC58A716}" srcOrd="0" destOrd="0" presId="urn:microsoft.com/office/officeart/2005/8/layout/default"/>
    <dgm:cxn modelId="{83BE819D-6662-4902-A45C-1EFBBA0D8F51}" srcId="{C6CCA0FD-BEFA-4FC9-8A17-B382F1EB4767}" destId="{36F98646-F706-4F32-B6D0-91ACC1B3024F}" srcOrd="4" destOrd="0" parTransId="{F504226E-6546-4B2D-ACD9-EEBC6A0608B4}" sibTransId="{C119D964-5B16-4211-901F-F623DDA9A857}"/>
    <dgm:cxn modelId="{F55A50AC-83D1-40FF-8D09-DEF1880196D8}" srcId="{C6CCA0FD-BEFA-4FC9-8A17-B382F1EB4767}" destId="{21EF22CF-3495-466A-BA73-AAC0563D0795}" srcOrd="2" destOrd="0" parTransId="{66F2069C-750F-4536-8F71-7297424F9C23}" sibTransId="{C18885FB-1B4A-4BFE-B713-0A6FF8499B5C}"/>
    <dgm:cxn modelId="{E5A706C9-F107-4974-84CF-87503DF92D2C}" srcId="{C6CCA0FD-BEFA-4FC9-8A17-B382F1EB4767}" destId="{9FC33687-DBB1-4B42-81C8-2A53A9E2287D}" srcOrd="6" destOrd="0" parTransId="{082427F5-C4F2-4B7D-B0AB-4B313F9FE545}" sibTransId="{FC31549C-72FB-47E7-A295-340A5DE7F390}"/>
    <dgm:cxn modelId="{6B7688D2-9A2B-49CF-AB48-4A7BEDA75473}" type="presOf" srcId="{21EF22CF-3495-466A-BA73-AAC0563D0795}" destId="{04D820B8-BC62-472A-AC76-6B2D0F1B7CC8}" srcOrd="0" destOrd="0" presId="urn:microsoft.com/office/officeart/2005/8/layout/default"/>
    <dgm:cxn modelId="{96040EED-4B1D-427C-A731-9FAAD8420A2A}" srcId="{C6CCA0FD-BEFA-4FC9-8A17-B382F1EB4767}" destId="{EFF47C8F-9616-41C4-A5B3-6E68DD40746B}" srcOrd="5" destOrd="0" parTransId="{622A3461-067F-451B-9C42-3F97D2920E7B}" sibTransId="{36CB99DD-30BA-466C-8AD9-4D51C542F3A4}"/>
    <dgm:cxn modelId="{CCD7BDED-8A50-44F4-B5E4-36A492A77921}" srcId="{C6CCA0FD-BEFA-4FC9-8A17-B382F1EB4767}" destId="{8FF82766-6810-4B36-8BC3-C423549763B6}" srcOrd="0" destOrd="0" parTransId="{F76DFDDD-5BEA-4F28-90C9-72B7E1D1599D}" sibTransId="{20FEF139-C5C8-4153-BA62-748A0656D747}"/>
    <dgm:cxn modelId="{EEC3F5F9-F486-417B-867F-7BB6C7CDE3BF}" type="presOf" srcId="{8FF82766-6810-4B36-8BC3-C423549763B6}" destId="{E9CFE5B5-EF4D-4851-B119-0427EC58DE02}" srcOrd="0" destOrd="0" presId="urn:microsoft.com/office/officeart/2005/8/layout/default"/>
    <dgm:cxn modelId="{9B69B6FB-42FA-46FD-8361-6D33DE62F85C}" srcId="{C6CCA0FD-BEFA-4FC9-8A17-B382F1EB4767}" destId="{91DA1B57-EB9A-45EB-B9E0-0775631357C9}" srcOrd="3" destOrd="0" parTransId="{FE4769A2-CEB8-44AF-AB77-E2FAF1DE1BEE}" sibTransId="{224E0EBF-CD36-4B52-98AD-5642CF9F7643}"/>
    <dgm:cxn modelId="{03722762-BCDA-4D21-8316-0060D3B303D5}" type="presParOf" srcId="{98A387BC-189E-48E0-BE81-51392249BBF3}" destId="{E9CFE5B5-EF4D-4851-B119-0427EC58DE02}" srcOrd="0" destOrd="0" presId="urn:microsoft.com/office/officeart/2005/8/layout/default"/>
    <dgm:cxn modelId="{36282957-1438-4BDD-A537-3EBAE04AABBE}" type="presParOf" srcId="{98A387BC-189E-48E0-BE81-51392249BBF3}" destId="{D04FA7D5-B818-469A-A530-717697249F6F}" srcOrd="1" destOrd="0" presId="urn:microsoft.com/office/officeart/2005/8/layout/default"/>
    <dgm:cxn modelId="{F2F01ECF-A3BA-49E7-9209-8871F8692399}" type="presParOf" srcId="{98A387BC-189E-48E0-BE81-51392249BBF3}" destId="{430F3CE6-30CF-4103-891D-C3E395BFB436}" srcOrd="2" destOrd="0" presId="urn:microsoft.com/office/officeart/2005/8/layout/default"/>
    <dgm:cxn modelId="{2FF51A3E-DCC5-4F67-BE17-6A814B18F92A}" type="presParOf" srcId="{98A387BC-189E-48E0-BE81-51392249BBF3}" destId="{EFFC7D3E-91F1-4DDE-9B73-3A71BF6F68C9}" srcOrd="3" destOrd="0" presId="urn:microsoft.com/office/officeart/2005/8/layout/default"/>
    <dgm:cxn modelId="{37CCB917-9554-42BD-837A-C5AEF96EF757}" type="presParOf" srcId="{98A387BC-189E-48E0-BE81-51392249BBF3}" destId="{04D820B8-BC62-472A-AC76-6B2D0F1B7CC8}" srcOrd="4" destOrd="0" presId="urn:microsoft.com/office/officeart/2005/8/layout/default"/>
    <dgm:cxn modelId="{BA45D106-F801-4F90-AE7A-0698435205E1}" type="presParOf" srcId="{98A387BC-189E-48E0-BE81-51392249BBF3}" destId="{B61CE492-B438-4554-8763-6D5CECE44E9F}" srcOrd="5" destOrd="0" presId="urn:microsoft.com/office/officeart/2005/8/layout/default"/>
    <dgm:cxn modelId="{9B3624A2-A6DE-4AB5-AE83-968EDB371195}" type="presParOf" srcId="{98A387BC-189E-48E0-BE81-51392249BBF3}" destId="{7A498065-5B14-45B1-8A8A-AD57AC58A716}" srcOrd="6" destOrd="0" presId="urn:microsoft.com/office/officeart/2005/8/layout/default"/>
    <dgm:cxn modelId="{F9EEA811-AE39-44ED-B247-312BF7BE2B92}" type="presParOf" srcId="{98A387BC-189E-48E0-BE81-51392249BBF3}" destId="{7C7253AE-6E57-41B9-941B-CADDFD892CA1}" srcOrd="7" destOrd="0" presId="urn:microsoft.com/office/officeart/2005/8/layout/default"/>
    <dgm:cxn modelId="{2A582817-006C-48B9-A61E-CAB4F3814AED}" type="presParOf" srcId="{98A387BC-189E-48E0-BE81-51392249BBF3}" destId="{0C666BCD-AD0D-40E3-A2C7-EEDF8AFFCC2D}" srcOrd="8" destOrd="0" presId="urn:microsoft.com/office/officeart/2005/8/layout/default"/>
    <dgm:cxn modelId="{0F286B34-7366-4A58-9128-C3F730C8A696}" type="presParOf" srcId="{98A387BC-189E-48E0-BE81-51392249BBF3}" destId="{AC21C0B4-7F8C-40B3-AA3E-37A039D4A737}" srcOrd="9" destOrd="0" presId="urn:microsoft.com/office/officeart/2005/8/layout/default"/>
    <dgm:cxn modelId="{3977B854-0CB6-45BB-8A4D-AA1B195E37CD}" type="presParOf" srcId="{98A387BC-189E-48E0-BE81-51392249BBF3}" destId="{6266DDDF-A057-4B32-AFA4-E111A2F3147D}" srcOrd="10" destOrd="0" presId="urn:microsoft.com/office/officeart/2005/8/layout/default"/>
    <dgm:cxn modelId="{88BBC949-2647-4546-A29E-1F6A58729664}" type="presParOf" srcId="{98A387BC-189E-48E0-BE81-51392249BBF3}" destId="{80F68A66-BAAD-4ED8-86D2-DC91C7E78953}" srcOrd="11" destOrd="0" presId="urn:microsoft.com/office/officeart/2005/8/layout/default"/>
    <dgm:cxn modelId="{43168EBE-836B-4391-A216-D0D00128A15A}" type="presParOf" srcId="{98A387BC-189E-48E0-BE81-51392249BBF3}" destId="{022D92CC-BCFD-494A-AF77-4680EC7D3571}"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F1377-84C0-4495-9643-1868D112D67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3B62E7D-2888-4D37-9A26-81080E21AA85}">
      <dgm:prSet custT="1"/>
      <dgm:spPr/>
      <dgm:t>
        <a:bodyPr/>
        <a:lstStyle/>
        <a:p>
          <a:r>
            <a:rPr lang="en-IN" sz="2100" b="0"/>
            <a:t>Install</a:t>
          </a:r>
          <a:r>
            <a:rPr lang="en-IN" sz="2100" b="1"/>
            <a:t> </a:t>
          </a:r>
          <a:r>
            <a:rPr lang="en-IN" sz="2100" b="1">
              <a:solidFill>
                <a:schemeClr val="bg1"/>
              </a:solidFill>
            </a:rPr>
            <a:t>antivirus software </a:t>
          </a:r>
          <a:r>
            <a:rPr lang="en-IN" sz="2100"/>
            <a:t>and update regularly and </a:t>
          </a:r>
          <a:r>
            <a:rPr lang="en-IN" sz="2100" b="1">
              <a:solidFill>
                <a:schemeClr val="bg1"/>
              </a:solidFill>
            </a:rPr>
            <a:t>schedule regular scans </a:t>
          </a:r>
          <a:r>
            <a:rPr lang="en-IN" sz="2100"/>
            <a:t>for all drives after the installation of antivirus software.</a:t>
          </a:r>
          <a:endParaRPr lang="en-US" sz="2100"/>
        </a:p>
      </dgm:t>
    </dgm:pt>
    <dgm:pt modelId="{39EED39D-EB77-4C78-B707-2D5DFF3A3CE4}" type="parTrans" cxnId="{1772185D-8945-4F5E-8BC7-3F6597C85F03}">
      <dgm:prSet/>
      <dgm:spPr/>
      <dgm:t>
        <a:bodyPr/>
        <a:lstStyle/>
        <a:p>
          <a:endParaRPr lang="en-US"/>
        </a:p>
      </dgm:t>
    </dgm:pt>
    <dgm:pt modelId="{F932EA05-0CC4-4946-BC27-2A4F84BECCE7}" type="sibTrans" cxnId="{1772185D-8945-4F5E-8BC7-3F6597C85F03}">
      <dgm:prSet/>
      <dgm:spPr/>
      <dgm:t>
        <a:bodyPr/>
        <a:lstStyle/>
        <a:p>
          <a:endParaRPr lang="en-US"/>
        </a:p>
      </dgm:t>
    </dgm:pt>
    <dgm:pt modelId="{B35C4BE5-9FBE-41BE-BB4B-9D607F034D33}">
      <dgm:prSet custT="1"/>
      <dgm:spPr/>
      <dgm:t>
        <a:bodyPr/>
        <a:lstStyle/>
        <a:p>
          <a:r>
            <a:rPr lang="en-IN" sz="2100">
              <a:latin typeface="Goudy Old Style"/>
            </a:rPr>
            <a:t>Stay</a:t>
          </a:r>
          <a:r>
            <a:rPr lang="en-IN" sz="2100"/>
            <a:t> informed about </a:t>
          </a:r>
          <a:r>
            <a:rPr lang="en-IN" sz="2100" b="1">
              <a:solidFill>
                <a:schemeClr val="bg1"/>
              </a:solidFill>
            </a:rPr>
            <a:t>the latest virus threats.</a:t>
          </a:r>
          <a:endParaRPr lang="en-US" sz="2100" b="1">
            <a:solidFill>
              <a:schemeClr val="bg1"/>
            </a:solidFill>
          </a:endParaRPr>
        </a:p>
      </dgm:t>
    </dgm:pt>
    <dgm:pt modelId="{22DAF494-15ED-4511-ABB8-95C84F88B36B}" type="parTrans" cxnId="{4D453B7F-33B4-4D7B-B6ED-B60EE9DF9802}">
      <dgm:prSet/>
      <dgm:spPr/>
      <dgm:t>
        <a:bodyPr/>
        <a:lstStyle/>
        <a:p>
          <a:endParaRPr lang="en-US"/>
        </a:p>
      </dgm:t>
    </dgm:pt>
    <dgm:pt modelId="{47427A64-400A-4105-8A47-A52B1538FE32}" type="sibTrans" cxnId="{4D453B7F-33B4-4D7B-B6ED-B60EE9DF9802}">
      <dgm:prSet/>
      <dgm:spPr/>
      <dgm:t>
        <a:bodyPr/>
        <a:lstStyle/>
        <a:p>
          <a:endParaRPr lang="en-US"/>
        </a:p>
      </dgm:t>
    </dgm:pt>
    <dgm:pt modelId="{B517013F-CCBC-4C7A-8AE0-AA930ECF3437}">
      <dgm:prSet custT="1"/>
      <dgm:spPr/>
      <dgm:t>
        <a:bodyPr/>
        <a:lstStyle/>
        <a:p>
          <a:r>
            <a:rPr lang="en-IN" sz="2100"/>
            <a:t>Ensure the </a:t>
          </a:r>
          <a:r>
            <a:rPr lang="en-IN" sz="2100" b="1">
              <a:solidFill>
                <a:schemeClr val="bg1"/>
              </a:solidFill>
            </a:rPr>
            <a:t>pop-up blockers </a:t>
          </a:r>
          <a:r>
            <a:rPr lang="en-IN" sz="2100"/>
            <a:t>are enabled and </a:t>
          </a:r>
          <a:r>
            <a:rPr lang="en-IN" sz="2100" b="1">
              <a:solidFill>
                <a:schemeClr val="bg1"/>
              </a:solidFill>
            </a:rPr>
            <a:t>use an Internet firewall.</a:t>
          </a:r>
          <a:endParaRPr lang="en-US" sz="2100" b="1">
            <a:solidFill>
              <a:schemeClr val="bg1"/>
            </a:solidFill>
          </a:endParaRPr>
        </a:p>
      </dgm:t>
    </dgm:pt>
    <dgm:pt modelId="{A369930B-1081-4EDC-89C0-ABB514D3BA07}" type="parTrans" cxnId="{5D6DF5C8-18C6-4C45-89E2-712DF5663F65}">
      <dgm:prSet/>
      <dgm:spPr/>
      <dgm:t>
        <a:bodyPr/>
        <a:lstStyle/>
        <a:p>
          <a:endParaRPr lang="en-US"/>
        </a:p>
      </dgm:t>
    </dgm:pt>
    <dgm:pt modelId="{56C3DE0C-3A50-4326-8629-201E93018D73}" type="sibTrans" cxnId="{5D6DF5C8-18C6-4C45-89E2-712DF5663F65}">
      <dgm:prSet/>
      <dgm:spPr/>
      <dgm:t>
        <a:bodyPr/>
        <a:lstStyle/>
        <a:p>
          <a:endParaRPr lang="en-US"/>
        </a:p>
      </dgm:t>
    </dgm:pt>
    <dgm:pt modelId="{6CE19023-33ED-4621-B04A-A234A8014485}">
      <dgm:prSet custT="1"/>
      <dgm:spPr/>
      <dgm:t>
        <a:bodyPr/>
        <a:lstStyle/>
        <a:p>
          <a:pPr rtl="0"/>
          <a:r>
            <a:rPr lang="en-IN" sz="2100"/>
            <a:t>Run </a:t>
          </a:r>
          <a:r>
            <a:rPr lang="en-IN" sz="2100" b="1">
              <a:solidFill>
                <a:schemeClr val="bg1"/>
              </a:solidFill>
            </a:rPr>
            <a:t>anti spyware </a:t>
          </a:r>
          <a:r>
            <a:rPr lang="en-IN" sz="2100"/>
            <a:t>or </a:t>
          </a:r>
          <a:r>
            <a:rPr lang="en-IN" sz="2100" b="1">
              <a:solidFill>
                <a:schemeClr val="bg1"/>
              </a:solidFill>
            </a:rPr>
            <a:t>anti adware </a:t>
          </a:r>
          <a:r>
            <a:rPr lang="en-IN" sz="2100">
              <a:latin typeface="Goudy Old Style"/>
            </a:rPr>
            <a:t>once a week.</a:t>
          </a:r>
          <a:endParaRPr lang="en-US" sz="2100"/>
        </a:p>
      </dgm:t>
    </dgm:pt>
    <dgm:pt modelId="{CBF8EFFB-400B-4EE0-8518-97E84ACBCBDE}" type="parTrans" cxnId="{19C6FD79-F7B5-44C6-87AC-F68F6AEFF194}">
      <dgm:prSet/>
      <dgm:spPr/>
      <dgm:t>
        <a:bodyPr/>
        <a:lstStyle/>
        <a:p>
          <a:endParaRPr lang="en-US"/>
        </a:p>
      </dgm:t>
    </dgm:pt>
    <dgm:pt modelId="{6E211A6F-E864-499D-BC57-8EBC083B59FE}" type="sibTrans" cxnId="{19C6FD79-F7B5-44C6-87AC-F68F6AEFF194}">
      <dgm:prSet/>
      <dgm:spPr/>
      <dgm:t>
        <a:bodyPr/>
        <a:lstStyle/>
        <a:p>
          <a:endParaRPr lang="en-US"/>
        </a:p>
      </dgm:t>
    </dgm:pt>
    <dgm:pt modelId="{EFA65759-D436-43F3-BC40-C40278DF5672}">
      <dgm:prSet custT="1"/>
      <dgm:spPr/>
      <dgm:t>
        <a:bodyPr/>
        <a:lstStyle/>
        <a:p>
          <a:r>
            <a:rPr lang="en-IN" sz="2100"/>
            <a:t>Do not open files with </a:t>
          </a:r>
          <a:r>
            <a:rPr lang="en-IN" sz="2100" b="1">
              <a:solidFill>
                <a:schemeClr val="bg1"/>
              </a:solidFill>
            </a:rPr>
            <a:t>more than one </a:t>
          </a:r>
          <a:r>
            <a:rPr lang="en-IN" sz="2100" b="1"/>
            <a:t>file type extension.</a:t>
          </a:r>
          <a:endParaRPr lang="en-US" sz="2100" b="1"/>
        </a:p>
      </dgm:t>
    </dgm:pt>
    <dgm:pt modelId="{F82D4878-AE9A-44CE-81CB-BEE243E4BC9A}" type="parTrans" cxnId="{F54ED820-395D-4607-ABB6-5F5BF084B303}">
      <dgm:prSet/>
      <dgm:spPr/>
      <dgm:t>
        <a:bodyPr/>
        <a:lstStyle/>
        <a:p>
          <a:endParaRPr lang="en-US"/>
        </a:p>
      </dgm:t>
    </dgm:pt>
    <dgm:pt modelId="{9EC9F320-D13A-4F89-8346-D84E9CD85F9A}" type="sibTrans" cxnId="{F54ED820-395D-4607-ABB6-5F5BF084B303}">
      <dgm:prSet/>
      <dgm:spPr/>
      <dgm:t>
        <a:bodyPr/>
        <a:lstStyle/>
        <a:p>
          <a:endParaRPr lang="en-US"/>
        </a:p>
      </dgm:t>
    </dgm:pt>
    <dgm:pt modelId="{79B27E23-3B63-4D2E-96AB-3AAC859620ED}">
      <dgm:prSet custT="1"/>
      <dgm:spPr/>
      <dgm:t>
        <a:bodyPr/>
        <a:lstStyle/>
        <a:p>
          <a:r>
            <a:rPr lang="en-IN" sz="2100" b="1">
              <a:latin typeface="Goudy Old Style"/>
            </a:rPr>
            <a:t>Regularly maintain </a:t>
          </a:r>
          <a:r>
            <a:rPr lang="en-IN" sz="2100" b="1">
              <a:solidFill>
                <a:schemeClr val="bg1"/>
              </a:solidFill>
              <a:latin typeface="Goudy Old Style"/>
            </a:rPr>
            <a:t>data backup.</a:t>
          </a:r>
        </a:p>
      </dgm:t>
    </dgm:pt>
    <dgm:pt modelId="{40553116-5D2B-4F1F-9931-55F1CE47A2E0}" type="parTrans" cxnId="{2BA42733-8BFD-4C7C-BDF9-053C2FD6E56C}">
      <dgm:prSet/>
      <dgm:spPr/>
      <dgm:t>
        <a:bodyPr/>
        <a:lstStyle/>
        <a:p>
          <a:endParaRPr lang="en-IN"/>
        </a:p>
      </dgm:t>
    </dgm:pt>
    <dgm:pt modelId="{331BB288-8034-4925-9E73-5A55B88E6C9A}" type="sibTrans" cxnId="{2BA42733-8BFD-4C7C-BDF9-053C2FD6E56C}">
      <dgm:prSet/>
      <dgm:spPr/>
      <dgm:t>
        <a:bodyPr/>
        <a:lstStyle/>
        <a:p>
          <a:endParaRPr lang="en-IN"/>
        </a:p>
      </dgm:t>
    </dgm:pt>
    <dgm:pt modelId="{C88534C0-A66C-43EC-AF58-83A751835FEF}" type="pres">
      <dgm:prSet presAssocID="{957F1377-84C0-4495-9643-1868D112D675}" presName="linear" presStyleCnt="0">
        <dgm:presLayoutVars>
          <dgm:animLvl val="lvl"/>
          <dgm:resizeHandles val="exact"/>
        </dgm:presLayoutVars>
      </dgm:prSet>
      <dgm:spPr/>
    </dgm:pt>
    <dgm:pt modelId="{B94B97D1-7567-4641-AC0C-2EB85B5C5FB4}" type="pres">
      <dgm:prSet presAssocID="{C3B62E7D-2888-4D37-9A26-81080E21AA85}" presName="parentText" presStyleLbl="node1" presStyleIdx="0" presStyleCnt="6">
        <dgm:presLayoutVars>
          <dgm:chMax val="0"/>
          <dgm:bulletEnabled val="1"/>
        </dgm:presLayoutVars>
      </dgm:prSet>
      <dgm:spPr/>
    </dgm:pt>
    <dgm:pt modelId="{D1258BF4-F286-4EA7-A500-22978AACB906}" type="pres">
      <dgm:prSet presAssocID="{F932EA05-0CC4-4946-BC27-2A4F84BECCE7}" presName="spacer" presStyleCnt="0"/>
      <dgm:spPr/>
    </dgm:pt>
    <dgm:pt modelId="{8826688E-7E77-4E6E-B444-4E87B775A78D}" type="pres">
      <dgm:prSet presAssocID="{B35C4BE5-9FBE-41BE-BB4B-9D607F034D33}" presName="parentText" presStyleLbl="node1" presStyleIdx="1" presStyleCnt="6">
        <dgm:presLayoutVars>
          <dgm:chMax val="0"/>
          <dgm:bulletEnabled val="1"/>
        </dgm:presLayoutVars>
      </dgm:prSet>
      <dgm:spPr/>
    </dgm:pt>
    <dgm:pt modelId="{4390C660-3D7D-4894-AFEE-11602ADC6679}" type="pres">
      <dgm:prSet presAssocID="{47427A64-400A-4105-8A47-A52B1538FE32}" presName="spacer" presStyleCnt="0"/>
      <dgm:spPr/>
    </dgm:pt>
    <dgm:pt modelId="{CBA23DC4-C638-4132-908A-B443967F5805}" type="pres">
      <dgm:prSet presAssocID="{B517013F-CCBC-4C7A-8AE0-AA930ECF3437}" presName="parentText" presStyleLbl="node1" presStyleIdx="2" presStyleCnt="6">
        <dgm:presLayoutVars>
          <dgm:chMax val="0"/>
          <dgm:bulletEnabled val="1"/>
        </dgm:presLayoutVars>
      </dgm:prSet>
      <dgm:spPr/>
    </dgm:pt>
    <dgm:pt modelId="{905FFE00-9442-4AD2-B1AE-67B591A387C8}" type="pres">
      <dgm:prSet presAssocID="{56C3DE0C-3A50-4326-8629-201E93018D73}" presName="spacer" presStyleCnt="0"/>
      <dgm:spPr/>
    </dgm:pt>
    <dgm:pt modelId="{8F12ADFF-F567-4A63-9F74-70E3EB3ABAD8}" type="pres">
      <dgm:prSet presAssocID="{6CE19023-33ED-4621-B04A-A234A8014485}" presName="parentText" presStyleLbl="node1" presStyleIdx="3" presStyleCnt="6">
        <dgm:presLayoutVars>
          <dgm:chMax val="0"/>
          <dgm:bulletEnabled val="1"/>
        </dgm:presLayoutVars>
      </dgm:prSet>
      <dgm:spPr/>
    </dgm:pt>
    <dgm:pt modelId="{2A6703B8-7ED9-4DF3-BDB0-580A65DDFB94}" type="pres">
      <dgm:prSet presAssocID="{6E211A6F-E864-499D-BC57-8EBC083B59FE}" presName="spacer" presStyleCnt="0"/>
      <dgm:spPr/>
    </dgm:pt>
    <dgm:pt modelId="{375BCC72-C37C-4662-9D0B-D0517D5371AD}" type="pres">
      <dgm:prSet presAssocID="{EFA65759-D436-43F3-BC40-C40278DF5672}" presName="parentText" presStyleLbl="node1" presStyleIdx="4" presStyleCnt="6">
        <dgm:presLayoutVars>
          <dgm:chMax val="0"/>
          <dgm:bulletEnabled val="1"/>
        </dgm:presLayoutVars>
      </dgm:prSet>
      <dgm:spPr/>
    </dgm:pt>
    <dgm:pt modelId="{62056C71-CB79-47F6-9703-A35F8DE1EC36}" type="pres">
      <dgm:prSet presAssocID="{9EC9F320-D13A-4F89-8346-D84E9CD85F9A}" presName="spacer" presStyleCnt="0"/>
      <dgm:spPr/>
    </dgm:pt>
    <dgm:pt modelId="{25BCD45E-9993-49A1-B01B-237D9C3CA2A3}" type="pres">
      <dgm:prSet presAssocID="{79B27E23-3B63-4D2E-96AB-3AAC859620ED}" presName="parentText" presStyleLbl="node1" presStyleIdx="5" presStyleCnt="6">
        <dgm:presLayoutVars>
          <dgm:chMax val="0"/>
          <dgm:bulletEnabled val="1"/>
        </dgm:presLayoutVars>
      </dgm:prSet>
      <dgm:spPr/>
    </dgm:pt>
  </dgm:ptLst>
  <dgm:cxnLst>
    <dgm:cxn modelId="{82F54212-0D17-49CF-BA1A-F7E893B2406E}" type="presOf" srcId="{79B27E23-3B63-4D2E-96AB-3AAC859620ED}" destId="{25BCD45E-9993-49A1-B01B-237D9C3CA2A3}" srcOrd="0" destOrd="0" presId="urn:microsoft.com/office/officeart/2005/8/layout/vList2"/>
    <dgm:cxn modelId="{13E97212-0957-4EA8-B86E-B5667001C3BB}" type="presOf" srcId="{B517013F-CCBC-4C7A-8AE0-AA930ECF3437}" destId="{CBA23DC4-C638-4132-908A-B443967F5805}" srcOrd="0" destOrd="0" presId="urn:microsoft.com/office/officeart/2005/8/layout/vList2"/>
    <dgm:cxn modelId="{F54ED820-395D-4607-ABB6-5F5BF084B303}" srcId="{957F1377-84C0-4495-9643-1868D112D675}" destId="{EFA65759-D436-43F3-BC40-C40278DF5672}" srcOrd="4" destOrd="0" parTransId="{F82D4878-AE9A-44CE-81CB-BEE243E4BC9A}" sibTransId="{9EC9F320-D13A-4F89-8346-D84E9CD85F9A}"/>
    <dgm:cxn modelId="{F78F9C29-455D-48A1-917B-1192EF697DF2}" type="presOf" srcId="{6CE19023-33ED-4621-B04A-A234A8014485}" destId="{8F12ADFF-F567-4A63-9F74-70E3EB3ABAD8}" srcOrd="0" destOrd="0" presId="urn:microsoft.com/office/officeart/2005/8/layout/vList2"/>
    <dgm:cxn modelId="{2BA42733-8BFD-4C7C-BDF9-053C2FD6E56C}" srcId="{957F1377-84C0-4495-9643-1868D112D675}" destId="{79B27E23-3B63-4D2E-96AB-3AAC859620ED}" srcOrd="5" destOrd="0" parTransId="{40553116-5D2B-4F1F-9931-55F1CE47A2E0}" sibTransId="{331BB288-8034-4925-9E73-5A55B88E6C9A}"/>
    <dgm:cxn modelId="{1772185D-8945-4F5E-8BC7-3F6597C85F03}" srcId="{957F1377-84C0-4495-9643-1868D112D675}" destId="{C3B62E7D-2888-4D37-9A26-81080E21AA85}" srcOrd="0" destOrd="0" parTransId="{39EED39D-EB77-4C78-B707-2D5DFF3A3CE4}" sibTransId="{F932EA05-0CC4-4946-BC27-2A4F84BECCE7}"/>
    <dgm:cxn modelId="{A5546E60-1A1F-454A-95FA-39E6FA05AD1A}" type="presOf" srcId="{957F1377-84C0-4495-9643-1868D112D675}" destId="{C88534C0-A66C-43EC-AF58-83A751835FEF}" srcOrd="0" destOrd="0" presId="urn:microsoft.com/office/officeart/2005/8/layout/vList2"/>
    <dgm:cxn modelId="{19C6FD79-F7B5-44C6-87AC-F68F6AEFF194}" srcId="{957F1377-84C0-4495-9643-1868D112D675}" destId="{6CE19023-33ED-4621-B04A-A234A8014485}" srcOrd="3" destOrd="0" parTransId="{CBF8EFFB-400B-4EE0-8518-97E84ACBCBDE}" sibTransId="{6E211A6F-E864-499D-BC57-8EBC083B59FE}"/>
    <dgm:cxn modelId="{4D453B7F-33B4-4D7B-B6ED-B60EE9DF9802}" srcId="{957F1377-84C0-4495-9643-1868D112D675}" destId="{B35C4BE5-9FBE-41BE-BB4B-9D607F034D33}" srcOrd="1" destOrd="0" parTransId="{22DAF494-15ED-4511-ABB8-95C84F88B36B}" sibTransId="{47427A64-400A-4105-8A47-A52B1538FE32}"/>
    <dgm:cxn modelId="{9B0949A6-8D43-4DE8-B75E-F49D4C35B084}" type="presOf" srcId="{EFA65759-D436-43F3-BC40-C40278DF5672}" destId="{375BCC72-C37C-4662-9D0B-D0517D5371AD}" srcOrd="0" destOrd="0" presId="urn:microsoft.com/office/officeart/2005/8/layout/vList2"/>
    <dgm:cxn modelId="{BE508BB9-6B81-463E-BAB0-52C536EB8EF8}" type="presOf" srcId="{B35C4BE5-9FBE-41BE-BB4B-9D607F034D33}" destId="{8826688E-7E77-4E6E-B444-4E87B775A78D}" srcOrd="0" destOrd="0" presId="urn:microsoft.com/office/officeart/2005/8/layout/vList2"/>
    <dgm:cxn modelId="{082DC0C8-188F-45B3-A0F4-7E386680DDB7}" type="presOf" srcId="{C3B62E7D-2888-4D37-9A26-81080E21AA85}" destId="{B94B97D1-7567-4641-AC0C-2EB85B5C5FB4}" srcOrd="0" destOrd="0" presId="urn:microsoft.com/office/officeart/2005/8/layout/vList2"/>
    <dgm:cxn modelId="{5D6DF5C8-18C6-4C45-89E2-712DF5663F65}" srcId="{957F1377-84C0-4495-9643-1868D112D675}" destId="{B517013F-CCBC-4C7A-8AE0-AA930ECF3437}" srcOrd="2" destOrd="0" parTransId="{A369930B-1081-4EDC-89C0-ABB514D3BA07}" sibTransId="{56C3DE0C-3A50-4326-8629-201E93018D73}"/>
    <dgm:cxn modelId="{2F854EA6-8E02-4025-AA0D-414667D82266}" type="presParOf" srcId="{C88534C0-A66C-43EC-AF58-83A751835FEF}" destId="{B94B97D1-7567-4641-AC0C-2EB85B5C5FB4}" srcOrd="0" destOrd="0" presId="urn:microsoft.com/office/officeart/2005/8/layout/vList2"/>
    <dgm:cxn modelId="{2A3439D0-F48E-4CC3-A5CF-85659C95C86D}" type="presParOf" srcId="{C88534C0-A66C-43EC-AF58-83A751835FEF}" destId="{D1258BF4-F286-4EA7-A500-22978AACB906}" srcOrd="1" destOrd="0" presId="urn:microsoft.com/office/officeart/2005/8/layout/vList2"/>
    <dgm:cxn modelId="{703C0093-8283-45F2-8BFA-1182D5B247A0}" type="presParOf" srcId="{C88534C0-A66C-43EC-AF58-83A751835FEF}" destId="{8826688E-7E77-4E6E-B444-4E87B775A78D}" srcOrd="2" destOrd="0" presId="urn:microsoft.com/office/officeart/2005/8/layout/vList2"/>
    <dgm:cxn modelId="{A7AD9F4F-7A3A-4B9A-9325-1E9111ADEE7A}" type="presParOf" srcId="{C88534C0-A66C-43EC-AF58-83A751835FEF}" destId="{4390C660-3D7D-4894-AFEE-11602ADC6679}" srcOrd="3" destOrd="0" presId="urn:microsoft.com/office/officeart/2005/8/layout/vList2"/>
    <dgm:cxn modelId="{9A1B8D40-40CB-4988-8C31-03A506B0FD8C}" type="presParOf" srcId="{C88534C0-A66C-43EC-AF58-83A751835FEF}" destId="{CBA23DC4-C638-4132-908A-B443967F5805}" srcOrd="4" destOrd="0" presId="urn:microsoft.com/office/officeart/2005/8/layout/vList2"/>
    <dgm:cxn modelId="{D8BE3390-4F8B-49D8-9500-5C9D4C322893}" type="presParOf" srcId="{C88534C0-A66C-43EC-AF58-83A751835FEF}" destId="{905FFE00-9442-4AD2-B1AE-67B591A387C8}" srcOrd="5" destOrd="0" presId="urn:microsoft.com/office/officeart/2005/8/layout/vList2"/>
    <dgm:cxn modelId="{3D757F7F-8D49-4FDF-8640-51A484591025}" type="presParOf" srcId="{C88534C0-A66C-43EC-AF58-83A751835FEF}" destId="{8F12ADFF-F567-4A63-9F74-70E3EB3ABAD8}" srcOrd="6" destOrd="0" presId="urn:microsoft.com/office/officeart/2005/8/layout/vList2"/>
    <dgm:cxn modelId="{2AF6CC85-502A-432D-8B53-471A0F39FDCB}" type="presParOf" srcId="{C88534C0-A66C-43EC-AF58-83A751835FEF}" destId="{2A6703B8-7ED9-4DF3-BDB0-580A65DDFB94}" srcOrd="7" destOrd="0" presId="urn:microsoft.com/office/officeart/2005/8/layout/vList2"/>
    <dgm:cxn modelId="{DE5D30C1-D049-4536-A8B4-E2F56AA62A8E}" type="presParOf" srcId="{C88534C0-A66C-43EC-AF58-83A751835FEF}" destId="{375BCC72-C37C-4662-9D0B-D0517D5371AD}" srcOrd="8" destOrd="0" presId="urn:microsoft.com/office/officeart/2005/8/layout/vList2"/>
    <dgm:cxn modelId="{1892DCA4-C520-429B-B71F-513EBFE91267}" type="presParOf" srcId="{C88534C0-A66C-43EC-AF58-83A751835FEF}" destId="{62056C71-CB79-47F6-9703-A35F8DE1EC36}" srcOrd="9" destOrd="0" presId="urn:microsoft.com/office/officeart/2005/8/layout/vList2"/>
    <dgm:cxn modelId="{D23D3BDE-9088-4BD8-8F5D-1873820E6FB0}" type="presParOf" srcId="{C88534C0-A66C-43EC-AF58-83A751835FEF}" destId="{25BCD45E-9993-49A1-B01B-237D9C3CA2A3}"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FA4DD1-816F-408E-B2FC-1845EF2B0EB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5FAAFE2-9449-4BFB-917E-C79C0CBF3B8C}">
      <dgm:prSet custT="1"/>
      <dgm:spPr/>
      <dgm:t>
        <a:bodyPr/>
        <a:lstStyle/>
        <a:p>
          <a:r>
            <a:rPr lang="en-US" sz="2100"/>
            <a:t>Avoid opening email attachments received from </a:t>
          </a:r>
          <a:r>
            <a:rPr lang="en-US" sz="2100" b="1">
              <a:solidFill>
                <a:schemeClr val="bg1"/>
              </a:solidFill>
            </a:rPr>
            <a:t>unknown senders</a:t>
          </a:r>
          <a:r>
            <a:rPr lang="en-US" sz="2100"/>
            <a:t>.</a:t>
          </a:r>
        </a:p>
      </dgm:t>
    </dgm:pt>
    <dgm:pt modelId="{A90DA980-9BFB-4285-8168-E8860F7637DC}" type="parTrans" cxnId="{8A7BE883-2CFB-4531-B871-85D1AF82DE67}">
      <dgm:prSet/>
      <dgm:spPr/>
      <dgm:t>
        <a:bodyPr/>
        <a:lstStyle/>
        <a:p>
          <a:endParaRPr lang="en-US"/>
        </a:p>
      </dgm:t>
    </dgm:pt>
    <dgm:pt modelId="{72167A74-BE48-411E-8D22-A45EA61F604A}" type="sibTrans" cxnId="{8A7BE883-2CFB-4531-B871-85D1AF82DE67}">
      <dgm:prSet/>
      <dgm:spPr/>
      <dgm:t>
        <a:bodyPr/>
        <a:lstStyle/>
        <a:p>
          <a:endParaRPr lang="en-US"/>
        </a:p>
      </dgm:t>
    </dgm:pt>
    <dgm:pt modelId="{6358E2E5-50DC-4084-926A-A034336F9B87}">
      <dgm:prSet/>
      <dgm:spPr/>
      <dgm:t>
        <a:bodyPr/>
        <a:lstStyle/>
        <a:p>
          <a:r>
            <a:rPr lang="en-US"/>
            <a:t>Avoid accepting </a:t>
          </a:r>
          <a:r>
            <a:rPr lang="en-US" b="1">
              <a:solidFill>
                <a:schemeClr val="bg1"/>
              </a:solidFill>
            </a:rPr>
            <a:t>programs transferred </a:t>
          </a:r>
          <a:r>
            <a:rPr lang="en-US"/>
            <a:t>by instant messaging.</a:t>
          </a:r>
        </a:p>
      </dgm:t>
    </dgm:pt>
    <dgm:pt modelId="{EFE4021A-9960-4B1F-B8EF-CFA1E57CB003}" type="parTrans" cxnId="{02351ABC-D178-45FE-97A0-A996CDBF12DA}">
      <dgm:prSet/>
      <dgm:spPr/>
      <dgm:t>
        <a:bodyPr/>
        <a:lstStyle/>
        <a:p>
          <a:endParaRPr lang="en-US"/>
        </a:p>
      </dgm:t>
    </dgm:pt>
    <dgm:pt modelId="{050B525D-A519-4280-8D21-57258AF5F3D4}" type="sibTrans" cxnId="{02351ABC-D178-45FE-97A0-A996CDBF12DA}">
      <dgm:prSet/>
      <dgm:spPr/>
      <dgm:t>
        <a:bodyPr/>
        <a:lstStyle/>
        <a:p>
          <a:endParaRPr lang="en-US"/>
        </a:p>
      </dgm:t>
    </dgm:pt>
    <dgm:pt modelId="{B73A9826-9FB7-46C7-9021-743500E52935}">
      <dgm:prSet/>
      <dgm:spPr/>
      <dgm:t>
        <a:bodyPr/>
        <a:lstStyle/>
        <a:p>
          <a:r>
            <a:rPr lang="en-US"/>
            <a:t>Harden weak default </a:t>
          </a:r>
          <a:r>
            <a:rPr lang="en-US" b="1">
              <a:solidFill>
                <a:schemeClr val="bg1"/>
              </a:solidFill>
            </a:rPr>
            <a:t>configuration settings </a:t>
          </a:r>
          <a:r>
            <a:rPr lang="en-US"/>
            <a:t>and disable unused functionalities, protocols, and services.</a:t>
          </a:r>
        </a:p>
      </dgm:t>
    </dgm:pt>
    <dgm:pt modelId="{DDB9F87D-1734-4999-8C8D-E5DA117AD9BE}" type="parTrans" cxnId="{A4BD4181-A83E-4088-B2BF-076E8F9D1525}">
      <dgm:prSet/>
      <dgm:spPr/>
      <dgm:t>
        <a:bodyPr/>
        <a:lstStyle/>
        <a:p>
          <a:endParaRPr lang="en-US"/>
        </a:p>
      </dgm:t>
    </dgm:pt>
    <dgm:pt modelId="{BF5E792D-6244-4AE3-9A74-64F51D974691}" type="sibTrans" cxnId="{A4BD4181-A83E-4088-B2BF-076E8F9D1525}">
      <dgm:prSet/>
      <dgm:spPr/>
      <dgm:t>
        <a:bodyPr/>
        <a:lstStyle/>
        <a:p>
          <a:endParaRPr lang="en-US"/>
        </a:p>
      </dgm:t>
    </dgm:pt>
    <dgm:pt modelId="{5B7A1A53-9081-4310-AA77-F2FC701EE396}">
      <dgm:prSet/>
      <dgm:spPr/>
      <dgm:t>
        <a:bodyPr/>
        <a:lstStyle/>
        <a:p>
          <a:r>
            <a:rPr lang="en-US"/>
            <a:t>Avoid downloading and executing applications from </a:t>
          </a:r>
          <a:r>
            <a:rPr lang="en-US" b="1">
              <a:solidFill>
                <a:schemeClr val="bg1"/>
              </a:solidFill>
            </a:rPr>
            <a:t>untrusted sources</a:t>
          </a:r>
          <a:r>
            <a:rPr lang="en-US" b="0">
              <a:solidFill>
                <a:schemeClr val="tx1"/>
              </a:solidFill>
            </a:rPr>
            <a:t>.</a:t>
          </a:r>
          <a:endParaRPr lang="en-IN" b="0">
            <a:solidFill>
              <a:schemeClr val="tx1"/>
            </a:solidFill>
          </a:endParaRPr>
        </a:p>
      </dgm:t>
    </dgm:pt>
    <dgm:pt modelId="{752D71DE-72FC-43FB-8835-66C5BB959420}" type="parTrans" cxnId="{B348A3F5-5689-4BA7-91DA-ABF1251CDE08}">
      <dgm:prSet/>
      <dgm:spPr/>
      <dgm:t>
        <a:bodyPr/>
        <a:lstStyle/>
        <a:p>
          <a:endParaRPr lang="en-IN"/>
        </a:p>
      </dgm:t>
    </dgm:pt>
    <dgm:pt modelId="{9EFE6BDB-3E5E-4C09-BF5C-E7F8D8055EAA}" type="sibTrans" cxnId="{B348A3F5-5689-4BA7-91DA-ABF1251CDE08}">
      <dgm:prSet/>
      <dgm:spPr/>
      <dgm:t>
        <a:bodyPr/>
        <a:lstStyle/>
        <a:p>
          <a:endParaRPr lang="en-IN"/>
        </a:p>
      </dgm:t>
    </dgm:pt>
    <dgm:pt modelId="{CC5FC4E7-75F7-4556-936F-A02CB956788C}">
      <dgm:prSet/>
      <dgm:spPr/>
      <dgm:t>
        <a:bodyPr/>
        <a:lstStyle/>
        <a:p>
          <a:r>
            <a:rPr lang="en-US"/>
            <a:t>Install </a:t>
          </a:r>
          <a:r>
            <a:rPr lang="en-US" b="1">
              <a:solidFill>
                <a:schemeClr val="bg1"/>
              </a:solidFill>
            </a:rPr>
            <a:t>patches</a:t>
          </a:r>
          <a:r>
            <a:rPr lang="en-US"/>
            <a:t> and </a:t>
          </a:r>
          <a:r>
            <a:rPr lang="en-US" b="1">
              <a:solidFill>
                <a:schemeClr val="bg1"/>
              </a:solidFill>
            </a:rPr>
            <a:t>security updates </a:t>
          </a:r>
          <a:r>
            <a:rPr lang="en-US"/>
            <a:t>for the OS and applications.</a:t>
          </a:r>
          <a:endParaRPr lang="en-IN"/>
        </a:p>
      </dgm:t>
    </dgm:pt>
    <dgm:pt modelId="{EC9565BE-3CAB-4C65-9954-CE456807FCD6}" type="parTrans" cxnId="{28ED9249-9FAE-4F4B-92FE-4A451AB66A72}">
      <dgm:prSet/>
      <dgm:spPr/>
      <dgm:t>
        <a:bodyPr/>
        <a:lstStyle/>
        <a:p>
          <a:endParaRPr lang="en-IN"/>
        </a:p>
      </dgm:t>
    </dgm:pt>
    <dgm:pt modelId="{FB50F9BC-5DD2-4387-A128-3B6AA73967CE}" type="sibTrans" cxnId="{28ED9249-9FAE-4F4B-92FE-4A451AB66A72}">
      <dgm:prSet/>
      <dgm:spPr/>
      <dgm:t>
        <a:bodyPr/>
        <a:lstStyle/>
        <a:p>
          <a:endParaRPr lang="en-IN"/>
        </a:p>
      </dgm:t>
    </dgm:pt>
    <dgm:pt modelId="{790FBCE4-FB1A-4183-A318-A5B8F438FD2C}">
      <dgm:prSet/>
      <dgm:spPr/>
      <dgm:t>
        <a:bodyPr/>
        <a:lstStyle/>
        <a:p>
          <a:r>
            <a:rPr lang="en-US"/>
            <a:t>Avoid clicking on </a:t>
          </a:r>
          <a:r>
            <a:rPr lang="en-US" b="1">
              <a:solidFill>
                <a:schemeClr val="bg1"/>
              </a:solidFill>
            </a:rPr>
            <a:t>unsolicited pop-ups </a:t>
          </a:r>
          <a:r>
            <a:rPr lang="en-US"/>
            <a:t>and </a:t>
          </a:r>
          <a:r>
            <a:rPr lang="en-US" b="1">
              <a:solidFill>
                <a:schemeClr val="bg1"/>
              </a:solidFill>
            </a:rPr>
            <a:t>banners</a:t>
          </a:r>
          <a:r>
            <a:rPr lang="en-US"/>
            <a:t>.</a:t>
          </a:r>
          <a:endParaRPr lang="en-IN"/>
        </a:p>
      </dgm:t>
    </dgm:pt>
    <dgm:pt modelId="{84F3BC67-D5F5-44AA-B147-3B344B955149}" type="parTrans" cxnId="{BC403A35-488F-4E9E-AE1C-EF6D9B7B5B9B}">
      <dgm:prSet/>
      <dgm:spPr/>
      <dgm:t>
        <a:bodyPr/>
        <a:lstStyle/>
        <a:p>
          <a:endParaRPr lang="en-IN"/>
        </a:p>
      </dgm:t>
    </dgm:pt>
    <dgm:pt modelId="{477BD6BD-CB97-4C22-87CC-6F661ADD745E}" type="sibTrans" cxnId="{BC403A35-488F-4E9E-AE1C-EF6D9B7B5B9B}">
      <dgm:prSet/>
      <dgm:spPr/>
      <dgm:t>
        <a:bodyPr/>
        <a:lstStyle/>
        <a:p>
          <a:endParaRPr lang="en-IN"/>
        </a:p>
      </dgm:t>
    </dgm:pt>
    <dgm:pt modelId="{E109A38D-0413-42FC-AA5A-5DF82CA5F78D}" type="pres">
      <dgm:prSet presAssocID="{99FA4DD1-816F-408E-B2FC-1845EF2B0EB1}" presName="linear" presStyleCnt="0">
        <dgm:presLayoutVars>
          <dgm:animLvl val="lvl"/>
          <dgm:resizeHandles val="exact"/>
        </dgm:presLayoutVars>
      </dgm:prSet>
      <dgm:spPr/>
    </dgm:pt>
    <dgm:pt modelId="{496C6FF0-668C-4032-889E-F6DFE204E280}" type="pres">
      <dgm:prSet presAssocID="{35FAAFE2-9449-4BFB-917E-C79C0CBF3B8C}" presName="parentText" presStyleLbl="node1" presStyleIdx="0" presStyleCnt="6">
        <dgm:presLayoutVars>
          <dgm:chMax val="0"/>
          <dgm:bulletEnabled val="1"/>
        </dgm:presLayoutVars>
      </dgm:prSet>
      <dgm:spPr/>
    </dgm:pt>
    <dgm:pt modelId="{611572DA-11F4-433D-82B6-D95671A88A65}" type="pres">
      <dgm:prSet presAssocID="{72167A74-BE48-411E-8D22-A45EA61F604A}" presName="spacer" presStyleCnt="0"/>
      <dgm:spPr/>
    </dgm:pt>
    <dgm:pt modelId="{438482E3-281C-4097-9AA1-98E656E7DC43}" type="pres">
      <dgm:prSet presAssocID="{6358E2E5-50DC-4084-926A-A034336F9B87}" presName="parentText" presStyleLbl="node1" presStyleIdx="1" presStyleCnt="6">
        <dgm:presLayoutVars>
          <dgm:chMax val="0"/>
          <dgm:bulletEnabled val="1"/>
        </dgm:presLayoutVars>
      </dgm:prSet>
      <dgm:spPr/>
    </dgm:pt>
    <dgm:pt modelId="{231F6357-1A57-40CE-B48E-650CFF6C2607}" type="pres">
      <dgm:prSet presAssocID="{050B525D-A519-4280-8D21-57258AF5F3D4}" presName="spacer" presStyleCnt="0"/>
      <dgm:spPr/>
    </dgm:pt>
    <dgm:pt modelId="{53F2EF75-A41B-4A3E-8946-01D82FB4D73E}" type="pres">
      <dgm:prSet presAssocID="{B73A9826-9FB7-46C7-9021-743500E52935}" presName="parentText" presStyleLbl="node1" presStyleIdx="2" presStyleCnt="6">
        <dgm:presLayoutVars>
          <dgm:chMax val="0"/>
          <dgm:bulletEnabled val="1"/>
        </dgm:presLayoutVars>
      </dgm:prSet>
      <dgm:spPr/>
    </dgm:pt>
    <dgm:pt modelId="{6E4E76C8-AEC6-4229-A15E-DA9F56BD68A6}" type="pres">
      <dgm:prSet presAssocID="{BF5E792D-6244-4AE3-9A74-64F51D974691}" presName="spacer" presStyleCnt="0"/>
      <dgm:spPr/>
    </dgm:pt>
    <dgm:pt modelId="{C42D7FA4-F81D-4E1A-A1DF-6883C73CA1DC}" type="pres">
      <dgm:prSet presAssocID="{CC5FC4E7-75F7-4556-936F-A02CB956788C}" presName="parentText" presStyleLbl="node1" presStyleIdx="3" presStyleCnt="6">
        <dgm:presLayoutVars>
          <dgm:chMax val="0"/>
          <dgm:bulletEnabled val="1"/>
        </dgm:presLayoutVars>
      </dgm:prSet>
      <dgm:spPr/>
    </dgm:pt>
    <dgm:pt modelId="{D2B0D9B5-0EC3-446E-8CCC-7E24D7FDA8CB}" type="pres">
      <dgm:prSet presAssocID="{FB50F9BC-5DD2-4387-A128-3B6AA73967CE}" presName="spacer" presStyleCnt="0"/>
      <dgm:spPr/>
    </dgm:pt>
    <dgm:pt modelId="{7B714938-31CC-4C4A-B287-923794496FD7}" type="pres">
      <dgm:prSet presAssocID="{5B7A1A53-9081-4310-AA77-F2FC701EE396}" presName="parentText" presStyleLbl="node1" presStyleIdx="4" presStyleCnt="6">
        <dgm:presLayoutVars>
          <dgm:chMax val="0"/>
          <dgm:bulletEnabled val="1"/>
        </dgm:presLayoutVars>
      </dgm:prSet>
      <dgm:spPr/>
    </dgm:pt>
    <dgm:pt modelId="{9DEC7248-FCA6-4FF5-8C01-630087DEE2BC}" type="pres">
      <dgm:prSet presAssocID="{9EFE6BDB-3E5E-4C09-BF5C-E7F8D8055EAA}" presName="spacer" presStyleCnt="0"/>
      <dgm:spPr/>
    </dgm:pt>
    <dgm:pt modelId="{B875A14D-053F-43A3-BB1E-51902C7D27E8}" type="pres">
      <dgm:prSet presAssocID="{790FBCE4-FB1A-4183-A318-A5B8F438FD2C}" presName="parentText" presStyleLbl="node1" presStyleIdx="5" presStyleCnt="6">
        <dgm:presLayoutVars>
          <dgm:chMax val="0"/>
          <dgm:bulletEnabled val="1"/>
        </dgm:presLayoutVars>
      </dgm:prSet>
      <dgm:spPr/>
    </dgm:pt>
  </dgm:ptLst>
  <dgm:cxnLst>
    <dgm:cxn modelId="{A7278600-5DD1-4662-8ED0-A2C06146138C}" type="presOf" srcId="{5B7A1A53-9081-4310-AA77-F2FC701EE396}" destId="{7B714938-31CC-4C4A-B287-923794496FD7}" srcOrd="0" destOrd="0" presId="urn:microsoft.com/office/officeart/2005/8/layout/vList2"/>
    <dgm:cxn modelId="{DFF8BC17-EE31-4F63-99CB-7A9BCE04E2AD}" type="presOf" srcId="{99FA4DD1-816F-408E-B2FC-1845EF2B0EB1}" destId="{E109A38D-0413-42FC-AA5A-5DF82CA5F78D}" srcOrd="0" destOrd="0" presId="urn:microsoft.com/office/officeart/2005/8/layout/vList2"/>
    <dgm:cxn modelId="{BC403A35-488F-4E9E-AE1C-EF6D9B7B5B9B}" srcId="{99FA4DD1-816F-408E-B2FC-1845EF2B0EB1}" destId="{790FBCE4-FB1A-4183-A318-A5B8F438FD2C}" srcOrd="5" destOrd="0" parTransId="{84F3BC67-D5F5-44AA-B147-3B344B955149}" sibTransId="{477BD6BD-CB97-4C22-87CC-6F661ADD745E}"/>
    <dgm:cxn modelId="{28ED9249-9FAE-4F4B-92FE-4A451AB66A72}" srcId="{99FA4DD1-816F-408E-B2FC-1845EF2B0EB1}" destId="{CC5FC4E7-75F7-4556-936F-A02CB956788C}" srcOrd="3" destOrd="0" parTransId="{EC9565BE-3CAB-4C65-9954-CE456807FCD6}" sibTransId="{FB50F9BC-5DD2-4387-A128-3B6AA73967CE}"/>
    <dgm:cxn modelId="{CD599650-3515-45BB-BF48-3F189772E98D}" type="presOf" srcId="{35FAAFE2-9449-4BFB-917E-C79C0CBF3B8C}" destId="{496C6FF0-668C-4032-889E-F6DFE204E280}" srcOrd="0" destOrd="0" presId="urn:microsoft.com/office/officeart/2005/8/layout/vList2"/>
    <dgm:cxn modelId="{A4BD4181-A83E-4088-B2BF-076E8F9D1525}" srcId="{99FA4DD1-816F-408E-B2FC-1845EF2B0EB1}" destId="{B73A9826-9FB7-46C7-9021-743500E52935}" srcOrd="2" destOrd="0" parTransId="{DDB9F87D-1734-4999-8C8D-E5DA117AD9BE}" sibTransId="{BF5E792D-6244-4AE3-9A74-64F51D974691}"/>
    <dgm:cxn modelId="{8A7BE883-2CFB-4531-B871-85D1AF82DE67}" srcId="{99FA4DD1-816F-408E-B2FC-1845EF2B0EB1}" destId="{35FAAFE2-9449-4BFB-917E-C79C0CBF3B8C}" srcOrd="0" destOrd="0" parTransId="{A90DA980-9BFB-4285-8168-E8860F7637DC}" sibTransId="{72167A74-BE48-411E-8D22-A45EA61F604A}"/>
    <dgm:cxn modelId="{D0F0B88C-1E4E-4596-8C65-8D55CFDBCFC2}" type="presOf" srcId="{6358E2E5-50DC-4084-926A-A034336F9B87}" destId="{438482E3-281C-4097-9AA1-98E656E7DC43}" srcOrd="0" destOrd="0" presId="urn:microsoft.com/office/officeart/2005/8/layout/vList2"/>
    <dgm:cxn modelId="{D1325EAC-295D-4975-BCEE-84FE770BE25C}" type="presOf" srcId="{790FBCE4-FB1A-4183-A318-A5B8F438FD2C}" destId="{B875A14D-053F-43A3-BB1E-51902C7D27E8}" srcOrd="0" destOrd="0" presId="urn:microsoft.com/office/officeart/2005/8/layout/vList2"/>
    <dgm:cxn modelId="{4C9BDAB7-286D-415B-954C-4BA407196764}" type="presOf" srcId="{CC5FC4E7-75F7-4556-936F-A02CB956788C}" destId="{C42D7FA4-F81D-4E1A-A1DF-6883C73CA1DC}" srcOrd="0" destOrd="0" presId="urn:microsoft.com/office/officeart/2005/8/layout/vList2"/>
    <dgm:cxn modelId="{02351ABC-D178-45FE-97A0-A996CDBF12DA}" srcId="{99FA4DD1-816F-408E-B2FC-1845EF2B0EB1}" destId="{6358E2E5-50DC-4084-926A-A034336F9B87}" srcOrd="1" destOrd="0" parTransId="{EFE4021A-9960-4B1F-B8EF-CFA1E57CB003}" sibTransId="{050B525D-A519-4280-8D21-57258AF5F3D4}"/>
    <dgm:cxn modelId="{80C056D0-6D59-481C-95BD-CAB2987FE2D0}" type="presOf" srcId="{B73A9826-9FB7-46C7-9021-743500E52935}" destId="{53F2EF75-A41B-4A3E-8946-01D82FB4D73E}" srcOrd="0" destOrd="0" presId="urn:microsoft.com/office/officeart/2005/8/layout/vList2"/>
    <dgm:cxn modelId="{B348A3F5-5689-4BA7-91DA-ABF1251CDE08}" srcId="{99FA4DD1-816F-408E-B2FC-1845EF2B0EB1}" destId="{5B7A1A53-9081-4310-AA77-F2FC701EE396}" srcOrd="4" destOrd="0" parTransId="{752D71DE-72FC-43FB-8835-66C5BB959420}" sibTransId="{9EFE6BDB-3E5E-4C09-BF5C-E7F8D8055EAA}"/>
    <dgm:cxn modelId="{E52E40F2-75A8-402E-879C-CDDA578E3ACD}" type="presParOf" srcId="{E109A38D-0413-42FC-AA5A-5DF82CA5F78D}" destId="{496C6FF0-668C-4032-889E-F6DFE204E280}" srcOrd="0" destOrd="0" presId="urn:microsoft.com/office/officeart/2005/8/layout/vList2"/>
    <dgm:cxn modelId="{E73F800A-5291-4895-8444-4DFC4B79180A}" type="presParOf" srcId="{E109A38D-0413-42FC-AA5A-5DF82CA5F78D}" destId="{611572DA-11F4-433D-82B6-D95671A88A65}" srcOrd="1" destOrd="0" presId="urn:microsoft.com/office/officeart/2005/8/layout/vList2"/>
    <dgm:cxn modelId="{197F9C09-FA33-445D-8E84-8C62CEFB4BCA}" type="presParOf" srcId="{E109A38D-0413-42FC-AA5A-5DF82CA5F78D}" destId="{438482E3-281C-4097-9AA1-98E656E7DC43}" srcOrd="2" destOrd="0" presId="urn:microsoft.com/office/officeart/2005/8/layout/vList2"/>
    <dgm:cxn modelId="{12123657-7A12-42DB-A293-7473C8061C97}" type="presParOf" srcId="{E109A38D-0413-42FC-AA5A-5DF82CA5F78D}" destId="{231F6357-1A57-40CE-B48E-650CFF6C2607}" srcOrd="3" destOrd="0" presId="urn:microsoft.com/office/officeart/2005/8/layout/vList2"/>
    <dgm:cxn modelId="{38FDBA3B-5FB5-4B4A-809A-3D7A6E595C13}" type="presParOf" srcId="{E109A38D-0413-42FC-AA5A-5DF82CA5F78D}" destId="{53F2EF75-A41B-4A3E-8946-01D82FB4D73E}" srcOrd="4" destOrd="0" presId="urn:microsoft.com/office/officeart/2005/8/layout/vList2"/>
    <dgm:cxn modelId="{CA75B613-C5CE-46D6-B9E7-E1E907B4EF7B}" type="presParOf" srcId="{E109A38D-0413-42FC-AA5A-5DF82CA5F78D}" destId="{6E4E76C8-AEC6-4229-A15E-DA9F56BD68A6}" srcOrd="5" destOrd="0" presId="urn:microsoft.com/office/officeart/2005/8/layout/vList2"/>
    <dgm:cxn modelId="{6FC041D1-412B-4E32-99AA-5E9C29FBDA85}" type="presParOf" srcId="{E109A38D-0413-42FC-AA5A-5DF82CA5F78D}" destId="{C42D7FA4-F81D-4E1A-A1DF-6883C73CA1DC}" srcOrd="6" destOrd="0" presId="urn:microsoft.com/office/officeart/2005/8/layout/vList2"/>
    <dgm:cxn modelId="{3E1EDA97-3B57-49C2-96AD-78B940E58F4D}" type="presParOf" srcId="{E109A38D-0413-42FC-AA5A-5DF82CA5F78D}" destId="{D2B0D9B5-0EC3-446E-8CCC-7E24D7FDA8CB}" srcOrd="7" destOrd="0" presId="urn:microsoft.com/office/officeart/2005/8/layout/vList2"/>
    <dgm:cxn modelId="{340B137E-0C07-4815-BC45-5858ADB6E243}" type="presParOf" srcId="{E109A38D-0413-42FC-AA5A-5DF82CA5F78D}" destId="{7B714938-31CC-4C4A-B287-923794496FD7}" srcOrd="8" destOrd="0" presId="urn:microsoft.com/office/officeart/2005/8/layout/vList2"/>
    <dgm:cxn modelId="{368AC795-C6EE-4ABC-84ED-42FAD26B7FD1}" type="presParOf" srcId="{E109A38D-0413-42FC-AA5A-5DF82CA5F78D}" destId="{9DEC7248-FCA6-4FF5-8C01-630087DEE2BC}" srcOrd="9" destOrd="0" presId="urn:microsoft.com/office/officeart/2005/8/layout/vList2"/>
    <dgm:cxn modelId="{2A358951-F6B7-4B23-B83B-AAADB366CB5E}" type="presParOf" srcId="{E109A38D-0413-42FC-AA5A-5DF82CA5F78D}" destId="{B875A14D-053F-43A3-BB1E-51902C7D27E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C89F5F-DF59-4D5D-92C8-484B544C77F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B9B2587-1EFB-4DFD-AA96-A8C53ED20C04}">
      <dgm:prSet/>
      <dgm:spPr/>
      <dgm:t>
        <a:bodyPr/>
        <a:lstStyle/>
        <a:p>
          <a:r>
            <a:rPr lang="en-US"/>
            <a:t>Vulnerability Scanning – Nessus</a:t>
          </a:r>
        </a:p>
      </dgm:t>
    </dgm:pt>
    <dgm:pt modelId="{EAB8085A-E737-42FC-AFF7-E6E8D66D3EBF}" type="parTrans" cxnId="{D6F84E92-4513-4BAF-B838-2BCA59D1C0EC}">
      <dgm:prSet/>
      <dgm:spPr/>
      <dgm:t>
        <a:bodyPr/>
        <a:lstStyle/>
        <a:p>
          <a:endParaRPr lang="en-US"/>
        </a:p>
      </dgm:t>
    </dgm:pt>
    <dgm:pt modelId="{63477FBA-D0C0-4FEE-AB47-E00A5D27E8F5}" type="sibTrans" cxnId="{D6F84E92-4513-4BAF-B838-2BCA59D1C0EC}">
      <dgm:prSet/>
      <dgm:spPr/>
      <dgm:t>
        <a:bodyPr/>
        <a:lstStyle/>
        <a:p>
          <a:endParaRPr lang="en-US"/>
        </a:p>
      </dgm:t>
    </dgm:pt>
    <dgm:pt modelId="{F6EF4FEE-551C-4550-B4CA-319D2EFD51B6}">
      <dgm:prSet/>
      <dgm:spPr/>
      <dgm:t>
        <a:bodyPr/>
        <a:lstStyle/>
        <a:p>
          <a:r>
            <a:rPr lang="en-US"/>
            <a:t>To gain access to system – BruteForce</a:t>
          </a:r>
        </a:p>
      </dgm:t>
    </dgm:pt>
    <dgm:pt modelId="{7F45D7D3-8E6C-47C1-9DB5-07B167E11CB1}" type="parTrans" cxnId="{A66E6045-4F0F-4CA4-8907-03770B8437FB}">
      <dgm:prSet/>
      <dgm:spPr/>
      <dgm:t>
        <a:bodyPr/>
        <a:lstStyle/>
        <a:p>
          <a:endParaRPr lang="en-US"/>
        </a:p>
      </dgm:t>
    </dgm:pt>
    <dgm:pt modelId="{DEE4D0DC-5CA8-4A22-96BD-023ED4782B2F}" type="sibTrans" cxnId="{A66E6045-4F0F-4CA4-8907-03770B8437FB}">
      <dgm:prSet/>
      <dgm:spPr/>
      <dgm:t>
        <a:bodyPr/>
        <a:lstStyle/>
        <a:p>
          <a:endParaRPr lang="en-US"/>
        </a:p>
      </dgm:t>
    </dgm:pt>
    <dgm:pt modelId="{5DEE2961-1188-41FF-AB20-81AFD2C7A4DE}">
      <dgm:prSet/>
      <dgm:spPr/>
      <dgm:t>
        <a:bodyPr/>
        <a:lstStyle/>
        <a:p>
          <a:r>
            <a:rPr lang="en-US"/>
            <a:t>Malware Analysis Tools</a:t>
          </a:r>
        </a:p>
      </dgm:t>
    </dgm:pt>
    <dgm:pt modelId="{67C112F8-6E24-49CB-AE0A-CCEF706BFAC4}" type="parTrans" cxnId="{17604133-6A6E-40EE-BC79-F444B35B6A28}">
      <dgm:prSet/>
      <dgm:spPr/>
      <dgm:t>
        <a:bodyPr/>
        <a:lstStyle/>
        <a:p>
          <a:endParaRPr lang="en-US"/>
        </a:p>
      </dgm:t>
    </dgm:pt>
    <dgm:pt modelId="{525BD93D-1B3C-45B6-B58A-D7177C8C31E0}" type="sibTrans" cxnId="{17604133-6A6E-40EE-BC79-F444B35B6A28}">
      <dgm:prSet/>
      <dgm:spPr/>
      <dgm:t>
        <a:bodyPr/>
        <a:lstStyle/>
        <a:p>
          <a:endParaRPr lang="en-US"/>
        </a:p>
      </dgm:t>
    </dgm:pt>
    <dgm:pt modelId="{357C180A-B134-4611-8B0F-59C85962C4C8}">
      <dgm:prSet/>
      <dgm:spPr/>
      <dgm:t>
        <a:bodyPr/>
        <a:lstStyle/>
        <a:p>
          <a:r>
            <a:rPr lang="en-US"/>
            <a:t>CurrPorts – Port monitoring</a:t>
          </a:r>
        </a:p>
      </dgm:t>
    </dgm:pt>
    <dgm:pt modelId="{484E33D6-A01D-47FA-8E11-793DFC13C913}" type="parTrans" cxnId="{A3335788-92AA-4113-99A4-A6D8FC80D1D0}">
      <dgm:prSet/>
      <dgm:spPr/>
      <dgm:t>
        <a:bodyPr/>
        <a:lstStyle/>
        <a:p>
          <a:endParaRPr lang="en-US"/>
        </a:p>
      </dgm:t>
    </dgm:pt>
    <dgm:pt modelId="{2901EBE1-48C9-4408-BA39-C0AEAA1D2025}" type="sibTrans" cxnId="{A3335788-92AA-4113-99A4-A6D8FC80D1D0}">
      <dgm:prSet/>
      <dgm:spPr/>
      <dgm:t>
        <a:bodyPr/>
        <a:lstStyle/>
        <a:p>
          <a:endParaRPr lang="en-US"/>
        </a:p>
      </dgm:t>
    </dgm:pt>
    <dgm:pt modelId="{8D478CF0-003E-4ED1-8E26-126C8EBE8BDA}">
      <dgm:prSet/>
      <dgm:spPr/>
      <dgm:t>
        <a:bodyPr/>
        <a:lstStyle/>
        <a:p>
          <a:r>
            <a:rPr lang="en-US"/>
            <a:t>Windows Services Manager (SrvMan)</a:t>
          </a:r>
        </a:p>
      </dgm:t>
    </dgm:pt>
    <dgm:pt modelId="{FB253CD5-7E6E-4A8D-BFC5-7D5576186CF8}" type="parTrans" cxnId="{46C435F3-0E30-422A-904B-AB0358C7B549}">
      <dgm:prSet/>
      <dgm:spPr/>
      <dgm:t>
        <a:bodyPr/>
        <a:lstStyle/>
        <a:p>
          <a:endParaRPr lang="en-US"/>
        </a:p>
      </dgm:t>
    </dgm:pt>
    <dgm:pt modelId="{21EEAF18-6D3F-4C1A-80F7-712BE61867BD}" type="sibTrans" cxnId="{46C435F3-0E30-422A-904B-AB0358C7B549}">
      <dgm:prSet/>
      <dgm:spPr/>
      <dgm:t>
        <a:bodyPr/>
        <a:lstStyle/>
        <a:p>
          <a:endParaRPr lang="en-US"/>
        </a:p>
      </dgm:t>
    </dgm:pt>
    <dgm:pt modelId="{C2908191-8D91-40D6-B554-BBA7FA5989EE}">
      <dgm:prSet/>
      <dgm:spPr/>
      <dgm:t>
        <a:bodyPr/>
        <a:lstStyle/>
        <a:p>
          <a:r>
            <a:rPr lang="en-US"/>
            <a:t>Driver Booster - Device Drivers Monitoring</a:t>
          </a:r>
        </a:p>
      </dgm:t>
    </dgm:pt>
    <dgm:pt modelId="{D9F01552-DB75-49CE-8561-CC2F276D5918}" type="parTrans" cxnId="{0A0D6AFD-5B8C-4CA3-B9C2-CF0E56196399}">
      <dgm:prSet/>
      <dgm:spPr/>
      <dgm:t>
        <a:bodyPr/>
        <a:lstStyle/>
        <a:p>
          <a:endParaRPr lang="en-US"/>
        </a:p>
      </dgm:t>
    </dgm:pt>
    <dgm:pt modelId="{077E6BEC-9F73-442D-8B4F-7A2E9191A5CC}" type="sibTrans" cxnId="{0A0D6AFD-5B8C-4CA3-B9C2-CF0E56196399}">
      <dgm:prSet/>
      <dgm:spPr/>
      <dgm:t>
        <a:bodyPr/>
        <a:lstStyle/>
        <a:p>
          <a:endParaRPr lang="en-US"/>
        </a:p>
      </dgm:t>
    </dgm:pt>
    <dgm:pt modelId="{A5E19D77-E1B9-42A9-BC7F-5FA491A6753F}">
      <dgm:prSet/>
      <dgm:spPr/>
      <dgm:t>
        <a:bodyPr/>
        <a:lstStyle/>
        <a:p>
          <a:r>
            <a:rPr lang="en-US"/>
            <a:t>DNSQuerySniffer – DNS monitoring</a:t>
          </a:r>
        </a:p>
      </dgm:t>
    </dgm:pt>
    <dgm:pt modelId="{066DC981-4C95-4671-8E48-25F1F1A3A78A}" type="parTrans" cxnId="{140E8AF9-48B1-4205-A3F4-6AE3BDFDAEDD}">
      <dgm:prSet/>
      <dgm:spPr/>
      <dgm:t>
        <a:bodyPr/>
        <a:lstStyle/>
        <a:p>
          <a:endParaRPr lang="en-US"/>
        </a:p>
      </dgm:t>
    </dgm:pt>
    <dgm:pt modelId="{5AD59006-D927-45FC-ABA4-F33D51E906BD}" type="sibTrans" cxnId="{140E8AF9-48B1-4205-A3F4-6AE3BDFDAEDD}">
      <dgm:prSet/>
      <dgm:spPr/>
      <dgm:t>
        <a:bodyPr/>
        <a:lstStyle/>
        <a:p>
          <a:endParaRPr lang="en-US"/>
        </a:p>
      </dgm:t>
    </dgm:pt>
    <dgm:pt modelId="{422512E0-1AE0-46A1-802B-A586868D8916}" type="pres">
      <dgm:prSet presAssocID="{A1C89F5F-DF59-4D5D-92C8-484B544C77FF}" presName="linear" presStyleCnt="0">
        <dgm:presLayoutVars>
          <dgm:animLvl val="lvl"/>
          <dgm:resizeHandles val="exact"/>
        </dgm:presLayoutVars>
      </dgm:prSet>
      <dgm:spPr/>
    </dgm:pt>
    <dgm:pt modelId="{F4874B82-7E7D-46BC-A705-DE09550490F6}" type="pres">
      <dgm:prSet presAssocID="{EB9B2587-1EFB-4DFD-AA96-A8C53ED20C04}" presName="parentText" presStyleLbl="node1" presStyleIdx="0" presStyleCnt="3">
        <dgm:presLayoutVars>
          <dgm:chMax val="0"/>
          <dgm:bulletEnabled val="1"/>
        </dgm:presLayoutVars>
      </dgm:prSet>
      <dgm:spPr/>
    </dgm:pt>
    <dgm:pt modelId="{2420E8EB-B77C-4602-B715-CA3DB1D6A0F4}" type="pres">
      <dgm:prSet presAssocID="{63477FBA-D0C0-4FEE-AB47-E00A5D27E8F5}" presName="spacer" presStyleCnt="0"/>
      <dgm:spPr/>
    </dgm:pt>
    <dgm:pt modelId="{EEE1ED74-C67A-4774-A88C-9C77572EDFCF}" type="pres">
      <dgm:prSet presAssocID="{F6EF4FEE-551C-4550-B4CA-319D2EFD51B6}" presName="parentText" presStyleLbl="node1" presStyleIdx="1" presStyleCnt="3">
        <dgm:presLayoutVars>
          <dgm:chMax val="0"/>
          <dgm:bulletEnabled val="1"/>
        </dgm:presLayoutVars>
      </dgm:prSet>
      <dgm:spPr/>
    </dgm:pt>
    <dgm:pt modelId="{DBACA693-4A5A-404C-9119-3AA3F8F32FA6}" type="pres">
      <dgm:prSet presAssocID="{DEE4D0DC-5CA8-4A22-96BD-023ED4782B2F}" presName="spacer" presStyleCnt="0"/>
      <dgm:spPr/>
    </dgm:pt>
    <dgm:pt modelId="{72010626-7B0B-44FE-973A-7F266BAD26AF}" type="pres">
      <dgm:prSet presAssocID="{5DEE2961-1188-41FF-AB20-81AFD2C7A4DE}" presName="parentText" presStyleLbl="node1" presStyleIdx="2" presStyleCnt="3">
        <dgm:presLayoutVars>
          <dgm:chMax val="0"/>
          <dgm:bulletEnabled val="1"/>
        </dgm:presLayoutVars>
      </dgm:prSet>
      <dgm:spPr/>
    </dgm:pt>
    <dgm:pt modelId="{B591B09A-595A-44F1-8D55-17E72B055216}" type="pres">
      <dgm:prSet presAssocID="{5DEE2961-1188-41FF-AB20-81AFD2C7A4DE}" presName="childText" presStyleLbl="revTx" presStyleIdx="0" presStyleCnt="1">
        <dgm:presLayoutVars>
          <dgm:bulletEnabled val="1"/>
        </dgm:presLayoutVars>
      </dgm:prSet>
      <dgm:spPr/>
    </dgm:pt>
  </dgm:ptLst>
  <dgm:cxnLst>
    <dgm:cxn modelId="{17604133-6A6E-40EE-BC79-F444B35B6A28}" srcId="{A1C89F5F-DF59-4D5D-92C8-484B544C77FF}" destId="{5DEE2961-1188-41FF-AB20-81AFD2C7A4DE}" srcOrd="2" destOrd="0" parTransId="{67C112F8-6E24-49CB-AE0A-CCEF706BFAC4}" sibTransId="{525BD93D-1B3C-45B6-B58A-D7177C8C31E0}"/>
    <dgm:cxn modelId="{F8CEE75B-33B0-4F67-9756-AC8151730185}" type="presOf" srcId="{5DEE2961-1188-41FF-AB20-81AFD2C7A4DE}" destId="{72010626-7B0B-44FE-973A-7F266BAD26AF}" srcOrd="0" destOrd="0" presId="urn:microsoft.com/office/officeart/2005/8/layout/vList2"/>
    <dgm:cxn modelId="{A66E6045-4F0F-4CA4-8907-03770B8437FB}" srcId="{A1C89F5F-DF59-4D5D-92C8-484B544C77FF}" destId="{F6EF4FEE-551C-4550-B4CA-319D2EFD51B6}" srcOrd="1" destOrd="0" parTransId="{7F45D7D3-8E6C-47C1-9DB5-07B167E11CB1}" sibTransId="{DEE4D0DC-5CA8-4A22-96BD-023ED4782B2F}"/>
    <dgm:cxn modelId="{A491474F-1488-4754-878F-027530C1F383}" type="presOf" srcId="{EB9B2587-1EFB-4DFD-AA96-A8C53ED20C04}" destId="{F4874B82-7E7D-46BC-A705-DE09550490F6}" srcOrd="0" destOrd="0" presId="urn:microsoft.com/office/officeart/2005/8/layout/vList2"/>
    <dgm:cxn modelId="{A3335788-92AA-4113-99A4-A6D8FC80D1D0}" srcId="{5DEE2961-1188-41FF-AB20-81AFD2C7A4DE}" destId="{357C180A-B134-4611-8B0F-59C85962C4C8}" srcOrd="0" destOrd="0" parTransId="{484E33D6-A01D-47FA-8E11-793DFC13C913}" sibTransId="{2901EBE1-48C9-4408-BA39-C0AEAA1D2025}"/>
    <dgm:cxn modelId="{D55BCA8A-925E-43E4-872A-FBC17ECB8C22}" type="presOf" srcId="{357C180A-B134-4611-8B0F-59C85962C4C8}" destId="{B591B09A-595A-44F1-8D55-17E72B055216}" srcOrd="0" destOrd="0" presId="urn:microsoft.com/office/officeart/2005/8/layout/vList2"/>
    <dgm:cxn modelId="{AF27B88E-C41D-4177-838E-CB179E60F516}" type="presOf" srcId="{A1C89F5F-DF59-4D5D-92C8-484B544C77FF}" destId="{422512E0-1AE0-46A1-802B-A586868D8916}" srcOrd="0" destOrd="0" presId="urn:microsoft.com/office/officeart/2005/8/layout/vList2"/>
    <dgm:cxn modelId="{5F44408F-C529-4CAA-8DB9-32F16B790845}" type="presOf" srcId="{F6EF4FEE-551C-4550-B4CA-319D2EFD51B6}" destId="{EEE1ED74-C67A-4774-A88C-9C77572EDFCF}" srcOrd="0" destOrd="0" presId="urn:microsoft.com/office/officeart/2005/8/layout/vList2"/>
    <dgm:cxn modelId="{D6F84E92-4513-4BAF-B838-2BCA59D1C0EC}" srcId="{A1C89F5F-DF59-4D5D-92C8-484B544C77FF}" destId="{EB9B2587-1EFB-4DFD-AA96-A8C53ED20C04}" srcOrd="0" destOrd="0" parTransId="{EAB8085A-E737-42FC-AFF7-E6E8D66D3EBF}" sibTransId="{63477FBA-D0C0-4FEE-AB47-E00A5D27E8F5}"/>
    <dgm:cxn modelId="{C6C7D69C-5E43-4DEC-A5B5-BABF3E914EBF}" type="presOf" srcId="{C2908191-8D91-40D6-B554-BBA7FA5989EE}" destId="{B591B09A-595A-44F1-8D55-17E72B055216}" srcOrd="0" destOrd="2" presId="urn:microsoft.com/office/officeart/2005/8/layout/vList2"/>
    <dgm:cxn modelId="{64529FA9-8150-4220-8E0D-9CEE40E50D52}" type="presOf" srcId="{8D478CF0-003E-4ED1-8E26-126C8EBE8BDA}" destId="{B591B09A-595A-44F1-8D55-17E72B055216}" srcOrd="0" destOrd="1" presId="urn:microsoft.com/office/officeart/2005/8/layout/vList2"/>
    <dgm:cxn modelId="{46C435F3-0E30-422A-904B-AB0358C7B549}" srcId="{5DEE2961-1188-41FF-AB20-81AFD2C7A4DE}" destId="{8D478CF0-003E-4ED1-8E26-126C8EBE8BDA}" srcOrd="1" destOrd="0" parTransId="{FB253CD5-7E6E-4A8D-BFC5-7D5576186CF8}" sibTransId="{21EEAF18-6D3F-4C1A-80F7-712BE61867BD}"/>
    <dgm:cxn modelId="{140E8AF9-48B1-4205-A3F4-6AE3BDFDAEDD}" srcId="{5DEE2961-1188-41FF-AB20-81AFD2C7A4DE}" destId="{A5E19D77-E1B9-42A9-BC7F-5FA491A6753F}" srcOrd="3" destOrd="0" parTransId="{066DC981-4C95-4671-8E48-25F1F1A3A78A}" sibTransId="{5AD59006-D927-45FC-ABA4-F33D51E906BD}"/>
    <dgm:cxn modelId="{9A3FDCFA-DB00-4BDA-9C1A-78DB72239F70}" type="presOf" srcId="{A5E19D77-E1B9-42A9-BC7F-5FA491A6753F}" destId="{B591B09A-595A-44F1-8D55-17E72B055216}" srcOrd="0" destOrd="3" presId="urn:microsoft.com/office/officeart/2005/8/layout/vList2"/>
    <dgm:cxn modelId="{0A0D6AFD-5B8C-4CA3-B9C2-CF0E56196399}" srcId="{5DEE2961-1188-41FF-AB20-81AFD2C7A4DE}" destId="{C2908191-8D91-40D6-B554-BBA7FA5989EE}" srcOrd="2" destOrd="0" parTransId="{D9F01552-DB75-49CE-8561-CC2F276D5918}" sibTransId="{077E6BEC-9F73-442D-8B4F-7A2E9191A5CC}"/>
    <dgm:cxn modelId="{17259C23-8E41-4548-BFC5-1B07EFE4FE98}" type="presParOf" srcId="{422512E0-1AE0-46A1-802B-A586868D8916}" destId="{F4874B82-7E7D-46BC-A705-DE09550490F6}" srcOrd="0" destOrd="0" presId="urn:microsoft.com/office/officeart/2005/8/layout/vList2"/>
    <dgm:cxn modelId="{FD435843-B380-4FC0-884C-0DAC2B33F52C}" type="presParOf" srcId="{422512E0-1AE0-46A1-802B-A586868D8916}" destId="{2420E8EB-B77C-4602-B715-CA3DB1D6A0F4}" srcOrd="1" destOrd="0" presId="urn:microsoft.com/office/officeart/2005/8/layout/vList2"/>
    <dgm:cxn modelId="{5EC8D77F-1627-4BE9-B8D1-568AC1C83854}" type="presParOf" srcId="{422512E0-1AE0-46A1-802B-A586868D8916}" destId="{EEE1ED74-C67A-4774-A88C-9C77572EDFCF}" srcOrd="2" destOrd="0" presId="urn:microsoft.com/office/officeart/2005/8/layout/vList2"/>
    <dgm:cxn modelId="{0E01241E-B6FD-4F90-BEF9-BF1DE50333A9}" type="presParOf" srcId="{422512E0-1AE0-46A1-802B-A586868D8916}" destId="{DBACA693-4A5A-404C-9119-3AA3F8F32FA6}" srcOrd="3" destOrd="0" presId="urn:microsoft.com/office/officeart/2005/8/layout/vList2"/>
    <dgm:cxn modelId="{1880010F-05D8-414D-9288-85D6A61F805A}" type="presParOf" srcId="{422512E0-1AE0-46A1-802B-A586868D8916}" destId="{72010626-7B0B-44FE-973A-7F266BAD26AF}" srcOrd="4" destOrd="0" presId="urn:microsoft.com/office/officeart/2005/8/layout/vList2"/>
    <dgm:cxn modelId="{8AC486CA-5DA4-4B88-9658-E9582A4E8504}" type="presParOf" srcId="{422512E0-1AE0-46A1-802B-A586868D8916}" destId="{B591B09A-595A-44F1-8D55-17E72B055216}"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267A0D-6C10-4214-9A8A-835E724D647C}"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BDCD7E66-9428-4B43-88CB-E65D560F3489}">
      <dgm:prSet/>
      <dgm:spPr/>
      <dgm:t>
        <a:bodyPr/>
        <a:lstStyle/>
        <a:p>
          <a:r>
            <a:rPr lang="en-US" b="1"/>
            <a:t>Introduction to Malware</a:t>
          </a:r>
          <a:endParaRPr lang="en-US"/>
        </a:p>
      </dgm:t>
    </dgm:pt>
    <dgm:pt modelId="{970A1902-EA3B-48DE-843F-D4DC465A6C2F}" type="parTrans" cxnId="{785D725F-6AB0-4CBC-8038-E78EE6423D3B}">
      <dgm:prSet/>
      <dgm:spPr/>
      <dgm:t>
        <a:bodyPr/>
        <a:lstStyle/>
        <a:p>
          <a:endParaRPr lang="en-US"/>
        </a:p>
      </dgm:t>
    </dgm:pt>
    <dgm:pt modelId="{AD07BEE4-AEFA-44CC-A610-09E7DA20BAB7}" type="sibTrans" cxnId="{785D725F-6AB0-4CBC-8038-E78EE6423D3B}">
      <dgm:prSet/>
      <dgm:spPr/>
      <dgm:t>
        <a:bodyPr/>
        <a:lstStyle/>
        <a:p>
          <a:endParaRPr lang="en-US"/>
        </a:p>
      </dgm:t>
    </dgm:pt>
    <dgm:pt modelId="{D694AD26-8267-451B-A4F9-C5D86D2E7CE1}">
      <dgm:prSet/>
      <dgm:spPr/>
      <dgm:t>
        <a:bodyPr/>
        <a:lstStyle/>
        <a:p>
          <a:r>
            <a:rPr lang="en-US" b="1"/>
            <a:t>Real-Life Examples</a:t>
          </a:r>
        </a:p>
      </dgm:t>
    </dgm:pt>
    <dgm:pt modelId="{6BB81F7D-AF62-446E-8BF6-B8C4B96F641C}" type="parTrans" cxnId="{67EA45EA-4A26-4511-BE9E-994E872A7721}">
      <dgm:prSet/>
      <dgm:spPr/>
      <dgm:t>
        <a:bodyPr/>
        <a:lstStyle/>
        <a:p>
          <a:endParaRPr lang="en-US"/>
        </a:p>
      </dgm:t>
    </dgm:pt>
    <dgm:pt modelId="{C3ED1847-94B6-4952-A2B5-E0F38BD07B3B}" type="sibTrans" cxnId="{67EA45EA-4A26-4511-BE9E-994E872A7721}">
      <dgm:prSet/>
      <dgm:spPr/>
      <dgm:t>
        <a:bodyPr/>
        <a:lstStyle/>
        <a:p>
          <a:endParaRPr lang="en-US"/>
        </a:p>
      </dgm:t>
    </dgm:pt>
    <dgm:pt modelId="{D262EEC2-5630-40DD-A4BF-BC96FF1EE9B5}">
      <dgm:prSet/>
      <dgm:spPr/>
      <dgm:t>
        <a:bodyPr/>
        <a:lstStyle/>
        <a:p>
          <a:r>
            <a:rPr lang="en-US" b="1"/>
            <a:t>Ways for Malware to Enter a System</a:t>
          </a:r>
        </a:p>
      </dgm:t>
    </dgm:pt>
    <dgm:pt modelId="{28CFDE68-00D1-4718-AA92-90582C2AD564}" type="parTrans" cxnId="{3FC9B2AF-0BA3-4AC8-828C-16C56946156E}">
      <dgm:prSet/>
      <dgm:spPr/>
      <dgm:t>
        <a:bodyPr/>
        <a:lstStyle/>
        <a:p>
          <a:endParaRPr lang="en-US"/>
        </a:p>
      </dgm:t>
    </dgm:pt>
    <dgm:pt modelId="{C301DCAB-A965-4D0F-BBE2-7BB0396570E9}" type="sibTrans" cxnId="{3FC9B2AF-0BA3-4AC8-828C-16C56946156E}">
      <dgm:prSet/>
      <dgm:spPr/>
      <dgm:t>
        <a:bodyPr/>
        <a:lstStyle/>
        <a:p>
          <a:endParaRPr lang="en-US"/>
        </a:p>
      </dgm:t>
    </dgm:pt>
    <dgm:pt modelId="{3A9490ED-7741-4913-96F9-5789EFC96445}">
      <dgm:prSet/>
      <dgm:spPr/>
      <dgm:t>
        <a:bodyPr/>
        <a:lstStyle/>
        <a:p>
          <a:r>
            <a:rPr lang="en-IN" b="1"/>
            <a:t>Countermeasures</a:t>
          </a:r>
          <a:endParaRPr lang="en-US"/>
        </a:p>
      </dgm:t>
    </dgm:pt>
    <dgm:pt modelId="{AB1BAAC8-9833-4C16-95C9-80200B2A42E2}" type="parTrans" cxnId="{AA9FBCA4-0265-4C0A-B91F-9A20574B53DF}">
      <dgm:prSet/>
      <dgm:spPr/>
      <dgm:t>
        <a:bodyPr/>
        <a:lstStyle/>
        <a:p>
          <a:endParaRPr lang="en-US"/>
        </a:p>
      </dgm:t>
    </dgm:pt>
    <dgm:pt modelId="{40BB3F23-9EC7-417F-ADFE-361441809386}" type="sibTrans" cxnId="{AA9FBCA4-0265-4C0A-B91F-9A20574B53DF}">
      <dgm:prSet/>
      <dgm:spPr/>
      <dgm:t>
        <a:bodyPr/>
        <a:lstStyle/>
        <a:p>
          <a:endParaRPr lang="en-US"/>
        </a:p>
      </dgm:t>
    </dgm:pt>
    <dgm:pt modelId="{903849E5-68C8-46EE-BDEB-238C5A90AD20}">
      <dgm:prSet/>
      <dgm:spPr/>
      <dgm:t>
        <a:bodyPr/>
        <a:lstStyle/>
        <a:p>
          <a:r>
            <a:rPr lang="en-IN" b="1"/>
            <a:t>Virus and Worm</a:t>
          </a:r>
          <a:endParaRPr lang="en-US"/>
        </a:p>
      </dgm:t>
    </dgm:pt>
    <dgm:pt modelId="{5013ABAB-8FBA-41A8-B78B-AAC7287E1A6C}" type="parTrans" cxnId="{A0EB60C1-DF3C-47F5-A7D6-12C7CC65389F}">
      <dgm:prSet/>
      <dgm:spPr/>
      <dgm:t>
        <a:bodyPr/>
        <a:lstStyle/>
        <a:p>
          <a:endParaRPr lang="en-US"/>
        </a:p>
      </dgm:t>
    </dgm:pt>
    <dgm:pt modelId="{B150D3D6-1328-4436-AB79-B3492FF4721E}" type="sibTrans" cxnId="{A0EB60C1-DF3C-47F5-A7D6-12C7CC65389F}">
      <dgm:prSet/>
      <dgm:spPr/>
      <dgm:t>
        <a:bodyPr/>
        <a:lstStyle/>
        <a:p>
          <a:endParaRPr lang="en-US"/>
        </a:p>
      </dgm:t>
    </dgm:pt>
    <dgm:pt modelId="{1EE64916-ACE0-4593-9654-5F24CAE19B5E}">
      <dgm:prSet/>
      <dgm:spPr/>
      <dgm:t>
        <a:bodyPr/>
        <a:lstStyle/>
        <a:p>
          <a:r>
            <a:rPr lang="en-IN" b="1"/>
            <a:t>Trojan</a:t>
          </a:r>
          <a:endParaRPr lang="en-US"/>
        </a:p>
      </dgm:t>
    </dgm:pt>
    <dgm:pt modelId="{6A490689-447A-4581-883A-331B1BE21C71}" type="parTrans" cxnId="{1B91F52E-F2A8-40CD-8C87-EA14D61DABFD}">
      <dgm:prSet/>
      <dgm:spPr/>
      <dgm:t>
        <a:bodyPr/>
        <a:lstStyle/>
        <a:p>
          <a:endParaRPr lang="en-US"/>
        </a:p>
      </dgm:t>
    </dgm:pt>
    <dgm:pt modelId="{4E831EDF-2F17-4307-B15D-971CD34D18F8}" type="sibTrans" cxnId="{1B91F52E-F2A8-40CD-8C87-EA14D61DABFD}">
      <dgm:prSet/>
      <dgm:spPr/>
      <dgm:t>
        <a:bodyPr/>
        <a:lstStyle/>
        <a:p>
          <a:endParaRPr lang="en-US"/>
        </a:p>
      </dgm:t>
    </dgm:pt>
    <dgm:pt modelId="{48D9C040-BE3F-417D-A98F-2A061986484C}" type="pres">
      <dgm:prSet presAssocID="{E9267A0D-6C10-4214-9A8A-835E724D647C}" presName="hierChild1" presStyleCnt="0">
        <dgm:presLayoutVars>
          <dgm:chPref val="1"/>
          <dgm:dir/>
          <dgm:animOne val="branch"/>
          <dgm:animLvl val="lvl"/>
          <dgm:resizeHandles/>
        </dgm:presLayoutVars>
      </dgm:prSet>
      <dgm:spPr/>
    </dgm:pt>
    <dgm:pt modelId="{B5115748-7318-4A87-A5AB-0C79D82A2D5D}" type="pres">
      <dgm:prSet presAssocID="{BDCD7E66-9428-4B43-88CB-E65D560F3489}" presName="hierRoot1" presStyleCnt="0"/>
      <dgm:spPr/>
    </dgm:pt>
    <dgm:pt modelId="{0C314EDF-271C-4883-99EE-8BC45AEBCEFC}" type="pres">
      <dgm:prSet presAssocID="{BDCD7E66-9428-4B43-88CB-E65D560F3489}" presName="composite" presStyleCnt="0"/>
      <dgm:spPr/>
    </dgm:pt>
    <dgm:pt modelId="{720B0761-7614-4EC8-8EFC-06FA2B010A0B}" type="pres">
      <dgm:prSet presAssocID="{BDCD7E66-9428-4B43-88CB-E65D560F3489}" presName="background" presStyleLbl="node0" presStyleIdx="0" presStyleCnt="4"/>
      <dgm:spPr/>
    </dgm:pt>
    <dgm:pt modelId="{9AAC0B1C-6167-4956-8A08-6B91E37D399C}" type="pres">
      <dgm:prSet presAssocID="{BDCD7E66-9428-4B43-88CB-E65D560F3489}" presName="text" presStyleLbl="fgAcc0" presStyleIdx="0" presStyleCnt="4">
        <dgm:presLayoutVars>
          <dgm:chPref val="3"/>
        </dgm:presLayoutVars>
      </dgm:prSet>
      <dgm:spPr/>
    </dgm:pt>
    <dgm:pt modelId="{4B61503E-1C31-4BCA-8B0A-29CC9BA88522}" type="pres">
      <dgm:prSet presAssocID="{BDCD7E66-9428-4B43-88CB-E65D560F3489}" presName="hierChild2" presStyleCnt="0"/>
      <dgm:spPr/>
    </dgm:pt>
    <dgm:pt modelId="{C248EE5F-3513-4735-8778-A07831BFF86B}" type="pres">
      <dgm:prSet presAssocID="{D694AD26-8267-451B-A4F9-C5D86D2E7CE1}" presName="hierRoot1" presStyleCnt="0"/>
      <dgm:spPr/>
    </dgm:pt>
    <dgm:pt modelId="{3C1BE140-6D7B-4A5A-AF04-6DA6FA1419D8}" type="pres">
      <dgm:prSet presAssocID="{D694AD26-8267-451B-A4F9-C5D86D2E7CE1}" presName="composite" presStyleCnt="0"/>
      <dgm:spPr/>
    </dgm:pt>
    <dgm:pt modelId="{4C898876-5577-4A0E-BDC9-A85B734A5E4E}" type="pres">
      <dgm:prSet presAssocID="{D694AD26-8267-451B-A4F9-C5D86D2E7CE1}" presName="background" presStyleLbl="node0" presStyleIdx="1" presStyleCnt="4"/>
      <dgm:spPr/>
    </dgm:pt>
    <dgm:pt modelId="{ECF0169E-217E-4478-8ADF-9DC633B23907}" type="pres">
      <dgm:prSet presAssocID="{D694AD26-8267-451B-A4F9-C5D86D2E7CE1}" presName="text" presStyleLbl="fgAcc0" presStyleIdx="1" presStyleCnt="4">
        <dgm:presLayoutVars>
          <dgm:chPref val="3"/>
        </dgm:presLayoutVars>
      </dgm:prSet>
      <dgm:spPr/>
    </dgm:pt>
    <dgm:pt modelId="{A419B9BC-FA9D-41F7-AE9F-D5FDD6B89A5A}" type="pres">
      <dgm:prSet presAssocID="{D694AD26-8267-451B-A4F9-C5D86D2E7CE1}" presName="hierChild2" presStyleCnt="0"/>
      <dgm:spPr/>
    </dgm:pt>
    <dgm:pt modelId="{A42DB334-1C1E-497C-88C4-DCF4A68F952E}" type="pres">
      <dgm:prSet presAssocID="{D262EEC2-5630-40DD-A4BF-BC96FF1EE9B5}" presName="hierRoot1" presStyleCnt="0"/>
      <dgm:spPr/>
    </dgm:pt>
    <dgm:pt modelId="{117D94AD-4125-470E-B0AA-C7E29DB87507}" type="pres">
      <dgm:prSet presAssocID="{D262EEC2-5630-40DD-A4BF-BC96FF1EE9B5}" presName="composite" presStyleCnt="0"/>
      <dgm:spPr/>
    </dgm:pt>
    <dgm:pt modelId="{7879FD25-8315-4B97-8D98-4F83607130D8}" type="pres">
      <dgm:prSet presAssocID="{D262EEC2-5630-40DD-A4BF-BC96FF1EE9B5}" presName="background" presStyleLbl="node0" presStyleIdx="2" presStyleCnt="4"/>
      <dgm:spPr/>
    </dgm:pt>
    <dgm:pt modelId="{B0E7A477-83E0-4375-97CA-3FD1153D40FD}" type="pres">
      <dgm:prSet presAssocID="{D262EEC2-5630-40DD-A4BF-BC96FF1EE9B5}" presName="text" presStyleLbl="fgAcc0" presStyleIdx="2" presStyleCnt="4">
        <dgm:presLayoutVars>
          <dgm:chPref val="3"/>
        </dgm:presLayoutVars>
      </dgm:prSet>
      <dgm:spPr/>
    </dgm:pt>
    <dgm:pt modelId="{5EEC32C3-4EAE-487D-9273-2495968F703D}" type="pres">
      <dgm:prSet presAssocID="{D262EEC2-5630-40DD-A4BF-BC96FF1EE9B5}" presName="hierChild2" presStyleCnt="0"/>
      <dgm:spPr/>
    </dgm:pt>
    <dgm:pt modelId="{6D3C4475-C9A8-4ED5-8DCA-4E822323670B}" type="pres">
      <dgm:prSet presAssocID="{3A9490ED-7741-4913-96F9-5789EFC96445}" presName="hierRoot1" presStyleCnt="0"/>
      <dgm:spPr/>
    </dgm:pt>
    <dgm:pt modelId="{DAE4420E-4EA1-40F4-8DB9-070B56D456B6}" type="pres">
      <dgm:prSet presAssocID="{3A9490ED-7741-4913-96F9-5789EFC96445}" presName="composite" presStyleCnt="0"/>
      <dgm:spPr/>
    </dgm:pt>
    <dgm:pt modelId="{14505A63-92C9-4F1E-8161-B29B17889C91}" type="pres">
      <dgm:prSet presAssocID="{3A9490ED-7741-4913-96F9-5789EFC96445}" presName="background" presStyleLbl="node0" presStyleIdx="3" presStyleCnt="4"/>
      <dgm:spPr/>
    </dgm:pt>
    <dgm:pt modelId="{15859E71-B098-444A-9428-A719B39ABCCC}" type="pres">
      <dgm:prSet presAssocID="{3A9490ED-7741-4913-96F9-5789EFC96445}" presName="text" presStyleLbl="fgAcc0" presStyleIdx="3" presStyleCnt="4">
        <dgm:presLayoutVars>
          <dgm:chPref val="3"/>
        </dgm:presLayoutVars>
      </dgm:prSet>
      <dgm:spPr/>
    </dgm:pt>
    <dgm:pt modelId="{FA88B440-1BB6-4676-A5E2-AC892362B1AD}" type="pres">
      <dgm:prSet presAssocID="{3A9490ED-7741-4913-96F9-5789EFC96445}" presName="hierChild2" presStyleCnt="0"/>
      <dgm:spPr/>
    </dgm:pt>
    <dgm:pt modelId="{0C577384-23A5-47DC-AD6D-350D085A0984}" type="pres">
      <dgm:prSet presAssocID="{5013ABAB-8FBA-41A8-B78B-AAC7287E1A6C}" presName="Name10" presStyleLbl="parChTrans1D2" presStyleIdx="0" presStyleCnt="2"/>
      <dgm:spPr/>
    </dgm:pt>
    <dgm:pt modelId="{C73F5840-3B7D-4E48-9921-B9F2566615A2}" type="pres">
      <dgm:prSet presAssocID="{903849E5-68C8-46EE-BDEB-238C5A90AD20}" presName="hierRoot2" presStyleCnt="0"/>
      <dgm:spPr/>
    </dgm:pt>
    <dgm:pt modelId="{9726A2F9-BDA4-4F68-93C1-EEADD80DEC15}" type="pres">
      <dgm:prSet presAssocID="{903849E5-68C8-46EE-BDEB-238C5A90AD20}" presName="composite2" presStyleCnt="0"/>
      <dgm:spPr/>
    </dgm:pt>
    <dgm:pt modelId="{88235A1C-6609-4F87-9EFB-F3F88FE91B53}" type="pres">
      <dgm:prSet presAssocID="{903849E5-68C8-46EE-BDEB-238C5A90AD20}" presName="background2" presStyleLbl="node2" presStyleIdx="0" presStyleCnt="2"/>
      <dgm:spPr/>
    </dgm:pt>
    <dgm:pt modelId="{549F6092-E177-44F8-9A05-84E874FEB6A6}" type="pres">
      <dgm:prSet presAssocID="{903849E5-68C8-46EE-BDEB-238C5A90AD20}" presName="text2" presStyleLbl="fgAcc2" presStyleIdx="0" presStyleCnt="2">
        <dgm:presLayoutVars>
          <dgm:chPref val="3"/>
        </dgm:presLayoutVars>
      </dgm:prSet>
      <dgm:spPr/>
    </dgm:pt>
    <dgm:pt modelId="{76FFB490-5DDB-4DBC-BDC6-BDABD623F1B5}" type="pres">
      <dgm:prSet presAssocID="{903849E5-68C8-46EE-BDEB-238C5A90AD20}" presName="hierChild3" presStyleCnt="0"/>
      <dgm:spPr/>
    </dgm:pt>
    <dgm:pt modelId="{F5F90D72-AFB2-4040-960A-BBD59E4E3C6F}" type="pres">
      <dgm:prSet presAssocID="{6A490689-447A-4581-883A-331B1BE21C71}" presName="Name10" presStyleLbl="parChTrans1D2" presStyleIdx="1" presStyleCnt="2"/>
      <dgm:spPr/>
    </dgm:pt>
    <dgm:pt modelId="{CF786D35-4DDB-4162-B105-D1E372D55CB7}" type="pres">
      <dgm:prSet presAssocID="{1EE64916-ACE0-4593-9654-5F24CAE19B5E}" presName="hierRoot2" presStyleCnt="0"/>
      <dgm:spPr/>
    </dgm:pt>
    <dgm:pt modelId="{A1B5FBE0-C1B2-44B4-B460-26C8707F5A87}" type="pres">
      <dgm:prSet presAssocID="{1EE64916-ACE0-4593-9654-5F24CAE19B5E}" presName="composite2" presStyleCnt="0"/>
      <dgm:spPr/>
    </dgm:pt>
    <dgm:pt modelId="{682FA53F-E286-414D-BEB0-7B8ED799A524}" type="pres">
      <dgm:prSet presAssocID="{1EE64916-ACE0-4593-9654-5F24CAE19B5E}" presName="background2" presStyleLbl="node2" presStyleIdx="1" presStyleCnt="2"/>
      <dgm:spPr/>
    </dgm:pt>
    <dgm:pt modelId="{743F73A2-881F-476F-828F-D71A78335658}" type="pres">
      <dgm:prSet presAssocID="{1EE64916-ACE0-4593-9654-5F24CAE19B5E}" presName="text2" presStyleLbl="fgAcc2" presStyleIdx="1" presStyleCnt="2">
        <dgm:presLayoutVars>
          <dgm:chPref val="3"/>
        </dgm:presLayoutVars>
      </dgm:prSet>
      <dgm:spPr/>
    </dgm:pt>
    <dgm:pt modelId="{EC048334-6EC2-4BD6-82FC-0DD1B9BA4F7E}" type="pres">
      <dgm:prSet presAssocID="{1EE64916-ACE0-4593-9654-5F24CAE19B5E}" presName="hierChild3" presStyleCnt="0"/>
      <dgm:spPr/>
    </dgm:pt>
  </dgm:ptLst>
  <dgm:cxnLst>
    <dgm:cxn modelId="{B7A4EE0B-20E3-4E6A-9F96-0DD37DF173C1}" type="presOf" srcId="{1EE64916-ACE0-4593-9654-5F24CAE19B5E}" destId="{743F73A2-881F-476F-828F-D71A78335658}" srcOrd="0" destOrd="0" presId="urn:microsoft.com/office/officeart/2005/8/layout/hierarchy1"/>
    <dgm:cxn modelId="{4CFC3526-4924-4018-B807-51D719769F3F}" type="presOf" srcId="{3A9490ED-7741-4913-96F9-5789EFC96445}" destId="{15859E71-B098-444A-9428-A719B39ABCCC}" srcOrd="0" destOrd="0" presId="urn:microsoft.com/office/officeart/2005/8/layout/hierarchy1"/>
    <dgm:cxn modelId="{1B91F52E-F2A8-40CD-8C87-EA14D61DABFD}" srcId="{3A9490ED-7741-4913-96F9-5789EFC96445}" destId="{1EE64916-ACE0-4593-9654-5F24CAE19B5E}" srcOrd="1" destOrd="0" parTransId="{6A490689-447A-4581-883A-331B1BE21C71}" sibTransId="{4E831EDF-2F17-4307-B15D-971CD34D18F8}"/>
    <dgm:cxn modelId="{7645443C-3614-4192-89A2-4BB958637C2F}" type="presOf" srcId="{D262EEC2-5630-40DD-A4BF-BC96FF1EE9B5}" destId="{B0E7A477-83E0-4375-97CA-3FD1153D40FD}" srcOrd="0" destOrd="0" presId="urn:microsoft.com/office/officeart/2005/8/layout/hierarchy1"/>
    <dgm:cxn modelId="{785D725F-6AB0-4CBC-8038-E78EE6423D3B}" srcId="{E9267A0D-6C10-4214-9A8A-835E724D647C}" destId="{BDCD7E66-9428-4B43-88CB-E65D560F3489}" srcOrd="0" destOrd="0" parTransId="{970A1902-EA3B-48DE-843F-D4DC465A6C2F}" sibTransId="{AD07BEE4-AEFA-44CC-A610-09E7DA20BAB7}"/>
    <dgm:cxn modelId="{F7062E45-5479-40C3-BF36-93822A4F7831}" type="presOf" srcId="{6A490689-447A-4581-883A-331B1BE21C71}" destId="{F5F90D72-AFB2-4040-960A-BBD59E4E3C6F}" srcOrd="0" destOrd="0" presId="urn:microsoft.com/office/officeart/2005/8/layout/hierarchy1"/>
    <dgm:cxn modelId="{E56F8D70-19C3-4896-9D98-2DAA1382E73F}" type="presOf" srcId="{BDCD7E66-9428-4B43-88CB-E65D560F3489}" destId="{9AAC0B1C-6167-4956-8A08-6B91E37D399C}" srcOrd="0" destOrd="0" presId="urn:microsoft.com/office/officeart/2005/8/layout/hierarchy1"/>
    <dgm:cxn modelId="{AA9FBCA4-0265-4C0A-B91F-9A20574B53DF}" srcId="{E9267A0D-6C10-4214-9A8A-835E724D647C}" destId="{3A9490ED-7741-4913-96F9-5789EFC96445}" srcOrd="3" destOrd="0" parTransId="{AB1BAAC8-9833-4C16-95C9-80200B2A42E2}" sibTransId="{40BB3F23-9EC7-417F-ADFE-361441809386}"/>
    <dgm:cxn modelId="{3FC9B2AF-0BA3-4AC8-828C-16C56946156E}" srcId="{E9267A0D-6C10-4214-9A8A-835E724D647C}" destId="{D262EEC2-5630-40DD-A4BF-BC96FF1EE9B5}" srcOrd="2" destOrd="0" parTransId="{28CFDE68-00D1-4718-AA92-90582C2AD564}" sibTransId="{C301DCAB-A965-4D0F-BBE2-7BB0396570E9}"/>
    <dgm:cxn modelId="{A1BAAEB2-7785-448E-A94D-27DE18A51644}" type="presOf" srcId="{903849E5-68C8-46EE-BDEB-238C5A90AD20}" destId="{549F6092-E177-44F8-9A05-84E874FEB6A6}" srcOrd="0" destOrd="0" presId="urn:microsoft.com/office/officeart/2005/8/layout/hierarchy1"/>
    <dgm:cxn modelId="{027298B9-253F-463C-99D9-BA6F3A522CDA}" type="presOf" srcId="{E9267A0D-6C10-4214-9A8A-835E724D647C}" destId="{48D9C040-BE3F-417D-A98F-2A061986484C}" srcOrd="0" destOrd="0" presId="urn:microsoft.com/office/officeart/2005/8/layout/hierarchy1"/>
    <dgm:cxn modelId="{A0EB60C1-DF3C-47F5-A7D6-12C7CC65389F}" srcId="{3A9490ED-7741-4913-96F9-5789EFC96445}" destId="{903849E5-68C8-46EE-BDEB-238C5A90AD20}" srcOrd="0" destOrd="0" parTransId="{5013ABAB-8FBA-41A8-B78B-AAC7287E1A6C}" sibTransId="{B150D3D6-1328-4436-AB79-B3492FF4721E}"/>
    <dgm:cxn modelId="{67EA45EA-4A26-4511-BE9E-994E872A7721}" srcId="{E9267A0D-6C10-4214-9A8A-835E724D647C}" destId="{D694AD26-8267-451B-A4F9-C5D86D2E7CE1}" srcOrd="1" destOrd="0" parTransId="{6BB81F7D-AF62-446E-8BF6-B8C4B96F641C}" sibTransId="{C3ED1847-94B6-4952-A2B5-E0F38BD07B3B}"/>
    <dgm:cxn modelId="{9BC512EC-985F-4594-B036-7CD10E4A7006}" type="presOf" srcId="{D694AD26-8267-451B-A4F9-C5D86D2E7CE1}" destId="{ECF0169E-217E-4478-8ADF-9DC633B23907}" srcOrd="0" destOrd="0" presId="urn:microsoft.com/office/officeart/2005/8/layout/hierarchy1"/>
    <dgm:cxn modelId="{7E8EEEF9-8342-4642-B65C-A4E780E7D0C2}" type="presOf" srcId="{5013ABAB-8FBA-41A8-B78B-AAC7287E1A6C}" destId="{0C577384-23A5-47DC-AD6D-350D085A0984}" srcOrd="0" destOrd="0" presId="urn:microsoft.com/office/officeart/2005/8/layout/hierarchy1"/>
    <dgm:cxn modelId="{9B7BA404-1E87-4AF1-AB7B-28E606195F01}" type="presParOf" srcId="{48D9C040-BE3F-417D-A98F-2A061986484C}" destId="{B5115748-7318-4A87-A5AB-0C79D82A2D5D}" srcOrd="0" destOrd="0" presId="urn:microsoft.com/office/officeart/2005/8/layout/hierarchy1"/>
    <dgm:cxn modelId="{8408696B-C713-483C-A4D9-ECA9C052F320}" type="presParOf" srcId="{B5115748-7318-4A87-A5AB-0C79D82A2D5D}" destId="{0C314EDF-271C-4883-99EE-8BC45AEBCEFC}" srcOrd="0" destOrd="0" presId="urn:microsoft.com/office/officeart/2005/8/layout/hierarchy1"/>
    <dgm:cxn modelId="{CA7C850A-87CD-403D-ACBA-E860BA1A5B47}" type="presParOf" srcId="{0C314EDF-271C-4883-99EE-8BC45AEBCEFC}" destId="{720B0761-7614-4EC8-8EFC-06FA2B010A0B}" srcOrd="0" destOrd="0" presId="urn:microsoft.com/office/officeart/2005/8/layout/hierarchy1"/>
    <dgm:cxn modelId="{735D3E49-A98F-46E3-AD36-6E1788F16A49}" type="presParOf" srcId="{0C314EDF-271C-4883-99EE-8BC45AEBCEFC}" destId="{9AAC0B1C-6167-4956-8A08-6B91E37D399C}" srcOrd="1" destOrd="0" presId="urn:microsoft.com/office/officeart/2005/8/layout/hierarchy1"/>
    <dgm:cxn modelId="{0F7F8557-5524-47A7-A9AF-B01FFA380A0D}" type="presParOf" srcId="{B5115748-7318-4A87-A5AB-0C79D82A2D5D}" destId="{4B61503E-1C31-4BCA-8B0A-29CC9BA88522}" srcOrd="1" destOrd="0" presId="urn:microsoft.com/office/officeart/2005/8/layout/hierarchy1"/>
    <dgm:cxn modelId="{84F93324-AF9D-4491-B9BE-6DF45A3D843B}" type="presParOf" srcId="{48D9C040-BE3F-417D-A98F-2A061986484C}" destId="{C248EE5F-3513-4735-8778-A07831BFF86B}" srcOrd="1" destOrd="0" presId="urn:microsoft.com/office/officeart/2005/8/layout/hierarchy1"/>
    <dgm:cxn modelId="{C763300A-158A-47BC-AAC5-70F2D9376CF2}" type="presParOf" srcId="{C248EE5F-3513-4735-8778-A07831BFF86B}" destId="{3C1BE140-6D7B-4A5A-AF04-6DA6FA1419D8}" srcOrd="0" destOrd="0" presId="urn:microsoft.com/office/officeart/2005/8/layout/hierarchy1"/>
    <dgm:cxn modelId="{21E91FAD-23C2-4D40-AEB2-88DD6D865184}" type="presParOf" srcId="{3C1BE140-6D7B-4A5A-AF04-6DA6FA1419D8}" destId="{4C898876-5577-4A0E-BDC9-A85B734A5E4E}" srcOrd="0" destOrd="0" presId="urn:microsoft.com/office/officeart/2005/8/layout/hierarchy1"/>
    <dgm:cxn modelId="{F2DCE377-7F9C-406B-BA7B-E9FA7E26B53B}" type="presParOf" srcId="{3C1BE140-6D7B-4A5A-AF04-6DA6FA1419D8}" destId="{ECF0169E-217E-4478-8ADF-9DC633B23907}" srcOrd="1" destOrd="0" presId="urn:microsoft.com/office/officeart/2005/8/layout/hierarchy1"/>
    <dgm:cxn modelId="{328E4256-4353-4A0F-AC5C-690190D75AD3}" type="presParOf" srcId="{C248EE5F-3513-4735-8778-A07831BFF86B}" destId="{A419B9BC-FA9D-41F7-AE9F-D5FDD6B89A5A}" srcOrd="1" destOrd="0" presId="urn:microsoft.com/office/officeart/2005/8/layout/hierarchy1"/>
    <dgm:cxn modelId="{8971BC15-A5CC-40F7-86C3-EE3B2E5DD15E}" type="presParOf" srcId="{48D9C040-BE3F-417D-A98F-2A061986484C}" destId="{A42DB334-1C1E-497C-88C4-DCF4A68F952E}" srcOrd="2" destOrd="0" presId="urn:microsoft.com/office/officeart/2005/8/layout/hierarchy1"/>
    <dgm:cxn modelId="{F667AA75-8216-4656-83EF-3F3F1226517A}" type="presParOf" srcId="{A42DB334-1C1E-497C-88C4-DCF4A68F952E}" destId="{117D94AD-4125-470E-B0AA-C7E29DB87507}" srcOrd="0" destOrd="0" presId="urn:microsoft.com/office/officeart/2005/8/layout/hierarchy1"/>
    <dgm:cxn modelId="{84884733-84F6-4D0D-A285-34CE348221F2}" type="presParOf" srcId="{117D94AD-4125-470E-B0AA-C7E29DB87507}" destId="{7879FD25-8315-4B97-8D98-4F83607130D8}" srcOrd="0" destOrd="0" presId="urn:microsoft.com/office/officeart/2005/8/layout/hierarchy1"/>
    <dgm:cxn modelId="{A7F97C23-D03E-4EBD-B547-B552FEF83165}" type="presParOf" srcId="{117D94AD-4125-470E-B0AA-C7E29DB87507}" destId="{B0E7A477-83E0-4375-97CA-3FD1153D40FD}" srcOrd="1" destOrd="0" presId="urn:microsoft.com/office/officeart/2005/8/layout/hierarchy1"/>
    <dgm:cxn modelId="{D1AA7F16-1CDA-41B6-8D0A-36555A507DFC}" type="presParOf" srcId="{A42DB334-1C1E-497C-88C4-DCF4A68F952E}" destId="{5EEC32C3-4EAE-487D-9273-2495968F703D}" srcOrd="1" destOrd="0" presId="urn:microsoft.com/office/officeart/2005/8/layout/hierarchy1"/>
    <dgm:cxn modelId="{A3188A8B-807F-45EA-8A56-4B39FE24C921}" type="presParOf" srcId="{48D9C040-BE3F-417D-A98F-2A061986484C}" destId="{6D3C4475-C9A8-4ED5-8DCA-4E822323670B}" srcOrd="3" destOrd="0" presId="urn:microsoft.com/office/officeart/2005/8/layout/hierarchy1"/>
    <dgm:cxn modelId="{13161B2B-C688-48C6-8E27-040705B91E32}" type="presParOf" srcId="{6D3C4475-C9A8-4ED5-8DCA-4E822323670B}" destId="{DAE4420E-4EA1-40F4-8DB9-070B56D456B6}" srcOrd="0" destOrd="0" presId="urn:microsoft.com/office/officeart/2005/8/layout/hierarchy1"/>
    <dgm:cxn modelId="{CEA8470E-A1D9-4700-A79D-2049466BEA1B}" type="presParOf" srcId="{DAE4420E-4EA1-40F4-8DB9-070B56D456B6}" destId="{14505A63-92C9-4F1E-8161-B29B17889C91}" srcOrd="0" destOrd="0" presId="urn:microsoft.com/office/officeart/2005/8/layout/hierarchy1"/>
    <dgm:cxn modelId="{F8235A52-E0F5-4B6F-9D99-63A1ED2BC0B9}" type="presParOf" srcId="{DAE4420E-4EA1-40F4-8DB9-070B56D456B6}" destId="{15859E71-B098-444A-9428-A719B39ABCCC}" srcOrd="1" destOrd="0" presId="urn:microsoft.com/office/officeart/2005/8/layout/hierarchy1"/>
    <dgm:cxn modelId="{81D064DB-4529-4566-A478-7054DCEBFD47}" type="presParOf" srcId="{6D3C4475-C9A8-4ED5-8DCA-4E822323670B}" destId="{FA88B440-1BB6-4676-A5E2-AC892362B1AD}" srcOrd="1" destOrd="0" presId="urn:microsoft.com/office/officeart/2005/8/layout/hierarchy1"/>
    <dgm:cxn modelId="{6BA6F14E-412B-4F2E-9571-2EC5284109E8}" type="presParOf" srcId="{FA88B440-1BB6-4676-A5E2-AC892362B1AD}" destId="{0C577384-23A5-47DC-AD6D-350D085A0984}" srcOrd="0" destOrd="0" presId="urn:microsoft.com/office/officeart/2005/8/layout/hierarchy1"/>
    <dgm:cxn modelId="{6938DB5E-7B0A-4C55-88EA-8537B6473324}" type="presParOf" srcId="{FA88B440-1BB6-4676-A5E2-AC892362B1AD}" destId="{C73F5840-3B7D-4E48-9921-B9F2566615A2}" srcOrd="1" destOrd="0" presId="urn:microsoft.com/office/officeart/2005/8/layout/hierarchy1"/>
    <dgm:cxn modelId="{9166E4B3-F2D6-4830-A295-EFFC98E578EB}" type="presParOf" srcId="{C73F5840-3B7D-4E48-9921-B9F2566615A2}" destId="{9726A2F9-BDA4-4F68-93C1-EEADD80DEC15}" srcOrd="0" destOrd="0" presId="urn:microsoft.com/office/officeart/2005/8/layout/hierarchy1"/>
    <dgm:cxn modelId="{949FDAE5-26FD-4B99-9229-81F2BF214C82}" type="presParOf" srcId="{9726A2F9-BDA4-4F68-93C1-EEADD80DEC15}" destId="{88235A1C-6609-4F87-9EFB-F3F88FE91B53}" srcOrd="0" destOrd="0" presId="urn:microsoft.com/office/officeart/2005/8/layout/hierarchy1"/>
    <dgm:cxn modelId="{DEE51BC3-EAA3-48E1-A730-D09AA309AA13}" type="presParOf" srcId="{9726A2F9-BDA4-4F68-93C1-EEADD80DEC15}" destId="{549F6092-E177-44F8-9A05-84E874FEB6A6}" srcOrd="1" destOrd="0" presId="urn:microsoft.com/office/officeart/2005/8/layout/hierarchy1"/>
    <dgm:cxn modelId="{CAEF7145-D221-4B16-A2AE-73E57B8B2E1A}" type="presParOf" srcId="{C73F5840-3B7D-4E48-9921-B9F2566615A2}" destId="{76FFB490-5DDB-4DBC-BDC6-BDABD623F1B5}" srcOrd="1" destOrd="0" presId="urn:microsoft.com/office/officeart/2005/8/layout/hierarchy1"/>
    <dgm:cxn modelId="{598FBD10-36FD-4A42-B1EB-B81CBF84D4E6}" type="presParOf" srcId="{FA88B440-1BB6-4676-A5E2-AC892362B1AD}" destId="{F5F90D72-AFB2-4040-960A-BBD59E4E3C6F}" srcOrd="2" destOrd="0" presId="urn:microsoft.com/office/officeart/2005/8/layout/hierarchy1"/>
    <dgm:cxn modelId="{5B460020-B040-4273-942B-8FB875BFBE04}" type="presParOf" srcId="{FA88B440-1BB6-4676-A5E2-AC892362B1AD}" destId="{CF786D35-4DDB-4162-B105-D1E372D55CB7}" srcOrd="3" destOrd="0" presId="urn:microsoft.com/office/officeart/2005/8/layout/hierarchy1"/>
    <dgm:cxn modelId="{1511487E-6BF8-4E58-B4B4-A197AB9B1A89}" type="presParOf" srcId="{CF786D35-4DDB-4162-B105-D1E372D55CB7}" destId="{A1B5FBE0-C1B2-44B4-B460-26C8707F5A87}" srcOrd="0" destOrd="0" presId="urn:microsoft.com/office/officeart/2005/8/layout/hierarchy1"/>
    <dgm:cxn modelId="{92A2EA04-F035-4FDD-A8EB-93F7A48EC603}" type="presParOf" srcId="{A1B5FBE0-C1B2-44B4-B460-26C8707F5A87}" destId="{682FA53F-E286-414D-BEB0-7B8ED799A524}" srcOrd="0" destOrd="0" presId="urn:microsoft.com/office/officeart/2005/8/layout/hierarchy1"/>
    <dgm:cxn modelId="{17C29DD5-648E-4C2E-8EE9-CC22F6009653}" type="presParOf" srcId="{A1B5FBE0-C1B2-44B4-B460-26C8707F5A87}" destId="{743F73A2-881F-476F-828F-D71A78335658}" srcOrd="1" destOrd="0" presId="urn:microsoft.com/office/officeart/2005/8/layout/hierarchy1"/>
    <dgm:cxn modelId="{7293974C-59B5-4E6C-9405-EE00C9F3F5AF}" type="presParOf" srcId="{CF786D35-4DDB-4162-B105-D1E372D55CB7}" destId="{EC048334-6EC2-4BD6-82FC-0DD1B9BA4F7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1277F-7B47-496D-BDEA-9F972F0B7B4F}">
      <dsp:nvSpPr>
        <dsp:cNvPr id="0" name=""/>
        <dsp:cNvSpPr/>
      </dsp:nvSpPr>
      <dsp:spPr>
        <a:xfrm>
          <a:off x="2121" y="2887367"/>
          <a:ext cx="1246729" cy="7916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3C49268A-781C-4D6C-B572-536C8CE95AC7}">
      <dsp:nvSpPr>
        <dsp:cNvPr id="0" name=""/>
        <dsp:cNvSpPr/>
      </dsp:nvSpPr>
      <dsp:spPr>
        <a:xfrm>
          <a:off x="140647" y="3018966"/>
          <a:ext cx="1246729" cy="7916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Trojans</a:t>
          </a:r>
        </a:p>
      </dsp:txBody>
      <dsp:txXfrm>
        <a:off x="163834" y="3042153"/>
        <a:ext cx="1200355" cy="745299"/>
      </dsp:txXfrm>
    </dsp:sp>
    <dsp:sp modelId="{1F216835-0F5E-45C9-AA94-8FCE9854FDA7}">
      <dsp:nvSpPr>
        <dsp:cNvPr id="0" name=""/>
        <dsp:cNvSpPr/>
      </dsp:nvSpPr>
      <dsp:spPr>
        <a:xfrm>
          <a:off x="1525902" y="2887367"/>
          <a:ext cx="1246729" cy="7916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F0BE78BA-B747-4FA0-9794-B875C344CFDB}">
      <dsp:nvSpPr>
        <dsp:cNvPr id="0" name=""/>
        <dsp:cNvSpPr/>
      </dsp:nvSpPr>
      <dsp:spPr>
        <a:xfrm>
          <a:off x="1664428" y="3018966"/>
          <a:ext cx="1246729" cy="7916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Viruses</a:t>
          </a:r>
        </a:p>
      </dsp:txBody>
      <dsp:txXfrm>
        <a:off x="1687615" y="3042153"/>
        <a:ext cx="1200355" cy="745299"/>
      </dsp:txXfrm>
    </dsp:sp>
    <dsp:sp modelId="{73386102-BEE1-440D-A0C8-5C973D9C849E}">
      <dsp:nvSpPr>
        <dsp:cNvPr id="0" name=""/>
        <dsp:cNvSpPr/>
      </dsp:nvSpPr>
      <dsp:spPr>
        <a:xfrm>
          <a:off x="3049683" y="2887367"/>
          <a:ext cx="1246729" cy="7916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D109385D-D6AE-4F30-A0A4-0734B5A4AE8C}">
      <dsp:nvSpPr>
        <dsp:cNvPr id="0" name=""/>
        <dsp:cNvSpPr/>
      </dsp:nvSpPr>
      <dsp:spPr>
        <a:xfrm>
          <a:off x="3188208" y="3018966"/>
          <a:ext cx="1246729" cy="7916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Worms</a:t>
          </a:r>
        </a:p>
      </dsp:txBody>
      <dsp:txXfrm>
        <a:off x="3211395" y="3042153"/>
        <a:ext cx="1200355" cy="745299"/>
      </dsp:txXfrm>
    </dsp:sp>
    <dsp:sp modelId="{09DA3E41-9341-4EAE-92D5-91DC0E9F745B}">
      <dsp:nvSpPr>
        <dsp:cNvPr id="0" name=""/>
        <dsp:cNvSpPr/>
      </dsp:nvSpPr>
      <dsp:spPr>
        <a:xfrm>
          <a:off x="4573464" y="2887367"/>
          <a:ext cx="1605152" cy="7916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67F98C9C-7540-4CA6-B4C7-A0FE50F82A24}">
      <dsp:nvSpPr>
        <dsp:cNvPr id="0" name=""/>
        <dsp:cNvSpPr/>
      </dsp:nvSpPr>
      <dsp:spPr>
        <a:xfrm>
          <a:off x="4711989" y="3018966"/>
          <a:ext cx="1605152" cy="7916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Ransomware</a:t>
          </a:r>
        </a:p>
      </dsp:txBody>
      <dsp:txXfrm>
        <a:off x="4735176" y="3042153"/>
        <a:ext cx="1558778" cy="745299"/>
      </dsp:txXfrm>
    </dsp:sp>
    <dsp:sp modelId="{D5D901D6-B6F7-41C2-A395-7FE80019AAA4}">
      <dsp:nvSpPr>
        <dsp:cNvPr id="0" name=""/>
        <dsp:cNvSpPr/>
      </dsp:nvSpPr>
      <dsp:spPr>
        <a:xfrm>
          <a:off x="6455667" y="2887367"/>
          <a:ext cx="1246729" cy="7916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0FFBD6F6-5977-4686-9DB0-93DF6CEA7D8D}">
      <dsp:nvSpPr>
        <dsp:cNvPr id="0" name=""/>
        <dsp:cNvSpPr/>
      </dsp:nvSpPr>
      <dsp:spPr>
        <a:xfrm>
          <a:off x="6594192" y="3018966"/>
          <a:ext cx="1246729" cy="7916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Adware</a:t>
          </a:r>
        </a:p>
      </dsp:txBody>
      <dsp:txXfrm>
        <a:off x="6617379" y="3042153"/>
        <a:ext cx="1200355" cy="745299"/>
      </dsp:txXfrm>
    </dsp:sp>
    <dsp:sp modelId="{33594A26-E45D-46CD-9AA0-6A429F0CFB19}">
      <dsp:nvSpPr>
        <dsp:cNvPr id="0" name=""/>
        <dsp:cNvSpPr/>
      </dsp:nvSpPr>
      <dsp:spPr>
        <a:xfrm>
          <a:off x="7979448" y="2887367"/>
          <a:ext cx="1246729" cy="7916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1588C12C-2B2F-46A3-955F-D6FA942CFDDC}">
      <dsp:nvSpPr>
        <dsp:cNvPr id="0" name=""/>
        <dsp:cNvSpPr/>
      </dsp:nvSpPr>
      <dsp:spPr>
        <a:xfrm>
          <a:off x="8117973" y="3018966"/>
          <a:ext cx="1246729" cy="7916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Spyware</a:t>
          </a:r>
        </a:p>
      </dsp:txBody>
      <dsp:txXfrm>
        <a:off x="8141160" y="3042153"/>
        <a:ext cx="1200355" cy="745299"/>
      </dsp:txXfrm>
    </dsp:sp>
    <dsp:sp modelId="{F91933D8-C42E-450E-8B76-1F94E28AF04C}">
      <dsp:nvSpPr>
        <dsp:cNvPr id="0" name=""/>
        <dsp:cNvSpPr/>
      </dsp:nvSpPr>
      <dsp:spPr>
        <a:xfrm>
          <a:off x="9503229" y="2887367"/>
          <a:ext cx="1246729" cy="7916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sp>
    <dsp:sp modelId="{0C52E6C5-ACA7-4BB1-8534-6A4B130BA58E}">
      <dsp:nvSpPr>
        <dsp:cNvPr id="0" name=""/>
        <dsp:cNvSpPr/>
      </dsp:nvSpPr>
      <dsp:spPr>
        <a:xfrm>
          <a:off x="9641754" y="3018966"/>
          <a:ext cx="1246729" cy="7916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err="1"/>
            <a:t>Crypters</a:t>
          </a:r>
          <a:endParaRPr lang="en-US" sz="2000" kern="1200"/>
        </a:p>
      </dsp:txBody>
      <dsp:txXfrm>
        <a:off x="9664941" y="3042153"/>
        <a:ext cx="1200355" cy="745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1AF09-2C03-4A52-83B4-50D6E89CF058}">
      <dsp:nvSpPr>
        <dsp:cNvPr id="0" name=""/>
        <dsp:cNvSpPr/>
      </dsp:nvSpPr>
      <dsp:spPr>
        <a:xfrm>
          <a:off x="184898" y="95727"/>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4E2D6-D5AA-4108-9C65-61770AB86488}">
      <dsp:nvSpPr>
        <dsp:cNvPr id="0" name=""/>
        <dsp:cNvSpPr/>
      </dsp:nvSpPr>
      <dsp:spPr>
        <a:xfrm>
          <a:off x="462467" y="373296"/>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ABD05-E480-4C62-B2AC-56627770C7F8}">
      <dsp:nvSpPr>
        <dsp:cNvPr id="0" name=""/>
        <dsp:cNvSpPr/>
      </dsp:nvSpPr>
      <dsp:spPr>
        <a:xfrm>
          <a:off x="1789885" y="95727"/>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Trojan</a:t>
          </a:r>
          <a:r>
            <a:rPr lang="en-US" sz="1900" kern="1200"/>
            <a:t>: Malicious software disguised as legitimate, used to gain unauthorized access or steal data.</a:t>
          </a:r>
        </a:p>
      </dsp:txBody>
      <dsp:txXfrm>
        <a:off x="1789885" y="95727"/>
        <a:ext cx="3115563" cy="1321754"/>
      </dsp:txXfrm>
    </dsp:sp>
    <dsp:sp modelId="{58D3495F-87BA-41D6-9244-97AA8D4887EB}">
      <dsp:nvSpPr>
        <dsp:cNvPr id="0" name=""/>
        <dsp:cNvSpPr/>
      </dsp:nvSpPr>
      <dsp:spPr>
        <a:xfrm>
          <a:off x="5448312" y="95727"/>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9C103-5AE7-4049-BA04-3F93E01B4933}">
      <dsp:nvSpPr>
        <dsp:cNvPr id="0" name=""/>
        <dsp:cNvSpPr/>
      </dsp:nvSpPr>
      <dsp:spPr>
        <a:xfrm>
          <a:off x="5725881" y="373296"/>
          <a:ext cx="766617" cy="7666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ACAC6E-508D-4873-8F73-CDC106DE3D1D}">
      <dsp:nvSpPr>
        <dsp:cNvPr id="0" name=""/>
        <dsp:cNvSpPr/>
      </dsp:nvSpPr>
      <dsp:spPr>
        <a:xfrm>
          <a:off x="7053299" y="95727"/>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Virus</a:t>
          </a:r>
          <a:r>
            <a:rPr lang="en-US" sz="1900" kern="1200"/>
            <a:t>: A program that spreads by infecting other files, causing damage or disruption</a:t>
          </a:r>
          <a:r>
            <a:rPr lang="en-US" sz="1700" kern="1200"/>
            <a:t>.</a:t>
          </a:r>
        </a:p>
      </dsp:txBody>
      <dsp:txXfrm>
        <a:off x="7053299" y="95727"/>
        <a:ext cx="3115563" cy="1321754"/>
      </dsp:txXfrm>
    </dsp:sp>
    <dsp:sp modelId="{D4CAE97C-5069-47E4-AD13-F57470F994FF}">
      <dsp:nvSpPr>
        <dsp:cNvPr id="0" name=""/>
        <dsp:cNvSpPr/>
      </dsp:nvSpPr>
      <dsp:spPr>
        <a:xfrm>
          <a:off x="184898" y="2488151"/>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5CA3F8-AD4A-48E9-9F07-0D1A201703C8}">
      <dsp:nvSpPr>
        <dsp:cNvPr id="0" name=""/>
        <dsp:cNvSpPr/>
      </dsp:nvSpPr>
      <dsp:spPr>
        <a:xfrm>
          <a:off x="462467" y="2765720"/>
          <a:ext cx="766617" cy="76661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B4D4D-4462-4C57-8F32-CC62B16580A7}">
      <dsp:nvSpPr>
        <dsp:cNvPr id="0" name=""/>
        <dsp:cNvSpPr/>
      </dsp:nvSpPr>
      <dsp:spPr>
        <a:xfrm>
          <a:off x="1789885" y="2488151"/>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Worm</a:t>
          </a:r>
          <a:r>
            <a:rPr lang="en-US" sz="1900" kern="1200"/>
            <a:t>: A standalone malware that replicates itself to spread across networks, often causing widespread damage.</a:t>
          </a:r>
        </a:p>
      </dsp:txBody>
      <dsp:txXfrm>
        <a:off x="1789885" y="2488151"/>
        <a:ext cx="3115563" cy="1321754"/>
      </dsp:txXfrm>
    </dsp:sp>
    <dsp:sp modelId="{A4BD6CF4-B0EF-448D-9080-E82A22DDA50C}">
      <dsp:nvSpPr>
        <dsp:cNvPr id="0" name=""/>
        <dsp:cNvSpPr/>
      </dsp:nvSpPr>
      <dsp:spPr>
        <a:xfrm>
          <a:off x="5448312" y="2488151"/>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FF77B-86E8-440C-97DA-AD65E5E366C4}">
      <dsp:nvSpPr>
        <dsp:cNvPr id="0" name=""/>
        <dsp:cNvSpPr/>
      </dsp:nvSpPr>
      <dsp:spPr>
        <a:xfrm>
          <a:off x="5725881" y="2765720"/>
          <a:ext cx="766617" cy="766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ED6B26-39E1-4B52-A47F-014FBC250AD8}">
      <dsp:nvSpPr>
        <dsp:cNvPr id="0" name=""/>
        <dsp:cNvSpPr/>
      </dsp:nvSpPr>
      <dsp:spPr>
        <a:xfrm>
          <a:off x="7053299" y="2488151"/>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1" kern="1200"/>
            <a:t>Ransomware</a:t>
          </a:r>
          <a:r>
            <a:rPr lang="en-IN" sz="1900" kern="1200"/>
            <a:t>: Malware that encrypts a victim’s data and demands</a:t>
          </a:r>
          <a:r>
            <a:rPr lang="en-IN" sz="1900" kern="1200">
              <a:latin typeface="Goudy Old Style"/>
            </a:rPr>
            <a:t> ransom </a:t>
          </a:r>
          <a:r>
            <a:rPr lang="en-IN" sz="1900" kern="1200"/>
            <a:t>for decryption</a:t>
          </a:r>
          <a:r>
            <a:rPr lang="en-IN" sz="1700" kern="1200"/>
            <a:t>.</a:t>
          </a:r>
          <a:endParaRPr lang="en-US" sz="1700" kern="1200">
            <a:latin typeface="Goudy Old Style"/>
          </a:endParaRPr>
        </a:p>
      </dsp:txBody>
      <dsp:txXfrm>
        <a:off x="7053299" y="2488151"/>
        <a:ext cx="3115563" cy="1321754"/>
      </dsp:txXfrm>
    </dsp:sp>
    <dsp:sp modelId="{FF23B059-0556-41DE-89A3-18BD6D6B0B2B}">
      <dsp:nvSpPr>
        <dsp:cNvPr id="0" name=""/>
        <dsp:cNvSpPr/>
      </dsp:nvSpPr>
      <dsp:spPr>
        <a:xfrm>
          <a:off x="184898" y="4880575"/>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DFCC0-54C3-4201-8FD6-BB872C27B83F}">
      <dsp:nvSpPr>
        <dsp:cNvPr id="0" name=""/>
        <dsp:cNvSpPr/>
      </dsp:nvSpPr>
      <dsp:spPr>
        <a:xfrm>
          <a:off x="462467" y="5158144"/>
          <a:ext cx="766617" cy="7666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A5780-627A-41B3-8402-002FA32EF818}">
      <dsp:nvSpPr>
        <dsp:cNvPr id="0" name=""/>
        <dsp:cNvSpPr/>
      </dsp:nvSpPr>
      <dsp:spPr>
        <a:xfrm>
          <a:off x="1789885" y="4880575"/>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Adware</a:t>
          </a:r>
          <a:r>
            <a:rPr lang="en-US" sz="1900" kern="1200"/>
            <a:t>: Software that displays unwanted ads, often bundled with legitimate programs, and may track user behavior.</a:t>
          </a:r>
        </a:p>
      </dsp:txBody>
      <dsp:txXfrm>
        <a:off x="1789885" y="4880575"/>
        <a:ext cx="3115563" cy="1321754"/>
      </dsp:txXfrm>
    </dsp:sp>
    <dsp:sp modelId="{55BA044D-A0C0-4B2C-8146-8B509971B7E5}">
      <dsp:nvSpPr>
        <dsp:cNvPr id="0" name=""/>
        <dsp:cNvSpPr/>
      </dsp:nvSpPr>
      <dsp:spPr>
        <a:xfrm>
          <a:off x="5448312" y="4880575"/>
          <a:ext cx="1321754" cy="1321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0B6DC-4076-4AD8-B247-091C293F424A}">
      <dsp:nvSpPr>
        <dsp:cNvPr id="0" name=""/>
        <dsp:cNvSpPr/>
      </dsp:nvSpPr>
      <dsp:spPr>
        <a:xfrm>
          <a:off x="5725881" y="5158144"/>
          <a:ext cx="766617" cy="7666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C984E-3FD6-4395-BE37-D6E1E8C07CCC}">
      <dsp:nvSpPr>
        <dsp:cNvPr id="0" name=""/>
        <dsp:cNvSpPr/>
      </dsp:nvSpPr>
      <dsp:spPr>
        <a:xfrm>
          <a:off x="7053299" y="4880575"/>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Spyware</a:t>
          </a:r>
          <a:r>
            <a:rPr lang="en-US" sz="1900" kern="1200"/>
            <a:t>: Malicious software that secretly monitors and collects user data, such as browsing habits and personal information, often without the user's consent.</a:t>
          </a:r>
        </a:p>
      </dsp:txBody>
      <dsp:txXfrm>
        <a:off x="7053299" y="4880575"/>
        <a:ext cx="3115563" cy="13217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FE5B5-EF4D-4851-B119-0427EC58DE02}">
      <dsp:nvSpPr>
        <dsp:cNvPr id="0" name=""/>
        <dsp:cNvSpPr/>
      </dsp:nvSpPr>
      <dsp:spPr>
        <a:xfrm>
          <a:off x="3033" y="293201"/>
          <a:ext cx="2406420" cy="144385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Instant Messenger application</a:t>
          </a:r>
          <a:endParaRPr lang="en-US" sz="2000" kern="1200"/>
        </a:p>
      </dsp:txBody>
      <dsp:txXfrm>
        <a:off x="3033" y="293201"/>
        <a:ext cx="2406420" cy="1443852"/>
      </dsp:txXfrm>
    </dsp:sp>
    <dsp:sp modelId="{430F3CE6-30CF-4103-891D-C3E395BFB436}">
      <dsp:nvSpPr>
        <dsp:cNvPr id="0" name=""/>
        <dsp:cNvSpPr/>
      </dsp:nvSpPr>
      <dsp:spPr>
        <a:xfrm>
          <a:off x="2650095" y="293201"/>
          <a:ext cx="2406420" cy="1443852"/>
        </a:xfrm>
        <a:prstGeom prst="rect">
          <a:avLst/>
        </a:prstGeom>
        <a:gradFill rotWithShape="0">
          <a:gsLst>
            <a:gs pos="0">
              <a:schemeClr val="accent5">
                <a:hueOff val="-139977"/>
                <a:satOff val="7608"/>
                <a:lumOff val="-1405"/>
                <a:alphaOff val="0"/>
                <a:tint val="96000"/>
                <a:lumMod val="104000"/>
              </a:schemeClr>
            </a:gs>
            <a:gs pos="100000">
              <a:schemeClr val="accent5">
                <a:hueOff val="-139977"/>
                <a:satOff val="7608"/>
                <a:lumOff val="-140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Portable hardware media/removable devices</a:t>
          </a:r>
          <a:endParaRPr lang="en-US" sz="2000" kern="1200"/>
        </a:p>
      </dsp:txBody>
      <dsp:txXfrm>
        <a:off x="2650095" y="293201"/>
        <a:ext cx="2406420" cy="1443852"/>
      </dsp:txXfrm>
    </dsp:sp>
    <dsp:sp modelId="{04D820B8-BC62-472A-AC76-6B2D0F1B7CC8}">
      <dsp:nvSpPr>
        <dsp:cNvPr id="0" name=""/>
        <dsp:cNvSpPr/>
      </dsp:nvSpPr>
      <dsp:spPr>
        <a:xfrm>
          <a:off x="5297158" y="293201"/>
          <a:ext cx="2406420" cy="1443852"/>
        </a:xfrm>
        <a:prstGeom prst="rect">
          <a:avLst/>
        </a:prstGeom>
        <a:gradFill rotWithShape="0">
          <a:gsLst>
            <a:gs pos="0">
              <a:schemeClr val="accent5">
                <a:hueOff val="-279955"/>
                <a:satOff val="15216"/>
                <a:lumOff val="-2811"/>
                <a:alphaOff val="0"/>
                <a:tint val="96000"/>
                <a:lumMod val="104000"/>
              </a:schemeClr>
            </a:gs>
            <a:gs pos="100000">
              <a:schemeClr val="accent5">
                <a:hueOff val="-279955"/>
                <a:satOff val="15216"/>
                <a:lumOff val="-281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Email Attachment</a:t>
          </a:r>
          <a:endParaRPr lang="en-US" sz="2000" kern="1200"/>
        </a:p>
      </dsp:txBody>
      <dsp:txXfrm>
        <a:off x="5297158" y="293201"/>
        <a:ext cx="2406420" cy="1443852"/>
      </dsp:txXfrm>
    </dsp:sp>
    <dsp:sp modelId="{7A498065-5B14-45B1-8A8A-AD57AC58A716}">
      <dsp:nvSpPr>
        <dsp:cNvPr id="0" name=""/>
        <dsp:cNvSpPr/>
      </dsp:nvSpPr>
      <dsp:spPr>
        <a:xfrm>
          <a:off x="7944221" y="293201"/>
          <a:ext cx="2406420" cy="1443852"/>
        </a:xfrm>
        <a:prstGeom prst="rect">
          <a:avLst/>
        </a:prstGeom>
        <a:gradFill rotWithShape="0">
          <a:gsLst>
            <a:gs pos="0">
              <a:schemeClr val="accent5">
                <a:hueOff val="-419932"/>
                <a:satOff val="22824"/>
                <a:lumOff val="-4216"/>
                <a:alphaOff val="0"/>
                <a:tint val="96000"/>
                <a:lumMod val="104000"/>
              </a:schemeClr>
            </a:gs>
            <a:gs pos="100000">
              <a:schemeClr val="accent5">
                <a:hueOff val="-419932"/>
                <a:satOff val="22824"/>
                <a:lumOff val="-421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Insecure patch management</a:t>
          </a:r>
          <a:endParaRPr lang="en-US" sz="2000" kern="1200"/>
        </a:p>
      </dsp:txBody>
      <dsp:txXfrm>
        <a:off x="7944221" y="293201"/>
        <a:ext cx="2406420" cy="1443852"/>
      </dsp:txXfrm>
    </dsp:sp>
    <dsp:sp modelId="{0C666BCD-AD0D-40E3-A2C7-EEDF8AFFCC2D}">
      <dsp:nvSpPr>
        <dsp:cNvPr id="0" name=""/>
        <dsp:cNvSpPr/>
      </dsp:nvSpPr>
      <dsp:spPr>
        <a:xfrm>
          <a:off x="1326564" y="1977696"/>
          <a:ext cx="2406420" cy="1443852"/>
        </a:xfrm>
        <a:prstGeom prst="rect">
          <a:avLst/>
        </a:prstGeom>
        <a:gradFill rotWithShape="0">
          <a:gsLst>
            <a:gs pos="0">
              <a:schemeClr val="accent5">
                <a:hueOff val="-559910"/>
                <a:satOff val="30431"/>
                <a:lumOff val="-5621"/>
                <a:alphaOff val="0"/>
                <a:tint val="96000"/>
                <a:lumMod val="104000"/>
              </a:schemeClr>
            </a:gs>
            <a:gs pos="100000">
              <a:schemeClr val="accent5">
                <a:hueOff val="-559910"/>
                <a:satOff val="30431"/>
                <a:lumOff val="-562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Browser and software bug</a:t>
          </a:r>
          <a:endParaRPr lang="en-US" sz="2000" kern="1200"/>
        </a:p>
      </dsp:txBody>
      <dsp:txXfrm>
        <a:off x="1326564" y="1977696"/>
        <a:ext cx="2406420" cy="1443852"/>
      </dsp:txXfrm>
    </dsp:sp>
    <dsp:sp modelId="{6266DDDF-A057-4B32-AFA4-E111A2F3147D}">
      <dsp:nvSpPr>
        <dsp:cNvPr id="0" name=""/>
        <dsp:cNvSpPr/>
      </dsp:nvSpPr>
      <dsp:spPr>
        <a:xfrm>
          <a:off x="3973627" y="1977696"/>
          <a:ext cx="2406420" cy="1443852"/>
        </a:xfrm>
        <a:prstGeom prst="rect">
          <a:avLst/>
        </a:prstGeom>
        <a:gradFill rotWithShape="0">
          <a:gsLst>
            <a:gs pos="0">
              <a:schemeClr val="accent5">
                <a:hueOff val="-699887"/>
                <a:satOff val="38039"/>
                <a:lumOff val="-7027"/>
                <a:alphaOff val="0"/>
                <a:tint val="96000"/>
                <a:lumMod val="104000"/>
              </a:schemeClr>
            </a:gs>
            <a:gs pos="100000">
              <a:schemeClr val="accent5">
                <a:hueOff val="-699887"/>
                <a:satOff val="38039"/>
                <a:lumOff val="-7027"/>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Bluetooth and wireless devices</a:t>
          </a:r>
          <a:endParaRPr lang="en-US" sz="2000" kern="1200"/>
        </a:p>
      </dsp:txBody>
      <dsp:txXfrm>
        <a:off x="3973627" y="1977696"/>
        <a:ext cx="2406420" cy="1443852"/>
      </dsp:txXfrm>
    </dsp:sp>
    <dsp:sp modelId="{022D92CC-BCFD-494A-AF77-4680EC7D3571}">
      <dsp:nvSpPr>
        <dsp:cNvPr id="0" name=""/>
        <dsp:cNvSpPr/>
      </dsp:nvSpPr>
      <dsp:spPr>
        <a:xfrm>
          <a:off x="6620689" y="1977696"/>
          <a:ext cx="2406420" cy="1443852"/>
        </a:xfrm>
        <a:prstGeom prst="rect">
          <a:avLst/>
        </a:prstGeom>
        <a:gradFill rotWithShape="0">
          <a:gsLst>
            <a:gs pos="0">
              <a:schemeClr val="accent5">
                <a:hueOff val="-839865"/>
                <a:satOff val="45647"/>
                <a:lumOff val="-8432"/>
                <a:alphaOff val="0"/>
                <a:tint val="96000"/>
                <a:lumMod val="104000"/>
              </a:schemeClr>
            </a:gs>
            <a:gs pos="100000">
              <a:schemeClr val="accent5">
                <a:hueOff val="-839865"/>
                <a:satOff val="45647"/>
                <a:lumOff val="-8432"/>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File sharing services(NETBIOS,FTP,</a:t>
          </a:r>
          <a:r>
            <a:rPr lang="en-US" sz="2000" kern="1200">
              <a:latin typeface="Goudy Old Style"/>
            </a:rPr>
            <a:t>SMTP</a:t>
          </a:r>
          <a:r>
            <a:rPr lang="en-US" sz="2000" kern="1200"/>
            <a:t>)</a:t>
          </a:r>
        </a:p>
      </dsp:txBody>
      <dsp:txXfrm>
        <a:off x="6620689" y="1977696"/>
        <a:ext cx="2406420" cy="1443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97D1-7567-4641-AC0C-2EB85B5C5FB4}">
      <dsp:nvSpPr>
        <dsp:cNvPr id="0" name=""/>
        <dsp:cNvSpPr/>
      </dsp:nvSpPr>
      <dsp:spPr>
        <a:xfrm>
          <a:off x="0" y="1374"/>
          <a:ext cx="10912475" cy="527071"/>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0" kern="1200"/>
            <a:t>Install</a:t>
          </a:r>
          <a:r>
            <a:rPr lang="en-IN" sz="2100" b="1" kern="1200"/>
            <a:t> </a:t>
          </a:r>
          <a:r>
            <a:rPr lang="en-IN" sz="2100" b="1" kern="1200">
              <a:solidFill>
                <a:schemeClr val="bg1"/>
              </a:solidFill>
            </a:rPr>
            <a:t>antivirus software </a:t>
          </a:r>
          <a:r>
            <a:rPr lang="en-IN" sz="2100" kern="1200"/>
            <a:t>and update regularly and </a:t>
          </a:r>
          <a:r>
            <a:rPr lang="en-IN" sz="2100" b="1" kern="1200">
              <a:solidFill>
                <a:schemeClr val="bg1"/>
              </a:solidFill>
            </a:rPr>
            <a:t>schedule regular scans </a:t>
          </a:r>
          <a:r>
            <a:rPr lang="en-IN" sz="2100" kern="1200"/>
            <a:t>for all drives after the installation of antivirus software.</a:t>
          </a:r>
          <a:endParaRPr lang="en-US" sz="2100" kern="1200"/>
        </a:p>
      </dsp:txBody>
      <dsp:txXfrm>
        <a:off x="25729" y="27103"/>
        <a:ext cx="10861017" cy="475613"/>
      </dsp:txXfrm>
    </dsp:sp>
    <dsp:sp modelId="{8826688E-7E77-4E6E-B444-4E87B775A78D}">
      <dsp:nvSpPr>
        <dsp:cNvPr id="0" name=""/>
        <dsp:cNvSpPr/>
      </dsp:nvSpPr>
      <dsp:spPr>
        <a:xfrm>
          <a:off x="0" y="537712"/>
          <a:ext cx="10912475" cy="527071"/>
        </a:xfrm>
        <a:prstGeom prst="roundRect">
          <a:avLst/>
        </a:prstGeom>
        <a:gradFill rotWithShape="0">
          <a:gsLst>
            <a:gs pos="0">
              <a:schemeClr val="accent2">
                <a:hueOff val="-32638"/>
                <a:satOff val="-1886"/>
                <a:lumOff val="2588"/>
                <a:alphaOff val="0"/>
                <a:tint val="96000"/>
                <a:lumMod val="104000"/>
              </a:schemeClr>
            </a:gs>
            <a:gs pos="100000">
              <a:schemeClr val="accent2">
                <a:hueOff val="-32638"/>
                <a:satOff val="-1886"/>
                <a:lumOff val="258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latin typeface="Goudy Old Style"/>
            </a:rPr>
            <a:t>Stay</a:t>
          </a:r>
          <a:r>
            <a:rPr lang="en-IN" sz="2100" kern="1200"/>
            <a:t> informed about </a:t>
          </a:r>
          <a:r>
            <a:rPr lang="en-IN" sz="2100" b="1" kern="1200">
              <a:solidFill>
                <a:schemeClr val="bg1"/>
              </a:solidFill>
            </a:rPr>
            <a:t>the latest virus threats.</a:t>
          </a:r>
          <a:endParaRPr lang="en-US" sz="2100" b="1" kern="1200">
            <a:solidFill>
              <a:schemeClr val="bg1"/>
            </a:solidFill>
          </a:endParaRPr>
        </a:p>
      </dsp:txBody>
      <dsp:txXfrm>
        <a:off x="25729" y="563441"/>
        <a:ext cx="10861017" cy="475613"/>
      </dsp:txXfrm>
    </dsp:sp>
    <dsp:sp modelId="{CBA23DC4-C638-4132-908A-B443967F5805}">
      <dsp:nvSpPr>
        <dsp:cNvPr id="0" name=""/>
        <dsp:cNvSpPr/>
      </dsp:nvSpPr>
      <dsp:spPr>
        <a:xfrm>
          <a:off x="0" y="1074051"/>
          <a:ext cx="10912475" cy="527071"/>
        </a:xfrm>
        <a:prstGeom prst="roundRect">
          <a:avLst/>
        </a:prstGeom>
        <a:gradFill rotWithShape="0">
          <a:gsLst>
            <a:gs pos="0">
              <a:schemeClr val="accent2">
                <a:hueOff val="-65276"/>
                <a:satOff val="-3773"/>
                <a:lumOff val="5176"/>
                <a:alphaOff val="0"/>
                <a:tint val="96000"/>
                <a:lumMod val="104000"/>
              </a:schemeClr>
            </a:gs>
            <a:gs pos="100000">
              <a:schemeClr val="accent2">
                <a:hueOff val="-65276"/>
                <a:satOff val="-3773"/>
                <a:lumOff val="517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Ensure the </a:t>
          </a:r>
          <a:r>
            <a:rPr lang="en-IN" sz="2100" b="1" kern="1200">
              <a:solidFill>
                <a:schemeClr val="bg1"/>
              </a:solidFill>
            </a:rPr>
            <a:t>pop-up blockers </a:t>
          </a:r>
          <a:r>
            <a:rPr lang="en-IN" sz="2100" kern="1200"/>
            <a:t>are enabled and </a:t>
          </a:r>
          <a:r>
            <a:rPr lang="en-IN" sz="2100" b="1" kern="1200">
              <a:solidFill>
                <a:schemeClr val="bg1"/>
              </a:solidFill>
            </a:rPr>
            <a:t>use an Internet firewall.</a:t>
          </a:r>
          <a:endParaRPr lang="en-US" sz="2100" b="1" kern="1200">
            <a:solidFill>
              <a:schemeClr val="bg1"/>
            </a:solidFill>
          </a:endParaRPr>
        </a:p>
      </dsp:txBody>
      <dsp:txXfrm>
        <a:off x="25729" y="1099780"/>
        <a:ext cx="10861017" cy="475613"/>
      </dsp:txXfrm>
    </dsp:sp>
    <dsp:sp modelId="{8F12ADFF-F567-4A63-9F74-70E3EB3ABAD8}">
      <dsp:nvSpPr>
        <dsp:cNvPr id="0" name=""/>
        <dsp:cNvSpPr/>
      </dsp:nvSpPr>
      <dsp:spPr>
        <a:xfrm>
          <a:off x="0" y="1610389"/>
          <a:ext cx="10912475" cy="527071"/>
        </a:xfrm>
        <a:prstGeom prst="roundRect">
          <a:avLst/>
        </a:prstGeom>
        <a:gradFill rotWithShape="0">
          <a:gsLst>
            <a:gs pos="0">
              <a:schemeClr val="accent2">
                <a:hueOff val="-97914"/>
                <a:satOff val="-5659"/>
                <a:lumOff val="7765"/>
                <a:alphaOff val="0"/>
                <a:tint val="96000"/>
                <a:lumMod val="104000"/>
              </a:schemeClr>
            </a:gs>
            <a:gs pos="100000">
              <a:schemeClr val="accent2">
                <a:hueOff val="-97914"/>
                <a:satOff val="-5659"/>
                <a:lumOff val="776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kern="1200"/>
            <a:t>Run </a:t>
          </a:r>
          <a:r>
            <a:rPr lang="en-IN" sz="2100" b="1" kern="1200">
              <a:solidFill>
                <a:schemeClr val="bg1"/>
              </a:solidFill>
            </a:rPr>
            <a:t>anti spyware </a:t>
          </a:r>
          <a:r>
            <a:rPr lang="en-IN" sz="2100" kern="1200"/>
            <a:t>or </a:t>
          </a:r>
          <a:r>
            <a:rPr lang="en-IN" sz="2100" b="1" kern="1200">
              <a:solidFill>
                <a:schemeClr val="bg1"/>
              </a:solidFill>
            </a:rPr>
            <a:t>anti adware </a:t>
          </a:r>
          <a:r>
            <a:rPr lang="en-IN" sz="2100" kern="1200">
              <a:latin typeface="Goudy Old Style"/>
            </a:rPr>
            <a:t>once a week.</a:t>
          </a:r>
          <a:endParaRPr lang="en-US" sz="2100" kern="1200"/>
        </a:p>
      </dsp:txBody>
      <dsp:txXfrm>
        <a:off x="25729" y="1636118"/>
        <a:ext cx="10861017" cy="475613"/>
      </dsp:txXfrm>
    </dsp:sp>
    <dsp:sp modelId="{375BCC72-C37C-4662-9D0B-D0517D5371AD}">
      <dsp:nvSpPr>
        <dsp:cNvPr id="0" name=""/>
        <dsp:cNvSpPr/>
      </dsp:nvSpPr>
      <dsp:spPr>
        <a:xfrm>
          <a:off x="0" y="2146728"/>
          <a:ext cx="10912475" cy="527071"/>
        </a:xfrm>
        <a:prstGeom prst="roundRect">
          <a:avLst/>
        </a:prstGeom>
        <a:gradFill rotWithShape="0">
          <a:gsLst>
            <a:gs pos="0">
              <a:schemeClr val="accent2">
                <a:hueOff val="-130552"/>
                <a:satOff val="-7546"/>
                <a:lumOff val="10353"/>
                <a:alphaOff val="0"/>
                <a:tint val="96000"/>
                <a:lumMod val="104000"/>
              </a:schemeClr>
            </a:gs>
            <a:gs pos="100000">
              <a:schemeClr val="accent2">
                <a:hueOff val="-130552"/>
                <a:satOff val="-7546"/>
                <a:lumOff val="1035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Do not open files with </a:t>
          </a:r>
          <a:r>
            <a:rPr lang="en-IN" sz="2100" b="1" kern="1200">
              <a:solidFill>
                <a:schemeClr val="bg1"/>
              </a:solidFill>
            </a:rPr>
            <a:t>more than one </a:t>
          </a:r>
          <a:r>
            <a:rPr lang="en-IN" sz="2100" b="1" kern="1200"/>
            <a:t>file type extension.</a:t>
          </a:r>
          <a:endParaRPr lang="en-US" sz="2100" b="1" kern="1200"/>
        </a:p>
      </dsp:txBody>
      <dsp:txXfrm>
        <a:off x="25729" y="2172457"/>
        <a:ext cx="10861017" cy="475613"/>
      </dsp:txXfrm>
    </dsp:sp>
    <dsp:sp modelId="{25BCD45E-9993-49A1-B01B-237D9C3CA2A3}">
      <dsp:nvSpPr>
        <dsp:cNvPr id="0" name=""/>
        <dsp:cNvSpPr/>
      </dsp:nvSpPr>
      <dsp:spPr>
        <a:xfrm>
          <a:off x="0" y="2683066"/>
          <a:ext cx="10912475" cy="527071"/>
        </a:xfrm>
        <a:prstGeom prst="roundRect">
          <a:avLst/>
        </a:prstGeom>
        <a:gradFill rotWithShape="0">
          <a:gsLst>
            <a:gs pos="0">
              <a:schemeClr val="accent2">
                <a:hueOff val="-163190"/>
                <a:satOff val="-9432"/>
                <a:lumOff val="12941"/>
                <a:alphaOff val="0"/>
                <a:tint val="96000"/>
                <a:lumMod val="104000"/>
              </a:schemeClr>
            </a:gs>
            <a:gs pos="100000">
              <a:schemeClr val="accent2">
                <a:hueOff val="-163190"/>
                <a:satOff val="-9432"/>
                <a:lumOff val="12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a:latin typeface="Goudy Old Style"/>
            </a:rPr>
            <a:t>Regularly maintain </a:t>
          </a:r>
          <a:r>
            <a:rPr lang="en-IN" sz="2100" b="1" kern="1200">
              <a:solidFill>
                <a:schemeClr val="bg1"/>
              </a:solidFill>
              <a:latin typeface="Goudy Old Style"/>
            </a:rPr>
            <a:t>data backup.</a:t>
          </a:r>
        </a:p>
      </dsp:txBody>
      <dsp:txXfrm>
        <a:off x="25729" y="2708795"/>
        <a:ext cx="10861017" cy="4756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C6FF0-668C-4032-889E-F6DFE204E280}">
      <dsp:nvSpPr>
        <dsp:cNvPr id="0" name=""/>
        <dsp:cNvSpPr/>
      </dsp:nvSpPr>
      <dsp:spPr>
        <a:xfrm>
          <a:off x="0" y="3283"/>
          <a:ext cx="6266011" cy="83537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Avoid opening email attachments received from </a:t>
          </a:r>
          <a:r>
            <a:rPr lang="en-US" sz="2100" b="1" kern="1200">
              <a:solidFill>
                <a:schemeClr val="bg1"/>
              </a:solidFill>
            </a:rPr>
            <a:t>unknown senders</a:t>
          </a:r>
          <a:r>
            <a:rPr lang="en-US" sz="2100" kern="1200"/>
            <a:t>.</a:t>
          </a:r>
        </a:p>
      </dsp:txBody>
      <dsp:txXfrm>
        <a:off x="40780" y="44063"/>
        <a:ext cx="6184451" cy="753819"/>
      </dsp:txXfrm>
    </dsp:sp>
    <dsp:sp modelId="{438482E3-281C-4097-9AA1-98E656E7DC43}">
      <dsp:nvSpPr>
        <dsp:cNvPr id="0" name=""/>
        <dsp:cNvSpPr/>
      </dsp:nvSpPr>
      <dsp:spPr>
        <a:xfrm>
          <a:off x="0" y="899143"/>
          <a:ext cx="6266011" cy="835379"/>
        </a:xfrm>
        <a:prstGeom prst="roundRect">
          <a:avLst/>
        </a:prstGeom>
        <a:gradFill rotWithShape="0">
          <a:gsLst>
            <a:gs pos="0">
              <a:schemeClr val="accent2">
                <a:hueOff val="-32638"/>
                <a:satOff val="-1886"/>
                <a:lumOff val="2588"/>
                <a:alphaOff val="0"/>
                <a:tint val="96000"/>
                <a:lumMod val="104000"/>
              </a:schemeClr>
            </a:gs>
            <a:gs pos="100000">
              <a:schemeClr val="accent2">
                <a:hueOff val="-32638"/>
                <a:satOff val="-1886"/>
                <a:lumOff val="258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Avoid accepting </a:t>
          </a:r>
          <a:r>
            <a:rPr lang="en-US" sz="2100" b="1" kern="1200">
              <a:solidFill>
                <a:schemeClr val="bg1"/>
              </a:solidFill>
            </a:rPr>
            <a:t>programs transferred </a:t>
          </a:r>
          <a:r>
            <a:rPr lang="en-US" sz="2100" kern="1200"/>
            <a:t>by instant messaging.</a:t>
          </a:r>
        </a:p>
      </dsp:txBody>
      <dsp:txXfrm>
        <a:off x="40780" y="939923"/>
        <a:ext cx="6184451" cy="753819"/>
      </dsp:txXfrm>
    </dsp:sp>
    <dsp:sp modelId="{53F2EF75-A41B-4A3E-8946-01D82FB4D73E}">
      <dsp:nvSpPr>
        <dsp:cNvPr id="0" name=""/>
        <dsp:cNvSpPr/>
      </dsp:nvSpPr>
      <dsp:spPr>
        <a:xfrm>
          <a:off x="0" y="1795003"/>
          <a:ext cx="6266011" cy="835379"/>
        </a:xfrm>
        <a:prstGeom prst="roundRect">
          <a:avLst/>
        </a:prstGeom>
        <a:gradFill rotWithShape="0">
          <a:gsLst>
            <a:gs pos="0">
              <a:schemeClr val="accent2">
                <a:hueOff val="-65276"/>
                <a:satOff val="-3773"/>
                <a:lumOff val="5176"/>
                <a:alphaOff val="0"/>
                <a:tint val="96000"/>
                <a:lumMod val="104000"/>
              </a:schemeClr>
            </a:gs>
            <a:gs pos="100000">
              <a:schemeClr val="accent2">
                <a:hueOff val="-65276"/>
                <a:satOff val="-3773"/>
                <a:lumOff val="517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Harden weak default </a:t>
          </a:r>
          <a:r>
            <a:rPr lang="en-US" sz="2100" b="1" kern="1200">
              <a:solidFill>
                <a:schemeClr val="bg1"/>
              </a:solidFill>
            </a:rPr>
            <a:t>configuration settings </a:t>
          </a:r>
          <a:r>
            <a:rPr lang="en-US" sz="2100" kern="1200"/>
            <a:t>and disable unused functionalities, protocols, and services.</a:t>
          </a:r>
        </a:p>
      </dsp:txBody>
      <dsp:txXfrm>
        <a:off x="40780" y="1835783"/>
        <a:ext cx="6184451" cy="753819"/>
      </dsp:txXfrm>
    </dsp:sp>
    <dsp:sp modelId="{C42D7FA4-F81D-4E1A-A1DF-6883C73CA1DC}">
      <dsp:nvSpPr>
        <dsp:cNvPr id="0" name=""/>
        <dsp:cNvSpPr/>
      </dsp:nvSpPr>
      <dsp:spPr>
        <a:xfrm>
          <a:off x="0" y="2690863"/>
          <a:ext cx="6266011" cy="835379"/>
        </a:xfrm>
        <a:prstGeom prst="roundRect">
          <a:avLst/>
        </a:prstGeom>
        <a:gradFill rotWithShape="0">
          <a:gsLst>
            <a:gs pos="0">
              <a:schemeClr val="accent2">
                <a:hueOff val="-97914"/>
                <a:satOff val="-5659"/>
                <a:lumOff val="7765"/>
                <a:alphaOff val="0"/>
                <a:tint val="96000"/>
                <a:lumMod val="104000"/>
              </a:schemeClr>
            </a:gs>
            <a:gs pos="100000">
              <a:schemeClr val="accent2">
                <a:hueOff val="-97914"/>
                <a:satOff val="-5659"/>
                <a:lumOff val="776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Install </a:t>
          </a:r>
          <a:r>
            <a:rPr lang="en-US" sz="2100" b="1" kern="1200">
              <a:solidFill>
                <a:schemeClr val="bg1"/>
              </a:solidFill>
            </a:rPr>
            <a:t>patches</a:t>
          </a:r>
          <a:r>
            <a:rPr lang="en-US" sz="2100" kern="1200"/>
            <a:t> and </a:t>
          </a:r>
          <a:r>
            <a:rPr lang="en-US" sz="2100" b="1" kern="1200">
              <a:solidFill>
                <a:schemeClr val="bg1"/>
              </a:solidFill>
            </a:rPr>
            <a:t>security updates </a:t>
          </a:r>
          <a:r>
            <a:rPr lang="en-US" sz="2100" kern="1200"/>
            <a:t>for the OS and applications.</a:t>
          </a:r>
          <a:endParaRPr lang="en-IN" sz="2100" kern="1200"/>
        </a:p>
      </dsp:txBody>
      <dsp:txXfrm>
        <a:off x="40780" y="2731643"/>
        <a:ext cx="6184451" cy="753819"/>
      </dsp:txXfrm>
    </dsp:sp>
    <dsp:sp modelId="{7B714938-31CC-4C4A-B287-923794496FD7}">
      <dsp:nvSpPr>
        <dsp:cNvPr id="0" name=""/>
        <dsp:cNvSpPr/>
      </dsp:nvSpPr>
      <dsp:spPr>
        <a:xfrm>
          <a:off x="0" y="3586723"/>
          <a:ext cx="6266011" cy="835379"/>
        </a:xfrm>
        <a:prstGeom prst="roundRect">
          <a:avLst/>
        </a:prstGeom>
        <a:gradFill rotWithShape="0">
          <a:gsLst>
            <a:gs pos="0">
              <a:schemeClr val="accent2">
                <a:hueOff val="-130552"/>
                <a:satOff val="-7546"/>
                <a:lumOff val="10353"/>
                <a:alphaOff val="0"/>
                <a:tint val="96000"/>
                <a:lumMod val="104000"/>
              </a:schemeClr>
            </a:gs>
            <a:gs pos="100000">
              <a:schemeClr val="accent2">
                <a:hueOff val="-130552"/>
                <a:satOff val="-7546"/>
                <a:lumOff val="1035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Avoid downloading and executing applications from </a:t>
          </a:r>
          <a:r>
            <a:rPr lang="en-US" sz="2100" b="1" kern="1200">
              <a:solidFill>
                <a:schemeClr val="bg1"/>
              </a:solidFill>
            </a:rPr>
            <a:t>untrusted sources</a:t>
          </a:r>
          <a:r>
            <a:rPr lang="en-US" sz="2100" b="0" kern="1200">
              <a:solidFill>
                <a:schemeClr val="tx1"/>
              </a:solidFill>
            </a:rPr>
            <a:t>.</a:t>
          </a:r>
          <a:endParaRPr lang="en-IN" sz="2100" b="0" kern="1200">
            <a:solidFill>
              <a:schemeClr val="tx1"/>
            </a:solidFill>
          </a:endParaRPr>
        </a:p>
      </dsp:txBody>
      <dsp:txXfrm>
        <a:off x="40780" y="3627503"/>
        <a:ext cx="6184451" cy="753819"/>
      </dsp:txXfrm>
    </dsp:sp>
    <dsp:sp modelId="{B875A14D-053F-43A3-BB1E-51902C7D27E8}">
      <dsp:nvSpPr>
        <dsp:cNvPr id="0" name=""/>
        <dsp:cNvSpPr/>
      </dsp:nvSpPr>
      <dsp:spPr>
        <a:xfrm>
          <a:off x="0" y="4482583"/>
          <a:ext cx="6266011" cy="835379"/>
        </a:xfrm>
        <a:prstGeom prst="roundRect">
          <a:avLst/>
        </a:prstGeom>
        <a:gradFill rotWithShape="0">
          <a:gsLst>
            <a:gs pos="0">
              <a:schemeClr val="accent2">
                <a:hueOff val="-163190"/>
                <a:satOff val="-9432"/>
                <a:lumOff val="12941"/>
                <a:alphaOff val="0"/>
                <a:tint val="96000"/>
                <a:lumMod val="104000"/>
              </a:schemeClr>
            </a:gs>
            <a:gs pos="100000">
              <a:schemeClr val="accent2">
                <a:hueOff val="-163190"/>
                <a:satOff val="-9432"/>
                <a:lumOff val="12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Avoid clicking on </a:t>
          </a:r>
          <a:r>
            <a:rPr lang="en-US" sz="2100" b="1" kern="1200">
              <a:solidFill>
                <a:schemeClr val="bg1"/>
              </a:solidFill>
            </a:rPr>
            <a:t>unsolicited pop-ups </a:t>
          </a:r>
          <a:r>
            <a:rPr lang="en-US" sz="2100" kern="1200"/>
            <a:t>and </a:t>
          </a:r>
          <a:r>
            <a:rPr lang="en-US" sz="2100" b="1" kern="1200">
              <a:solidFill>
                <a:schemeClr val="bg1"/>
              </a:solidFill>
            </a:rPr>
            <a:t>banners</a:t>
          </a:r>
          <a:r>
            <a:rPr lang="en-US" sz="2100" kern="1200"/>
            <a:t>.</a:t>
          </a:r>
          <a:endParaRPr lang="en-IN" sz="2100" kern="1200"/>
        </a:p>
      </dsp:txBody>
      <dsp:txXfrm>
        <a:off x="40780" y="4523363"/>
        <a:ext cx="6184451" cy="7538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74B82-7E7D-46BC-A705-DE09550490F6}">
      <dsp:nvSpPr>
        <dsp:cNvPr id="0" name=""/>
        <dsp:cNvSpPr/>
      </dsp:nvSpPr>
      <dsp:spPr>
        <a:xfrm>
          <a:off x="0" y="427023"/>
          <a:ext cx="6266011" cy="74353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Vulnerability Scanning – Nessus</a:t>
          </a:r>
        </a:p>
      </dsp:txBody>
      <dsp:txXfrm>
        <a:off x="36296" y="463319"/>
        <a:ext cx="6193419" cy="670943"/>
      </dsp:txXfrm>
    </dsp:sp>
    <dsp:sp modelId="{EEE1ED74-C67A-4774-A88C-9C77572EDFCF}">
      <dsp:nvSpPr>
        <dsp:cNvPr id="0" name=""/>
        <dsp:cNvSpPr/>
      </dsp:nvSpPr>
      <dsp:spPr>
        <a:xfrm>
          <a:off x="0" y="1259838"/>
          <a:ext cx="6266011" cy="743535"/>
        </a:xfrm>
        <a:prstGeom prst="roundRect">
          <a:avLst/>
        </a:prstGeom>
        <a:gradFill rotWithShape="0">
          <a:gsLst>
            <a:gs pos="0">
              <a:schemeClr val="accent2">
                <a:hueOff val="-81595"/>
                <a:satOff val="-4716"/>
                <a:lumOff val="6471"/>
                <a:alphaOff val="0"/>
                <a:tint val="96000"/>
                <a:lumMod val="104000"/>
              </a:schemeClr>
            </a:gs>
            <a:gs pos="100000">
              <a:schemeClr val="accent2">
                <a:hueOff val="-81595"/>
                <a:satOff val="-4716"/>
                <a:lumOff val="647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To gain access to system – BruteForce</a:t>
          </a:r>
        </a:p>
      </dsp:txBody>
      <dsp:txXfrm>
        <a:off x="36296" y="1296134"/>
        <a:ext cx="6193419" cy="670943"/>
      </dsp:txXfrm>
    </dsp:sp>
    <dsp:sp modelId="{72010626-7B0B-44FE-973A-7F266BAD26AF}">
      <dsp:nvSpPr>
        <dsp:cNvPr id="0" name=""/>
        <dsp:cNvSpPr/>
      </dsp:nvSpPr>
      <dsp:spPr>
        <a:xfrm>
          <a:off x="0" y="2092653"/>
          <a:ext cx="6266011" cy="743535"/>
        </a:xfrm>
        <a:prstGeom prst="roundRect">
          <a:avLst/>
        </a:prstGeom>
        <a:gradFill rotWithShape="0">
          <a:gsLst>
            <a:gs pos="0">
              <a:schemeClr val="accent2">
                <a:hueOff val="-163190"/>
                <a:satOff val="-9432"/>
                <a:lumOff val="12941"/>
                <a:alphaOff val="0"/>
                <a:tint val="96000"/>
                <a:lumMod val="104000"/>
              </a:schemeClr>
            </a:gs>
            <a:gs pos="100000">
              <a:schemeClr val="accent2">
                <a:hueOff val="-163190"/>
                <a:satOff val="-9432"/>
                <a:lumOff val="1294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Malware Analysis Tools</a:t>
          </a:r>
        </a:p>
      </dsp:txBody>
      <dsp:txXfrm>
        <a:off x="36296" y="2128949"/>
        <a:ext cx="6193419" cy="670943"/>
      </dsp:txXfrm>
    </dsp:sp>
    <dsp:sp modelId="{B591B09A-595A-44F1-8D55-17E72B055216}">
      <dsp:nvSpPr>
        <dsp:cNvPr id="0" name=""/>
        <dsp:cNvSpPr/>
      </dsp:nvSpPr>
      <dsp:spPr>
        <a:xfrm>
          <a:off x="0" y="2836188"/>
          <a:ext cx="6266011" cy="163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4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CurrPorts – Port monitoring</a:t>
          </a:r>
        </a:p>
        <a:p>
          <a:pPr marL="228600" lvl="1" indent="-228600" algn="l" defTabSz="1066800">
            <a:lnSpc>
              <a:spcPct val="90000"/>
            </a:lnSpc>
            <a:spcBef>
              <a:spcPct val="0"/>
            </a:spcBef>
            <a:spcAft>
              <a:spcPct val="20000"/>
            </a:spcAft>
            <a:buChar char="•"/>
          </a:pPr>
          <a:r>
            <a:rPr lang="en-US" sz="2400" kern="1200"/>
            <a:t>Windows Services Manager (SrvMan)</a:t>
          </a:r>
        </a:p>
        <a:p>
          <a:pPr marL="228600" lvl="1" indent="-228600" algn="l" defTabSz="1066800">
            <a:lnSpc>
              <a:spcPct val="90000"/>
            </a:lnSpc>
            <a:spcBef>
              <a:spcPct val="0"/>
            </a:spcBef>
            <a:spcAft>
              <a:spcPct val="20000"/>
            </a:spcAft>
            <a:buChar char="•"/>
          </a:pPr>
          <a:r>
            <a:rPr lang="en-US" sz="2400" kern="1200"/>
            <a:t>Driver Booster - Device Drivers Monitoring</a:t>
          </a:r>
        </a:p>
        <a:p>
          <a:pPr marL="228600" lvl="1" indent="-228600" algn="l" defTabSz="1066800">
            <a:lnSpc>
              <a:spcPct val="90000"/>
            </a:lnSpc>
            <a:spcBef>
              <a:spcPct val="0"/>
            </a:spcBef>
            <a:spcAft>
              <a:spcPct val="20000"/>
            </a:spcAft>
            <a:buChar char="•"/>
          </a:pPr>
          <a:r>
            <a:rPr lang="en-US" sz="2400" kern="1200"/>
            <a:t>DNSQuerySniffer – DNS monitoring</a:t>
          </a:r>
        </a:p>
      </dsp:txBody>
      <dsp:txXfrm>
        <a:off x="0" y="2836188"/>
        <a:ext cx="6266011" cy="16363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90D72-AFB2-4040-960A-BBD59E4E3C6F}">
      <dsp:nvSpPr>
        <dsp:cNvPr id="0" name=""/>
        <dsp:cNvSpPr/>
      </dsp:nvSpPr>
      <dsp:spPr>
        <a:xfrm>
          <a:off x="7806407" y="1431435"/>
          <a:ext cx="1144469" cy="544663"/>
        </a:xfrm>
        <a:custGeom>
          <a:avLst/>
          <a:gdLst/>
          <a:ahLst/>
          <a:cxnLst/>
          <a:rect l="0" t="0" r="0" b="0"/>
          <a:pathLst>
            <a:path>
              <a:moveTo>
                <a:pt x="0" y="0"/>
              </a:moveTo>
              <a:lnTo>
                <a:pt x="0" y="371172"/>
              </a:lnTo>
              <a:lnTo>
                <a:pt x="1144469" y="371172"/>
              </a:lnTo>
              <a:lnTo>
                <a:pt x="1144469" y="544663"/>
              </a:lnTo>
            </a:path>
          </a:pathLst>
        </a:custGeom>
        <a:noFill/>
        <a:ln w="9525"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577384-23A5-47DC-AD6D-350D085A0984}">
      <dsp:nvSpPr>
        <dsp:cNvPr id="0" name=""/>
        <dsp:cNvSpPr/>
      </dsp:nvSpPr>
      <dsp:spPr>
        <a:xfrm>
          <a:off x="6661937" y="1431435"/>
          <a:ext cx="1144469" cy="544663"/>
        </a:xfrm>
        <a:custGeom>
          <a:avLst/>
          <a:gdLst/>
          <a:ahLst/>
          <a:cxnLst/>
          <a:rect l="0" t="0" r="0" b="0"/>
          <a:pathLst>
            <a:path>
              <a:moveTo>
                <a:pt x="1144469" y="0"/>
              </a:moveTo>
              <a:lnTo>
                <a:pt x="1144469" y="371172"/>
              </a:lnTo>
              <a:lnTo>
                <a:pt x="0" y="371172"/>
              </a:lnTo>
              <a:lnTo>
                <a:pt x="0" y="544663"/>
              </a:lnTo>
            </a:path>
          </a:pathLst>
        </a:custGeom>
        <a:noFill/>
        <a:ln w="9525"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0B0761-7614-4EC8-8EFC-06FA2B010A0B}">
      <dsp:nvSpPr>
        <dsp:cNvPr id="0" name=""/>
        <dsp:cNvSpPr/>
      </dsp:nvSpPr>
      <dsp:spPr>
        <a:xfrm>
          <a:off x="3205" y="242227"/>
          <a:ext cx="1872768" cy="118920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AAC0B1C-6167-4956-8A08-6B91E37D399C}">
      <dsp:nvSpPr>
        <dsp:cNvPr id="0" name=""/>
        <dsp:cNvSpPr/>
      </dsp:nvSpPr>
      <dsp:spPr>
        <a:xfrm>
          <a:off x="211290" y="439908"/>
          <a:ext cx="1872768" cy="118920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Introduction to Malware</a:t>
          </a:r>
          <a:endParaRPr lang="en-US" sz="1800" kern="1200"/>
        </a:p>
      </dsp:txBody>
      <dsp:txXfrm>
        <a:off x="246121" y="474739"/>
        <a:ext cx="1803106" cy="1119546"/>
      </dsp:txXfrm>
    </dsp:sp>
    <dsp:sp modelId="{4C898876-5577-4A0E-BDC9-A85B734A5E4E}">
      <dsp:nvSpPr>
        <dsp:cNvPr id="0" name=""/>
        <dsp:cNvSpPr/>
      </dsp:nvSpPr>
      <dsp:spPr>
        <a:xfrm>
          <a:off x="2292144" y="242227"/>
          <a:ext cx="1872768" cy="118920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CF0169E-217E-4478-8ADF-9DC633B23907}">
      <dsp:nvSpPr>
        <dsp:cNvPr id="0" name=""/>
        <dsp:cNvSpPr/>
      </dsp:nvSpPr>
      <dsp:spPr>
        <a:xfrm>
          <a:off x="2500229" y="439908"/>
          <a:ext cx="1872768" cy="118920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Real-Life Examples</a:t>
          </a:r>
        </a:p>
      </dsp:txBody>
      <dsp:txXfrm>
        <a:off x="2535060" y="474739"/>
        <a:ext cx="1803106" cy="1119546"/>
      </dsp:txXfrm>
    </dsp:sp>
    <dsp:sp modelId="{7879FD25-8315-4B97-8D98-4F83607130D8}">
      <dsp:nvSpPr>
        <dsp:cNvPr id="0" name=""/>
        <dsp:cNvSpPr/>
      </dsp:nvSpPr>
      <dsp:spPr>
        <a:xfrm>
          <a:off x="4581083" y="242227"/>
          <a:ext cx="1872768" cy="118920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0E7A477-83E0-4375-97CA-3FD1153D40FD}">
      <dsp:nvSpPr>
        <dsp:cNvPr id="0" name=""/>
        <dsp:cNvSpPr/>
      </dsp:nvSpPr>
      <dsp:spPr>
        <a:xfrm>
          <a:off x="4789169" y="439908"/>
          <a:ext cx="1872768" cy="118920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Ways for Malware to Enter a System</a:t>
          </a:r>
        </a:p>
      </dsp:txBody>
      <dsp:txXfrm>
        <a:off x="4824000" y="474739"/>
        <a:ext cx="1803106" cy="1119546"/>
      </dsp:txXfrm>
    </dsp:sp>
    <dsp:sp modelId="{14505A63-92C9-4F1E-8161-B29B17889C91}">
      <dsp:nvSpPr>
        <dsp:cNvPr id="0" name=""/>
        <dsp:cNvSpPr/>
      </dsp:nvSpPr>
      <dsp:spPr>
        <a:xfrm>
          <a:off x="6870023" y="242227"/>
          <a:ext cx="1872768" cy="118920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5859E71-B098-444A-9428-A719B39ABCCC}">
      <dsp:nvSpPr>
        <dsp:cNvPr id="0" name=""/>
        <dsp:cNvSpPr/>
      </dsp:nvSpPr>
      <dsp:spPr>
        <a:xfrm>
          <a:off x="7078108" y="439908"/>
          <a:ext cx="1872768" cy="118920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Countermeasures</a:t>
          </a:r>
          <a:endParaRPr lang="en-US" sz="1800" kern="1200"/>
        </a:p>
      </dsp:txBody>
      <dsp:txXfrm>
        <a:off x="7112939" y="474739"/>
        <a:ext cx="1803106" cy="1119546"/>
      </dsp:txXfrm>
    </dsp:sp>
    <dsp:sp modelId="{88235A1C-6609-4F87-9EFB-F3F88FE91B53}">
      <dsp:nvSpPr>
        <dsp:cNvPr id="0" name=""/>
        <dsp:cNvSpPr/>
      </dsp:nvSpPr>
      <dsp:spPr>
        <a:xfrm>
          <a:off x="5725553" y="1976099"/>
          <a:ext cx="1872768" cy="1189208"/>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49F6092-E177-44F8-9A05-84E874FEB6A6}">
      <dsp:nvSpPr>
        <dsp:cNvPr id="0" name=""/>
        <dsp:cNvSpPr/>
      </dsp:nvSpPr>
      <dsp:spPr>
        <a:xfrm>
          <a:off x="5933638" y="2173780"/>
          <a:ext cx="1872768" cy="1189208"/>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Virus and Worm</a:t>
          </a:r>
          <a:endParaRPr lang="en-US" sz="1800" kern="1200"/>
        </a:p>
      </dsp:txBody>
      <dsp:txXfrm>
        <a:off x="5968469" y="2208611"/>
        <a:ext cx="1803106" cy="1119546"/>
      </dsp:txXfrm>
    </dsp:sp>
    <dsp:sp modelId="{682FA53F-E286-414D-BEB0-7B8ED799A524}">
      <dsp:nvSpPr>
        <dsp:cNvPr id="0" name=""/>
        <dsp:cNvSpPr/>
      </dsp:nvSpPr>
      <dsp:spPr>
        <a:xfrm>
          <a:off x="8014492" y="1976099"/>
          <a:ext cx="1872768" cy="1189208"/>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3F73A2-881F-476F-828F-D71A78335658}">
      <dsp:nvSpPr>
        <dsp:cNvPr id="0" name=""/>
        <dsp:cNvSpPr/>
      </dsp:nvSpPr>
      <dsp:spPr>
        <a:xfrm>
          <a:off x="8222578" y="2173780"/>
          <a:ext cx="1872768" cy="1189208"/>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Trojan</a:t>
          </a:r>
          <a:endParaRPr lang="en-US" sz="1800" kern="1200"/>
        </a:p>
      </dsp:txBody>
      <dsp:txXfrm>
        <a:off x="8257409" y="2208611"/>
        <a:ext cx="1803106" cy="11195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9/19/2024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9/19/2024</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1.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jpe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10"/>
            <a:ext cx="12191980" cy="6857990"/>
          </a:xfrm>
          <a:prstGeom prst="rect">
            <a:avLst/>
          </a:prstGeom>
        </p:spPr>
      </p:pic>
      <p:sp useBgFill="1">
        <p:nvSpPr>
          <p:cNvPr id="10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480733" y="2074339"/>
            <a:ext cx="7219954" cy="1828801"/>
          </a:xfrm>
        </p:spPr>
        <p:txBody>
          <a:bodyPr>
            <a:normAutofit/>
          </a:bodyPr>
          <a:lstStyle/>
          <a:p>
            <a:r>
              <a:rPr lang="en-US" sz="4800" b="1"/>
              <a:t>Malware Threats and Countermeasures</a:t>
            </a:r>
            <a:endParaRPr lang="en-US" sz="4800" b="1">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480733" y="3903138"/>
            <a:ext cx="7219954" cy="1049867"/>
          </a:xfrm>
        </p:spPr>
        <p:txBody>
          <a:bodyPr>
            <a:normAutofit/>
          </a:bodyPr>
          <a:lstStyle/>
          <a:p>
            <a:pPr>
              <a:lnSpc>
                <a:spcPct val="100000"/>
              </a:lnSpc>
            </a:pPr>
            <a:r>
              <a:rPr lang="en-US" sz="1400"/>
              <a:t>By: </a:t>
            </a:r>
          </a:p>
          <a:p>
            <a:pPr>
              <a:lnSpc>
                <a:spcPct val="100000"/>
              </a:lnSpc>
            </a:pPr>
            <a:r>
              <a:rPr lang="en-US" sz="1400"/>
              <a:t>Harsh Raj (219302137)</a:t>
            </a:r>
            <a:endParaRPr lang="en-US"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a:lnSpc>
                <a:spcPct val="100000"/>
              </a:lnSpc>
            </a:pP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Shivang Bansal (219302114)</a:t>
            </a:r>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1E3E68-B79D-4D0B-9917-2CDE4CDF5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729264" y="251377"/>
            <a:ext cx="5844759" cy="1598540"/>
          </a:xfrm>
        </p:spPr>
        <p:txBody>
          <a:bodyPr>
            <a:noAutofit/>
          </a:bodyPr>
          <a:lstStyle/>
          <a:p>
            <a:r>
              <a:rPr lang="en-US" sz="4100" b="1">
                <a:effectLst/>
              </a:rPr>
              <a:t>Introduction</a:t>
            </a:r>
            <a:r>
              <a:rPr lang="en-US" sz="4100" b="1"/>
              <a:t> to Malware</a:t>
            </a:r>
            <a:br>
              <a:rPr lang="en-US" sz="4100"/>
            </a:br>
            <a:r>
              <a:rPr lang="en-US" sz="4100"/>
              <a:t>	</a:t>
            </a:r>
            <a:br>
              <a:rPr lang="en-US" sz="4100"/>
            </a:br>
            <a:endParaRPr lang="en-US" sz="4100"/>
          </a:p>
        </p:txBody>
      </p:sp>
      <p:pic>
        <p:nvPicPr>
          <p:cNvPr id="33" name="Picture 32">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graphicFrame>
        <p:nvGraphicFramePr>
          <p:cNvPr id="26" name="Content Placeholder 2">
            <a:extLst>
              <a:ext uri="{FF2B5EF4-FFF2-40B4-BE49-F238E27FC236}">
                <a16:creationId xmlns:a16="http://schemas.microsoft.com/office/drawing/2014/main" id="{383830DC-88DE-2658-A81F-A7E1D6CA10E6}"/>
              </a:ext>
            </a:extLst>
          </p:cNvPr>
          <p:cNvGraphicFramePr>
            <a:graphicFrameLocks noGrp="1"/>
          </p:cNvGraphicFramePr>
          <p:nvPr>
            <p:ph idx="1"/>
            <p:extLst>
              <p:ext uri="{D42A27DB-BD31-4B8C-83A1-F6EECF244321}">
                <p14:modId xmlns:p14="http://schemas.microsoft.com/office/powerpoint/2010/main" val="737555980"/>
              </p:ext>
            </p:extLst>
          </p:nvPr>
        </p:nvGraphicFramePr>
        <p:xfrm>
          <a:off x="650697" y="1389694"/>
          <a:ext cx="10890606" cy="66980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a:extLst>
              <a:ext uri="{FF2B5EF4-FFF2-40B4-BE49-F238E27FC236}">
                <a16:creationId xmlns:a16="http://schemas.microsoft.com/office/drawing/2014/main" id="{E3108DA3-4CD8-379E-9FCB-73BD96BBB691}"/>
              </a:ext>
            </a:extLst>
          </p:cNvPr>
          <p:cNvSpPr txBox="1"/>
          <p:nvPr/>
        </p:nvSpPr>
        <p:spPr>
          <a:xfrm>
            <a:off x="1754311" y="1496829"/>
            <a:ext cx="7726166" cy="2616101"/>
          </a:xfrm>
          <a:prstGeom prst="rect">
            <a:avLst/>
          </a:prstGeom>
          <a:noFill/>
        </p:spPr>
        <p:txBody>
          <a:bodyPr wrap="square" rtlCol="0">
            <a:spAutoFit/>
          </a:bodyPr>
          <a:lstStyle/>
          <a:p>
            <a:r>
              <a:rPr lang="en-US" sz="2500"/>
              <a:t>Malware is malicious software that damages or disables computer systems and gives full or limited control of the systems to the malware creator for the purpose of theft or fraud.</a:t>
            </a:r>
          </a:p>
          <a:p>
            <a:endParaRPr lang="en-US" sz="2500"/>
          </a:p>
          <a:p>
            <a:r>
              <a:rPr lang="en-US" sz="2500"/>
              <a:t>Examples of Malware:</a:t>
            </a:r>
          </a:p>
          <a:p>
            <a:endParaRPr lang="en-IN" sz="140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0E6B258B-4062-3457-BA65-9B74D7104CC2}"/>
              </a:ext>
            </a:extLst>
          </p:cNvPr>
          <p:cNvGraphicFramePr>
            <a:graphicFrameLocks noGrp="1"/>
          </p:cNvGraphicFramePr>
          <p:nvPr>
            <p:ph idx="1"/>
            <p:extLst>
              <p:ext uri="{D42A27DB-BD31-4B8C-83A1-F6EECF244321}">
                <p14:modId xmlns:p14="http://schemas.microsoft.com/office/powerpoint/2010/main" val="1708388191"/>
              </p:ext>
            </p:extLst>
          </p:nvPr>
        </p:nvGraphicFramePr>
        <p:xfrm>
          <a:off x="913795" y="246580"/>
          <a:ext cx="10353762" cy="629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6">
            <a:extLst>
              <a:ext uri="{FF2B5EF4-FFF2-40B4-BE49-F238E27FC236}">
                <a16:creationId xmlns:a16="http://schemas.microsoft.com/office/drawing/2014/main" id="{29E777EE-5933-8DE1-A777-948B77496D7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1673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4D09-B945-03F1-E8AF-AE6D304D9D55}"/>
              </a:ext>
            </a:extLst>
          </p:cNvPr>
          <p:cNvSpPr>
            <a:spLocks noGrp="1"/>
          </p:cNvSpPr>
          <p:nvPr>
            <p:ph type="title"/>
          </p:nvPr>
        </p:nvSpPr>
        <p:spPr>
          <a:xfrm>
            <a:off x="663538" y="147588"/>
            <a:ext cx="10353762" cy="1257300"/>
          </a:xfrm>
        </p:spPr>
        <p:txBody>
          <a:bodyPr/>
          <a:lstStyle/>
          <a:p>
            <a:r>
              <a:rPr lang="en-IN"/>
              <a:t>Real-Life Examples</a:t>
            </a:r>
          </a:p>
        </p:txBody>
      </p:sp>
      <p:sp>
        <p:nvSpPr>
          <p:cNvPr id="3" name="Content Placeholder 2">
            <a:extLst>
              <a:ext uri="{FF2B5EF4-FFF2-40B4-BE49-F238E27FC236}">
                <a16:creationId xmlns:a16="http://schemas.microsoft.com/office/drawing/2014/main" id="{5525D4F5-CAEE-FF88-5AD2-598D4DFA6D11}"/>
              </a:ext>
            </a:extLst>
          </p:cNvPr>
          <p:cNvSpPr>
            <a:spLocks noGrp="1"/>
          </p:cNvSpPr>
          <p:nvPr>
            <p:ph idx="1"/>
          </p:nvPr>
        </p:nvSpPr>
        <p:spPr>
          <a:xfrm>
            <a:off x="827168" y="1404888"/>
            <a:ext cx="10353762" cy="4947786"/>
          </a:xfrm>
          <a:solidFill>
            <a:schemeClr val="accent4"/>
          </a:solidFill>
        </p:spPr>
        <p:style>
          <a:lnRef idx="2">
            <a:schemeClr val="accent1"/>
          </a:lnRef>
          <a:fillRef idx="1">
            <a:schemeClr val="lt1"/>
          </a:fillRef>
          <a:effectRef idx="0">
            <a:schemeClr val="accent1"/>
          </a:effectRef>
          <a:fontRef idx="minor">
            <a:schemeClr val="dk1"/>
          </a:fontRef>
        </p:style>
        <p:txBody>
          <a:bodyPr>
            <a:normAutofit lnSpcReduction="10000"/>
          </a:bodyPr>
          <a:lstStyle/>
          <a:p>
            <a:pPr indent="-305435"/>
            <a:r>
              <a:rPr lang="en-IN" b="1">
                <a:latin typeface="Arial Black"/>
                <a:cs typeface="Arial"/>
              </a:rPr>
              <a:t>Trojan-</a:t>
            </a:r>
            <a:r>
              <a:rPr lang="en-IN"/>
              <a:t> </a:t>
            </a:r>
            <a:r>
              <a:rPr lang="en-US"/>
              <a:t>Hackers used a Python clone of </a:t>
            </a:r>
            <a:r>
              <a:rPr lang="en-US" b="1"/>
              <a:t>Microsoft's Minesweeper game </a:t>
            </a:r>
            <a:r>
              <a:rPr lang="en-US"/>
              <a:t>to hide malicious scripts in attacks on European and  US financial organizations.</a:t>
            </a:r>
          </a:p>
          <a:p>
            <a:pPr indent="-305435"/>
            <a:r>
              <a:rPr lang="en-IN" b="1">
                <a:latin typeface="Arial Black"/>
                <a:cs typeface="Arial"/>
              </a:rPr>
              <a:t>Virus-</a:t>
            </a:r>
            <a:r>
              <a:rPr lang="en-US" b="1">
                <a:solidFill>
                  <a:schemeClr val="bg1"/>
                </a:solidFill>
              </a:rPr>
              <a:t>Audi</a:t>
            </a:r>
            <a:r>
              <a:rPr lang="en-US" b="1"/>
              <a:t> and Volkswagen </a:t>
            </a:r>
            <a:r>
              <a:rPr lang="en-US"/>
              <a:t>cybersecurity breach: A data breach that affected over 3.3million customers in August 2019 and May 2021.</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b="1">
                <a:latin typeface="Arial Black"/>
              </a:rPr>
              <a:t>Worm-</a:t>
            </a:r>
            <a:r>
              <a:rPr lang="en-US" b="1"/>
              <a:t>Raspberry Robin</a:t>
            </a:r>
            <a:r>
              <a:rPr lang="en-US"/>
              <a:t>, a worm active since September 2021, targets government and telecommunications systems in Europe, Australia, and Latin America. It uses a decoy payload to evade detection and has been linked to deploying </a:t>
            </a:r>
            <a:r>
              <a:rPr lang="en-US" err="1"/>
              <a:t>IcedID</a:t>
            </a:r>
            <a:r>
              <a:rPr lang="en-US"/>
              <a:t>, Bumblebee, and </a:t>
            </a:r>
            <a:r>
              <a:rPr lang="en-US" err="1"/>
              <a:t>TrueBot</a:t>
            </a:r>
            <a:r>
              <a:rPr lang="en-US"/>
              <a:t>, as identified by Microsoft.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b="1">
                <a:latin typeface="Arial Black" panose="020B0A04020102020204" pitchFamily="34" charset="0"/>
              </a:rPr>
              <a:t>Spyware-</a:t>
            </a:r>
            <a:r>
              <a:rPr lang="en-US" b="1">
                <a:ln w="0"/>
                <a:solidFill>
                  <a:schemeClr val="bg1"/>
                </a:solidFill>
                <a:effectLst>
                  <a:outerShdw blurRad="38100" dist="19050" dir="2700000" algn="tl" rotWithShape="0">
                    <a:schemeClr val="dk1">
                      <a:alpha val="40000"/>
                    </a:schemeClr>
                  </a:outerShdw>
                </a:effectLst>
              </a:rPr>
              <a:t>Pegasus</a:t>
            </a:r>
            <a:r>
              <a:rPr lang="en-US"/>
              <a:t>, developed by the NSO Group, is spyware designed for covert installation on iOS and Android devices, often used by governments to surveil journalists, dissidents, and activists despite its intended use for combating crime and terrorism.</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en-IN">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413964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E20F-3FDA-80B4-4BAB-53532DDCCE55}"/>
              </a:ext>
            </a:extLst>
          </p:cNvPr>
          <p:cNvSpPr>
            <a:spLocks noGrp="1"/>
          </p:cNvSpPr>
          <p:nvPr>
            <p:ph type="title"/>
          </p:nvPr>
        </p:nvSpPr>
        <p:spPr>
          <a:xfrm>
            <a:off x="913795" y="609600"/>
            <a:ext cx="10353762" cy="1257300"/>
          </a:xfrm>
        </p:spPr>
        <p:txBody>
          <a:bodyPr>
            <a:normAutofit/>
          </a:bodyPr>
          <a:lstStyle/>
          <a:p>
            <a:r>
              <a:rPr lang="en-US" sz="4300"/>
              <a:t>Ways for Malware to Enter a System</a:t>
            </a:r>
            <a:endParaRPr lang="en-IN" sz="4300"/>
          </a:p>
        </p:txBody>
      </p:sp>
      <p:graphicFrame>
        <p:nvGraphicFramePr>
          <p:cNvPr id="5" name="Content Placeholder 2">
            <a:extLst>
              <a:ext uri="{FF2B5EF4-FFF2-40B4-BE49-F238E27FC236}">
                <a16:creationId xmlns:a16="http://schemas.microsoft.com/office/drawing/2014/main" id="{D3D3AA3D-7FE0-39DA-50ED-285AC242A8CD}"/>
              </a:ext>
            </a:extLst>
          </p:cNvPr>
          <p:cNvGraphicFramePr>
            <a:graphicFrameLocks noGrp="1"/>
          </p:cNvGraphicFramePr>
          <p:nvPr>
            <p:ph idx="1"/>
            <p:extLst>
              <p:ext uri="{D42A27DB-BD31-4B8C-83A1-F6EECF244321}">
                <p14:modId xmlns:p14="http://schemas.microsoft.com/office/powerpoint/2010/main" val="4126257540"/>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3152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2307-0C10-1DB5-5B02-91AE3B5E5CCA}"/>
              </a:ext>
            </a:extLst>
          </p:cNvPr>
          <p:cNvSpPr>
            <a:spLocks noGrp="1"/>
          </p:cNvSpPr>
          <p:nvPr>
            <p:ph type="title"/>
          </p:nvPr>
        </p:nvSpPr>
        <p:spPr>
          <a:xfrm>
            <a:off x="913794" y="4483145"/>
            <a:ext cx="10353761" cy="1633340"/>
          </a:xfrm>
        </p:spPr>
        <p:txBody>
          <a:bodyPr>
            <a:normAutofit/>
          </a:bodyPr>
          <a:lstStyle/>
          <a:p>
            <a:r>
              <a:rPr lang="en-IN" sz="4800" b="1"/>
              <a:t>Virus and Worm Countermeasures</a:t>
            </a:r>
          </a:p>
        </p:txBody>
      </p:sp>
      <p:pic>
        <p:nvPicPr>
          <p:cNvPr id="13" name="Picture 12">
            <a:extLst>
              <a:ext uri="{FF2B5EF4-FFF2-40B4-BE49-F238E27FC236}">
                <a16:creationId xmlns:a16="http://schemas.microsoft.com/office/drawing/2014/main" id="{DADD4C7D-B329-46D6-8471-04F555BCC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14" name="Date Placeholder 3">
            <a:extLst>
              <a:ext uri="{FF2B5EF4-FFF2-40B4-BE49-F238E27FC236}">
                <a16:creationId xmlns:a16="http://schemas.microsoft.com/office/drawing/2014/main" id="{905E7363-5E6B-4EA2-A007-EB497636C9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aphicFrame>
        <p:nvGraphicFramePr>
          <p:cNvPr id="5" name="Content Placeholder 2">
            <a:extLst>
              <a:ext uri="{FF2B5EF4-FFF2-40B4-BE49-F238E27FC236}">
                <a16:creationId xmlns:a16="http://schemas.microsoft.com/office/drawing/2014/main" id="{013B0DB7-619F-95FA-8F79-5C6D10BEF2DF}"/>
              </a:ext>
            </a:extLst>
          </p:cNvPr>
          <p:cNvGraphicFramePr>
            <a:graphicFrameLocks noGrp="1"/>
          </p:cNvGraphicFramePr>
          <p:nvPr>
            <p:ph idx="1"/>
            <p:extLst>
              <p:ext uri="{D42A27DB-BD31-4B8C-83A1-F6EECF244321}">
                <p14:modId xmlns:p14="http://schemas.microsoft.com/office/powerpoint/2010/main" val="2383874964"/>
              </p:ext>
            </p:extLst>
          </p:nvPr>
        </p:nvGraphicFramePr>
        <p:xfrm>
          <a:off x="642938" y="642938"/>
          <a:ext cx="10912475" cy="32115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0335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183F4-0200-513E-F230-FC27D1EA9CDB}"/>
              </a:ext>
            </a:extLst>
          </p:cNvPr>
          <p:cNvSpPr>
            <a:spLocks noGrp="1"/>
          </p:cNvSpPr>
          <p:nvPr>
            <p:ph type="title"/>
          </p:nvPr>
        </p:nvSpPr>
        <p:spPr>
          <a:xfrm>
            <a:off x="770022" y="609599"/>
            <a:ext cx="2943238" cy="5273675"/>
          </a:xfrm>
        </p:spPr>
        <p:txBody>
          <a:bodyPr>
            <a:normAutofit/>
          </a:bodyPr>
          <a:lstStyle/>
          <a:p>
            <a:pPr algn="l"/>
            <a:r>
              <a:rPr lang="en-IN" sz="2900" b="1"/>
              <a:t>Trojan </a:t>
            </a:r>
            <a:r>
              <a:rPr lang="en-US" sz="2900" b="1"/>
              <a:t>Countermeasures</a:t>
            </a:r>
            <a:endParaRPr lang="en-IN" sz="2900" b="1"/>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4DD6DCA-D2DD-C3AF-C6C0-00DAC4CE5E94}"/>
              </a:ext>
            </a:extLst>
          </p:cNvPr>
          <p:cNvGraphicFramePr>
            <a:graphicFrameLocks noGrp="1"/>
          </p:cNvGraphicFramePr>
          <p:nvPr>
            <p:ph idx="1"/>
            <p:extLst>
              <p:ext uri="{D42A27DB-BD31-4B8C-83A1-F6EECF244321}">
                <p14:modId xmlns:p14="http://schemas.microsoft.com/office/powerpoint/2010/main" val="3216347738"/>
              </p:ext>
            </p:extLst>
          </p:nvPr>
        </p:nvGraphicFramePr>
        <p:xfrm>
          <a:off x="5282521" y="709683"/>
          <a:ext cx="6266011" cy="5321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164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6D48-BF74-FC6F-663A-1F54753B0E52}"/>
              </a:ext>
            </a:extLst>
          </p:cNvPr>
          <p:cNvSpPr>
            <a:spLocks noGrp="1"/>
          </p:cNvSpPr>
          <p:nvPr>
            <p:ph type="title"/>
          </p:nvPr>
        </p:nvSpPr>
        <p:spPr>
          <a:xfrm>
            <a:off x="633743" y="609599"/>
            <a:ext cx="3413156" cy="5273675"/>
          </a:xfrm>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Vulnerability and Malware Scanning Tools</a:t>
            </a:r>
            <a:endParaRPr lang="en-US"/>
          </a:p>
        </p:txBody>
      </p:sp>
      <p:pic>
        <p:nvPicPr>
          <p:cNvPr id="22" name="Picture 21">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8" name="Content Placeholder 2">
            <a:extLst>
              <a:ext uri="{FF2B5EF4-FFF2-40B4-BE49-F238E27FC236}">
                <a16:creationId xmlns:a16="http://schemas.microsoft.com/office/drawing/2014/main" id="{2471DBC9-59BD-265F-CD5B-6B37BBA8AAA0}"/>
              </a:ext>
            </a:extLst>
          </p:cNvPr>
          <p:cNvGraphicFramePr>
            <a:graphicFrameLocks noGrp="1"/>
          </p:cNvGraphicFramePr>
          <p:nvPr>
            <p:ph idx="1"/>
            <p:extLst>
              <p:ext uri="{D42A27DB-BD31-4B8C-83A1-F6EECF244321}">
                <p14:modId xmlns:p14="http://schemas.microsoft.com/office/powerpoint/2010/main" val="3063760226"/>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2933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EDF9C8E-B7B5-9C65-12F9-A3025868CAF9}"/>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useBgFill="1">
        <p:nvSpPr>
          <p:cNvPr id="56"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Title 1">
            <a:extLst>
              <a:ext uri="{FF2B5EF4-FFF2-40B4-BE49-F238E27FC236}">
                <a16:creationId xmlns:a16="http://schemas.microsoft.com/office/drawing/2014/main" id="{84D61194-1224-15EB-F523-1E1DEFCF2D29}"/>
              </a:ext>
            </a:extLst>
          </p:cNvPr>
          <p:cNvSpPr txBox="1">
            <a:spLocks/>
          </p:cNvSpPr>
          <p:nvPr/>
        </p:nvSpPr>
        <p:spPr>
          <a:xfrm>
            <a:off x="1041399" y="855133"/>
            <a:ext cx="10098553" cy="112379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lgn="ctr" defTabSz="457200">
              <a:spcAft>
                <a:spcPts val="600"/>
              </a:spcAft>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Module Summary</a:t>
            </a:r>
          </a:p>
        </p:txBody>
      </p:sp>
      <p:graphicFrame>
        <p:nvGraphicFramePr>
          <p:cNvPr id="20" name="Content Placeholder 2">
            <a:extLst>
              <a:ext uri="{FF2B5EF4-FFF2-40B4-BE49-F238E27FC236}">
                <a16:creationId xmlns:a16="http://schemas.microsoft.com/office/drawing/2014/main" id="{6A9229FA-07D9-DE8E-F195-CE6EFD60C002}"/>
              </a:ext>
            </a:extLst>
          </p:cNvPr>
          <p:cNvGraphicFramePr>
            <a:graphicFrameLocks noGrp="1"/>
          </p:cNvGraphicFramePr>
          <p:nvPr>
            <p:ph idx="1"/>
            <p:extLst>
              <p:ext uri="{D42A27DB-BD31-4B8C-83A1-F6EECF244321}">
                <p14:modId xmlns:p14="http://schemas.microsoft.com/office/powerpoint/2010/main" val="3868430085"/>
              </p:ext>
            </p:extLst>
          </p:nvPr>
        </p:nvGraphicFramePr>
        <p:xfrm>
          <a:off x="1041400" y="2185984"/>
          <a:ext cx="10098552" cy="36052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0010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585E981-8C91-4205-A0C3-C991F42B4C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{BC78A1A1-17A4-476F-951A-79C3529909EE}tf55705232_win32</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SlateVTI</vt:lpstr>
      <vt:lpstr>Malware Threats and Countermeasures</vt:lpstr>
      <vt:lpstr>Introduction to Malware   </vt:lpstr>
      <vt:lpstr>PowerPoint Presentation</vt:lpstr>
      <vt:lpstr>Real-Life Examples</vt:lpstr>
      <vt:lpstr>Ways for Malware to Enter a System</vt:lpstr>
      <vt:lpstr>Virus and Worm Countermeasures</vt:lpstr>
      <vt:lpstr>Trojan Countermeasures</vt:lpstr>
      <vt:lpstr>Vulnerability and Malware Scanning Tools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Threats </dc:title>
  <dc:creator>Harsh Raj</dc:creator>
  <cp:revision>1</cp:revision>
  <dcterms:created xsi:type="dcterms:W3CDTF">2024-08-28T19:59:07Z</dcterms:created>
  <dcterms:modified xsi:type="dcterms:W3CDTF">2024-09-19T18:25:00Z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