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6" r:id="rId5"/>
    <p:sldId id="271" r:id="rId6"/>
    <p:sldId id="279" r:id="rId7"/>
    <p:sldId id="281" r:id="rId8"/>
    <p:sldId id="287" r:id="rId9"/>
    <p:sldId id="280" r:id="rId10"/>
    <p:sldId id="292" r:id="rId11"/>
    <p:sldId id="284" r:id="rId12"/>
    <p:sldId id="257" r:id="rId13"/>
    <p:sldId id="283" r:id="rId14"/>
    <p:sldId id="285" r:id="rId15"/>
    <p:sldId id="290" r:id="rId16"/>
    <p:sldId id="291" r:id="rId17"/>
    <p:sldId id="286" r:id="rId18"/>
    <p:sldId id="282" r:id="rId19"/>
    <p:sldId id="293"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7"/>
            <p14:sldId id="280"/>
            <p14:sldId id="292"/>
            <p14:sldId id="284"/>
            <p14:sldId id="257"/>
            <p14:sldId id="283"/>
            <p14:sldId id="285"/>
            <p14:sldId id="290"/>
            <p14:sldId id="291"/>
            <p14:sldId id="286"/>
            <p14:sldId id="282"/>
            <p14:sldId id="293"/>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E6482-832C-48E4-897A-1CB39EBA4CAA}" v="47" dt="2024-05-15T03:20:18.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1332" autoAdjust="0"/>
  </p:normalViewPr>
  <p:slideViewPr>
    <p:cSldViewPr snapToGrid="0">
      <p:cViewPr varScale="1">
        <p:scale>
          <a:sx n="60" d="100"/>
          <a:sy n="60" d="100"/>
        </p:scale>
        <p:origin x="560"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 userId="cda3b5bfe2122894" providerId="LiveId" clId="{B5DE6482-832C-48E4-897A-1CB39EBA4CAA}"/>
    <pc:docChg chg="undo custSel addSld delSld modSld sldOrd modSection">
      <pc:chgData name="Harsh Raj" userId="cda3b5bfe2122894" providerId="LiveId" clId="{B5DE6482-832C-48E4-897A-1CB39EBA4CAA}" dt="2024-05-15T04:43:34.529" v="933" actId="14100"/>
      <pc:docMkLst>
        <pc:docMk/>
      </pc:docMkLst>
      <pc:sldChg chg="addSp delSp modSp mod">
        <pc:chgData name="Harsh Raj" userId="cda3b5bfe2122894" providerId="LiveId" clId="{B5DE6482-832C-48E4-897A-1CB39EBA4CAA}" dt="2024-05-14T09:00:21.934" v="651" actId="20577"/>
        <pc:sldMkLst>
          <pc:docMk/>
          <pc:sldMk cId="1328676004" sldId="257"/>
        </pc:sldMkLst>
        <pc:spChg chg="mod">
          <ac:chgData name="Harsh Raj" userId="cda3b5bfe2122894" providerId="LiveId" clId="{B5DE6482-832C-48E4-897A-1CB39EBA4CAA}" dt="2024-05-14T09:00:21.934" v="651" actId="20577"/>
          <ac:spMkLst>
            <pc:docMk/>
            <pc:sldMk cId="1328676004" sldId="257"/>
            <ac:spMk id="2" creationId="{00000000-0000-0000-0000-000000000000}"/>
          </ac:spMkLst>
        </pc:spChg>
        <pc:spChg chg="mod">
          <ac:chgData name="Harsh Raj" userId="cda3b5bfe2122894" providerId="LiveId" clId="{B5DE6482-832C-48E4-897A-1CB39EBA4CAA}" dt="2024-05-14T08:46:51.276" v="581" actId="20577"/>
          <ac:spMkLst>
            <pc:docMk/>
            <pc:sldMk cId="1328676004" sldId="257"/>
            <ac:spMk id="5" creationId="{00000000-0000-0000-0000-000000000000}"/>
          </ac:spMkLst>
        </pc:spChg>
        <pc:spChg chg="add mod">
          <ac:chgData name="Harsh Raj" userId="cda3b5bfe2122894" providerId="LiveId" clId="{B5DE6482-832C-48E4-897A-1CB39EBA4CAA}" dt="2024-05-14T08:52:50.959" v="621" actId="2711"/>
          <ac:spMkLst>
            <pc:docMk/>
            <pc:sldMk cId="1328676004" sldId="257"/>
            <ac:spMk id="6" creationId="{DA7356B8-5138-ECDD-3194-B5416AE53549}"/>
          </ac:spMkLst>
        </pc:spChg>
        <pc:spChg chg="mod">
          <ac:chgData name="Harsh Raj" userId="cda3b5bfe2122894" providerId="LiveId" clId="{B5DE6482-832C-48E4-897A-1CB39EBA4CAA}" dt="2024-05-14T08:50:08.721" v="595" actId="20577"/>
          <ac:spMkLst>
            <pc:docMk/>
            <pc:sldMk cId="1328676004" sldId="257"/>
            <ac:spMk id="42" creationId="{00000000-0000-0000-0000-000000000000}"/>
          </ac:spMkLst>
        </pc:spChg>
        <pc:spChg chg="mod">
          <ac:chgData name="Harsh Raj" userId="cda3b5bfe2122894" providerId="LiveId" clId="{B5DE6482-832C-48E4-897A-1CB39EBA4CAA}" dt="2024-05-14T08:50:10.393" v="596" actId="20577"/>
          <ac:spMkLst>
            <pc:docMk/>
            <pc:sldMk cId="1328676004" sldId="257"/>
            <ac:spMk id="43" creationId="{00000000-0000-0000-0000-000000000000}"/>
          </ac:spMkLst>
        </pc:spChg>
        <pc:spChg chg="mod">
          <ac:chgData name="Harsh Raj" userId="cda3b5bfe2122894" providerId="LiveId" clId="{B5DE6482-832C-48E4-897A-1CB39EBA4CAA}" dt="2024-05-14T08:50:11.838" v="597" actId="20577"/>
          <ac:spMkLst>
            <pc:docMk/>
            <pc:sldMk cId="1328676004" sldId="257"/>
            <ac:spMk id="44" creationId="{00000000-0000-0000-0000-000000000000}"/>
          </ac:spMkLst>
        </pc:spChg>
        <pc:grpChg chg="del">
          <ac:chgData name="Harsh Raj" userId="cda3b5bfe2122894" providerId="LiveId" clId="{B5DE6482-832C-48E4-897A-1CB39EBA4CAA}" dt="2024-05-14T08:50:19.273" v="600" actId="478"/>
          <ac:grpSpMkLst>
            <pc:docMk/>
            <pc:sldMk cId="1328676004" sldId="257"/>
            <ac:grpSpMk id="33" creationId="{00000000-0000-0000-0000-000000000000}"/>
          </ac:grpSpMkLst>
        </pc:grpChg>
        <pc:grpChg chg="del">
          <ac:chgData name="Harsh Raj" userId="cda3b5bfe2122894" providerId="LiveId" clId="{B5DE6482-832C-48E4-897A-1CB39EBA4CAA}" dt="2024-05-14T08:50:17.176" v="599" actId="478"/>
          <ac:grpSpMkLst>
            <pc:docMk/>
            <pc:sldMk cId="1328676004" sldId="257"/>
            <ac:grpSpMk id="36" creationId="{00000000-0000-0000-0000-000000000000}"/>
          </ac:grpSpMkLst>
        </pc:grpChg>
        <pc:grpChg chg="del">
          <ac:chgData name="Harsh Raj" userId="cda3b5bfe2122894" providerId="LiveId" clId="{B5DE6482-832C-48E4-897A-1CB39EBA4CAA}" dt="2024-05-14T08:50:14.017" v="598" actId="478"/>
          <ac:grpSpMkLst>
            <pc:docMk/>
            <pc:sldMk cId="1328676004" sldId="257"/>
            <ac:grpSpMk id="39" creationId="{00000000-0000-0000-0000-000000000000}"/>
          </ac:grpSpMkLst>
        </pc:grpChg>
        <pc:graphicFrameChg chg="add mod modGraphic">
          <ac:chgData name="Harsh Raj" userId="cda3b5bfe2122894" providerId="LiveId" clId="{B5DE6482-832C-48E4-897A-1CB39EBA4CAA}" dt="2024-05-14T08:52:38.085" v="619" actId="255"/>
          <ac:graphicFrameMkLst>
            <pc:docMk/>
            <pc:sldMk cId="1328676004" sldId="257"/>
            <ac:graphicFrameMk id="4" creationId="{176F70C3-3948-3203-C029-EDFB65AC5CE7}"/>
          </ac:graphicFrameMkLst>
        </pc:graphicFrameChg>
        <pc:picChg chg="add mod">
          <ac:chgData name="Harsh Raj" userId="cda3b5bfe2122894" providerId="LiveId" clId="{B5DE6482-832C-48E4-897A-1CB39EBA4CAA}" dt="2024-05-14T07:57:19.041" v="29" actId="14100"/>
          <ac:picMkLst>
            <pc:docMk/>
            <pc:sldMk cId="1328676004" sldId="257"/>
            <ac:picMk id="3" creationId="{65013831-61E6-CAB7-2002-A719076AD1ED}"/>
          </ac:picMkLst>
        </pc:picChg>
      </pc:sldChg>
      <pc:sldChg chg="modSp mod">
        <pc:chgData name="Harsh Raj" userId="cda3b5bfe2122894" providerId="LiveId" clId="{B5DE6482-832C-48E4-897A-1CB39EBA4CAA}" dt="2024-05-14T09:04:18.930" v="753" actId="20577"/>
        <pc:sldMkLst>
          <pc:docMk/>
          <pc:sldMk cId="3457616166" sldId="271"/>
        </pc:sldMkLst>
        <pc:spChg chg="mod">
          <ac:chgData name="Harsh Raj" userId="cda3b5bfe2122894" providerId="LiveId" clId="{B5DE6482-832C-48E4-897A-1CB39EBA4CAA}" dt="2024-05-14T09:04:18.930" v="753" actId="20577"/>
          <ac:spMkLst>
            <pc:docMk/>
            <pc:sldMk cId="3457616166" sldId="271"/>
            <ac:spMk id="38" creationId="{00000000-0000-0000-0000-000000000000}"/>
          </ac:spMkLst>
        </pc:spChg>
      </pc:sldChg>
      <pc:sldChg chg="addSp delSp modSp del mod">
        <pc:chgData name="Harsh Raj" userId="cda3b5bfe2122894" providerId="LiveId" clId="{B5DE6482-832C-48E4-897A-1CB39EBA4CAA}" dt="2024-05-14T08:50:05.712" v="594" actId="2696"/>
        <pc:sldMkLst>
          <pc:docMk/>
          <pc:sldMk cId="727668169" sldId="275"/>
        </pc:sldMkLst>
        <pc:spChg chg="mod">
          <ac:chgData name="Harsh Raj" userId="cda3b5bfe2122894" providerId="LiveId" clId="{B5DE6482-832C-48E4-897A-1CB39EBA4CAA}" dt="2024-05-14T08:17:25.597" v="299" actId="20577"/>
          <ac:spMkLst>
            <pc:docMk/>
            <pc:sldMk cId="727668169" sldId="275"/>
            <ac:spMk id="12" creationId="{D37DE925-759D-FE61-A8DE-97B06DF6677D}"/>
          </ac:spMkLst>
        </pc:spChg>
        <pc:picChg chg="add del">
          <ac:chgData name="Harsh Raj" userId="cda3b5bfe2122894" providerId="LiveId" clId="{B5DE6482-832C-48E4-897A-1CB39EBA4CAA}" dt="2024-05-14T07:57:19.891" v="30" actId="21"/>
          <ac:picMkLst>
            <pc:docMk/>
            <pc:sldMk cId="727668169" sldId="275"/>
            <ac:picMk id="11" creationId="{9BDA48E7-9062-4822-C8B5-233B659E5E2B}"/>
          </ac:picMkLst>
        </pc:picChg>
      </pc:sldChg>
      <pc:sldChg chg="del">
        <pc:chgData name="Harsh Raj" userId="cda3b5bfe2122894" providerId="LiveId" clId="{B5DE6482-832C-48E4-897A-1CB39EBA4CAA}" dt="2024-05-14T08:41:01.342" v="522" actId="2696"/>
        <pc:sldMkLst>
          <pc:docMk/>
          <pc:sldMk cId="1769326051" sldId="276"/>
        </pc:sldMkLst>
      </pc:sldChg>
      <pc:sldChg chg="modSp mod">
        <pc:chgData name="Harsh Raj" userId="cda3b5bfe2122894" providerId="LiveId" clId="{B5DE6482-832C-48E4-897A-1CB39EBA4CAA}" dt="2024-05-15T04:34:28.846" v="925" actId="20577"/>
        <pc:sldMkLst>
          <pc:docMk/>
          <pc:sldMk cId="1107001750" sldId="279"/>
        </pc:sldMkLst>
        <pc:spChg chg="mod">
          <ac:chgData name="Harsh Raj" userId="cda3b5bfe2122894" providerId="LiveId" clId="{B5DE6482-832C-48E4-897A-1CB39EBA4CAA}" dt="2024-05-15T04:34:28.846" v="925" actId="20577"/>
          <ac:spMkLst>
            <pc:docMk/>
            <pc:sldMk cId="1107001750" sldId="279"/>
            <ac:spMk id="21" creationId="{00000000-0000-0000-0000-000000000000}"/>
          </ac:spMkLst>
        </pc:spChg>
        <pc:spChg chg="mod">
          <ac:chgData name="Harsh Raj" userId="cda3b5bfe2122894" providerId="LiveId" clId="{B5DE6482-832C-48E4-897A-1CB39EBA4CAA}" dt="2024-05-14T19:54:18.235" v="813" actId="1076"/>
          <ac:spMkLst>
            <pc:docMk/>
            <pc:sldMk cId="1107001750" sldId="279"/>
            <ac:spMk id="32" creationId="{00000000-0000-0000-0000-000000000000}"/>
          </ac:spMkLst>
        </pc:spChg>
        <pc:spChg chg="mod">
          <ac:chgData name="Harsh Raj" userId="cda3b5bfe2122894" providerId="LiveId" clId="{B5DE6482-832C-48E4-897A-1CB39EBA4CAA}" dt="2024-05-14T19:54:41.275" v="816" actId="1076"/>
          <ac:spMkLst>
            <pc:docMk/>
            <pc:sldMk cId="1107001750" sldId="279"/>
            <ac:spMk id="36" creationId="{00000000-0000-0000-0000-000000000000}"/>
          </ac:spMkLst>
        </pc:spChg>
        <pc:spChg chg="mod">
          <ac:chgData name="Harsh Raj" userId="cda3b5bfe2122894" providerId="LiveId" clId="{B5DE6482-832C-48E4-897A-1CB39EBA4CAA}" dt="2024-05-14T19:54:06.258" v="811" actId="1076"/>
          <ac:spMkLst>
            <pc:docMk/>
            <pc:sldMk cId="1107001750" sldId="279"/>
            <ac:spMk id="40" creationId="{00000000-0000-0000-0000-000000000000}"/>
          </ac:spMkLst>
        </pc:spChg>
        <pc:grpChg chg="mod">
          <ac:chgData name="Harsh Raj" userId="cda3b5bfe2122894" providerId="LiveId" clId="{B5DE6482-832C-48E4-897A-1CB39EBA4CAA}" dt="2024-05-14T19:53:50.274" v="807" actId="1076"/>
          <ac:grpSpMkLst>
            <pc:docMk/>
            <pc:sldMk cId="1107001750" sldId="279"/>
            <ac:grpSpMk id="18" creationId="{00000000-0000-0000-0000-000000000000}"/>
          </ac:grpSpMkLst>
        </pc:grpChg>
        <pc:grpChg chg="mod">
          <ac:chgData name="Harsh Raj" userId="cda3b5bfe2122894" providerId="LiveId" clId="{B5DE6482-832C-48E4-897A-1CB39EBA4CAA}" dt="2024-05-14T19:54:23.616" v="814" actId="1076"/>
          <ac:grpSpMkLst>
            <pc:docMk/>
            <pc:sldMk cId="1107001750" sldId="279"/>
            <ac:grpSpMk id="22" creationId="{00000000-0000-0000-0000-000000000000}"/>
          </ac:grpSpMkLst>
        </pc:grpChg>
        <pc:grpChg chg="mod">
          <ac:chgData name="Harsh Raj" userId="cda3b5bfe2122894" providerId="LiveId" clId="{B5DE6482-832C-48E4-897A-1CB39EBA4CAA}" dt="2024-05-14T19:54:27.596" v="815" actId="1076"/>
          <ac:grpSpMkLst>
            <pc:docMk/>
            <pc:sldMk cId="1107001750" sldId="279"/>
            <ac:grpSpMk id="37" creationId="{00000000-0000-0000-0000-000000000000}"/>
          </ac:grpSpMkLst>
        </pc:grpChg>
      </pc:sldChg>
      <pc:sldChg chg="addSp delSp modSp mod">
        <pc:chgData name="Harsh Raj" userId="cda3b5bfe2122894" providerId="LiveId" clId="{B5DE6482-832C-48E4-897A-1CB39EBA4CAA}" dt="2024-05-14T20:09:48.714" v="892" actId="20577"/>
        <pc:sldMkLst>
          <pc:docMk/>
          <pc:sldMk cId="2596833607" sldId="280"/>
        </pc:sldMkLst>
        <pc:spChg chg="del mod">
          <ac:chgData name="Harsh Raj" userId="cda3b5bfe2122894" providerId="LiveId" clId="{B5DE6482-832C-48E4-897A-1CB39EBA4CAA}" dt="2024-05-14T08:53:06.772" v="626"/>
          <ac:spMkLst>
            <pc:docMk/>
            <pc:sldMk cId="2596833607" sldId="280"/>
            <ac:spMk id="2" creationId="{0D37557B-6F71-DFC7-A799-3A0EE42CF157}"/>
          </ac:spMkLst>
        </pc:spChg>
        <pc:spChg chg="mod">
          <ac:chgData name="Harsh Raj" userId="cda3b5bfe2122894" providerId="LiveId" clId="{B5DE6482-832C-48E4-897A-1CB39EBA4CAA}" dt="2024-05-14T08:56:05.603" v="629"/>
          <ac:spMkLst>
            <pc:docMk/>
            <pc:sldMk cId="2596833607" sldId="280"/>
            <ac:spMk id="5" creationId="{2E716170-4B1F-D194-4AEC-0E9F3FC9B180}"/>
          </ac:spMkLst>
        </pc:spChg>
        <pc:spChg chg="mod">
          <ac:chgData name="Harsh Raj" userId="cda3b5bfe2122894" providerId="LiveId" clId="{B5DE6482-832C-48E4-897A-1CB39EBA4CAA}" dt="2024-05-14T08:56:05.603" v="629"/>
          <ac:spMkLst>
            <pc:docMk/>
            <pc:sldMk cId="2596833607" sldId="280"/>
            <ac:spMk id="6" creationId="{07EE7FBA-BC17-21B3-1C49-E099C2D1E90A}"/>
          </ac:spMkLst>
        </pc:spChg>
        <pc:spChg chg="mod">
          <ac:chgData name="Harsh Raj" userId="cda3b5bfe2122894" providerId="LiveId" clId="{B5DE6482-832C-48E4-897A-1CB39EBA4CAA}" dt="2024-05-14T08:56:05.603" v="629"/>
          <ac:spMkLst>
            <pc:docMk/>
            <pc:sldMk cId="2596833607" sldId="280"/>
            <ac:spMk id="8" creationId="{963070AA-EC3A-8C75-9949-23AAFBC1CBC7}"/>
          </ac:spMkLst>
        </pc:spChg>
        <pc:spChg chg="mod">
          <ac:chgData name="Harsh Raj" userId="cda3b5bfe2122894" providerId="LiveId" clId="{B5DE6482-832C-48E4-897A-1CB39EBA4CAA}" dt="2024-05-14T08:56:05.603" v="629"/>
          <ac:spMkLst>
            <pc:docMk/>
            <pc:sldMk cId="2596833607" sldId="280"/>
            <ac:spMk id="9" creationId="{B0590FBE-CF54-9CC6-1C91-3A2BD2522043}"/>
          </ac:spMkLst>
        </pc:spChg>
        <pc:spChg chg="mod">
          <ac:chgData name="Harsh Raj" userId="cda3b5bfe2122894" providerId="LiveId" clId="{B5DE6482-832C-48E4-897A-1CB39EBA4CAA}" dt="2024-05-14T08:56:05.603" v="629"/>
          <ac:spMkLst>
            <pc:docMk/>
            <pc:sldMk cId="2596833607" sldId="280"/>
            <ac:spMk id="11" creationId="{EF1849E1-E441-22BC-04D8-5F8D9EB7D241}"/>
          </ac:spMkLst>
        </pc:spChg>
        <pc:spChg chg="mod">
          <ac:chgData name="Harsh Raj" userId="cda3b5bfe2122894" providerId="LiveId" clId="{B5DE6482-832C-48E4-897A-1CB39EBA4CAA}" dt="2024-05-14T08:56:05.603" v="629"/>
          <ac:spMkLst>
            <pc:docMk/>
            <pc:sldMk cId="2596833607" sldId="280"/>
            <ac:spMk id="12" creationId="{F36C1FDA-D912-3444-769E-878BEDE8D831}"/>
          </ac:spMkLst>
        </pc:spChg>
        <pc:spChg chg="mod">
          <ac:chgData name="Harsh Raj" userId="cda3b5bfe2122894" providerId="LiveId" clId="{B5DE6482-832C-48E4-897A-1CB39EBA4CAA}" dt="2024-05-14T20:09:20.116" v="886" actId="1076"/>
          <ac:spMkLst>
            <pc:docMk/>
            <pc:sldMk cId="2596833607" sldId="280"/>
            <ac:spMk id="16" creationId="{00000000-0000-0000-0000-000000000000}"/>
          </ac:spMkLst>
        </pc:spChg>
        <pc:spChg chg="add mod">
          <ac:chgData name="Harsh Raj" userId="cda3b5bfe2122894" providerId="LiveId" clId="{B5DE6482-832C-48E4-897A-1CB39EBA4CAA}" dt="2024-05-14T08:56:05.603" v="629"/>
          <ac:spMkLst>
            <pc:docMk/>
            <pc:sldMk cId="2596833607" sldId="280"/>
            <ac:spMk id="21" creationId="{64104C41-E98A-642C-28E6-03BAA1EC8C7F}"/>
          </ac:spMkLst>
        </pc:spChg>
        <pc:spChg chg="add mod">
          <ac:chgData name="Harsh Raj" userId="cda3b5bfe2122894" providerId="LiveId" clId="{B5DE6482-832C-48E4-897A-1CB39EBA4CAA}" dt="2024-05-14T08:56:05.603" v="629"/>
          <ac:spMkLst>
            <pc:docMk/>
            <pc:sldMk cId="2596833607" sldId="280"/>
            <ac:spMk id="22" creationId="{44357CFA-BB56-25C7-44C6-70132DDBA1A4}"/>
          </ac:spMkLst>
        </pc:spChg>
        <pc:spChg chg="mod">
          <ac:chgData name="Harsh Raj" userId="cda3b5bfe2122894" providerId="LiveId" clId="{B5DE6482-832C-48E4-897A-1CB39EBA4CAA}" dt="2024-05-14T20:09:24.035" v="887" actId="1076"/>
          <ac:spMkLst>
            <pc:docMk/>
            <pc:sldMk cId="2596833607" sldId="280"/>
            <ac:spMk id="25" creationId="{00000000-0000-0000-0000-000000000000}"/>
          </ac:spMkLst>
        </pc:spChg>
        <pc:spChg chg="mod">
          <ac:chgData name="Harsh Raj" userId="cda3b5bfe2122894" providerId="LiveId" clId="{B5DE6482-832C-48E4-897A-1CB39EBA4CAA}" dt="2024-05-14T20:09:40.957" v="890" actId="1076"/>
          <ac:spMkLst>
            <pc:docMk/>
            <pc:sldMk cId="2596833607" sldId="280"/>
            <ac:spMk id="29" creationId="{00000000-0000-0000-0000-000000000000}"/>
          </ac:spMkLst>
        </pc:spChg>
        <pc:spChg chg="add mod">
          <ac:chgData name="Harsh Raj" userId="cda3b5bfe2122894" providerId="LiveId" clId="{B5DE6482-832C-48E4-897A-1CB39EBA4CAA}" dt="2024-05-14T08:56:05.603" v="629"/>
          <ac:spMkLst>
            <pc:docMk/>
            <pc:sldMk cId="2596833607" sldId="280"/>
            <ac:spMk id="31" creationId="{9BAC8FB6-E985-650C-2B4F-DFC9051B1A4E}"/>
          </ac:spMkLst>
        </pc:spChg>
        <pc:spChg chg="mod">
          <ac:chgData name="Harsh Raj" userId="cda3b5bfe2122894" providerId="LiveId" clId="{B5DE6482-832C-48E4-897A-1CB39EBA4CAA}" dt="2024-05-14T08:56:05.603" v="629"/>
          <ac:spMkLst>
            <pc:docMk/>
            <pc:sldMk cId="2596833607" sldId="280"/>
            <ac:spMk id="33" creationId="{83A97DC5-787E-1947-2A5F-A3F32BAF3296}"/>
          </ac:spMkLst>
        </pc:spChg>
        <pc:spChg chg="mod">
          <ac:chgData name="Harsh Raj" userId="cda3b5bfe2122894" providerId="LiveId" clId="{B5DE6482-832C-48E4-897A-1CB39EBA4CAA}" dt="2024-05-14T08:56:05.603" v="629"/>
          <ac:spMkLst>
            <pc:docMk/>
            <pc:sldMk cId="2596833607" sldId="280"/>
            <ac:spMk id="34" creationId="{59888079-08FB-9FC9-AFD0-1886486116AC}"/>
          </ac:spMkLst>
        </pc:spChg>
        <pc:spChg chg="mod">
          <ac:chgData name="Harsh Raj" userId="cda3b5bfe2122894" providerId="LiveId" clId="{B5DE6482-832C-48E4-897A-1CB39EBA4CAA}" dt="2024-05-14T20:09:33.804" v="889" actId="1076"/>
          <ac:spMkLst>
            <pc:docMk/>
            <pc:sldMk cId="2596833607" sldId="280"/>
            <ac:spMk id="35" creationId="{0BDD9D79-B0C5-D7A7-0923-5B4F42686FFE}"/>
          </ac:spMkLst>
        </pc:spChg>
        <pc:spChg chg="add mod">
          <ac:chgData name="Harsh Raj" userId="cda3b5bfe2122894" providerId="LiveId" clId="{B5DE6482-832C-48E4-897A-1CB39EBA4CAA}" dt="2024-05-14T08:56:05.603" v="629"/>
          <ac:spMkLst>
            <pc:docMk/>
            <pc:sldMk cId="2596833607" sldId="280"/>
            <ac:spMk id="36" creationId="{2804548C-8467-5D19-77B9-51A2D2F17ACE}"/>
          </ac:spMkLst>
        </pc:spChg>
        <pc:spChg chg="mod">
          <ac:chgData name="Harsh Raj" userId="cda3b5bfe2122894" providerId="LiveId" clId="{B5DE6482-832C-48E4-897A-1CB39EBA4CAA}" dt="2024-05-14T08:56:10.269" v="630"/>
          <ac:spMkLst>
            <pc:docMk/>
            <pc:sldMk cId="2596833607" sldId="280"/>
            <ac:spMk id="38" creationId="{32F87566-37F3-658F-B870-37170290D5EE}"/>
          </ac:spMkLst>
        </pc:spChg>
        <pc:spChg chg="mod">
          <ac:chgData name="Harsh Raj" userId="cda3b5bfe2122894" providerId="LiveId" clId="{B5DE6482-832C-48E4-897A-1CB39EBA4CAA}" dt="2024-05-14T08:56:10.269" v="630"/>
          <ac:spMkLst>
            <pc:docMk/>
            <pc:sldMk cId="2596833607" sldId="280"/>
            <ac:spMk id="39" creationId="{1C7C7113-AA66-776D-4A8B-683686D69679}"/>
          </ac:spMkLst>
        </pc:spChg>
        <pc:spChg chg="mod">
          <ac:chgData name="Harsh Raj" userId="cda3b5bfe2122894" providerId="LiveId" clId="{B5DE6482-832C-48E4-897A-1CB39EBA4CAA}" dt="2024-05-14T08:56:10.269" v="630"/>
          <ac:spMkLst>
            <pc:docMk/>
            <pc:sldMk cId="2596833607" sldId="280"/>
            <ac:spMk id="41" creationId="{0058073A-9AF4-22AD-BD93-B4D5B6FA32F8}"/>
          </ac:spMkLst>
        </pc:spChg>
        <pc:spChg chg="mod">
          <ac:chgData name="Harsh Raj" userId="cda3b5bfe2122894" providerId="LiveId" clId="{B5DE6482-832C-48E4-897A-1CB39EBA4CAA}" dt="2024-05-14T08:56:10.269" v="630"/>
          <ac:spMkLst>
            <pc:docMk/>
            <pc:sldMk cId="2596833607" sldId="280"/>
            <ac:spMk id="42" creationId="{8F655673-14B2-E280-D4D7-4692DDA1CB0A}"/>
          </ac:spMkLst>
        </pc:spChg>
        <pc:spChg chg="mod">
          <ac:chgData name="Harsh Raj" userId="cda3b5bfe2122894" providerId="LiveId" clId="{B5DE6482-832C-48E4-897A-1CB39EBA4CAA}" dt="2024-05-14T08:56:10.269" v="630"/>
          <ac:spMkLst>
            <pc:docMk/>
            <pc:sldMk cId="2596833607" sldId="280"/>
            <ac:spMk id="44" creationId="{53935AD3-9CAC-DE77-FCDB-26A8B27B113E}"/>
          </ac:spMkLst>
        </pc:spChg>
        <pc:spChg chg="mod">
          <ac:chgData name="Harsh Raj" userId="cda3b5bfe2122894" providerId="LiveId" clId="{B5DE6482-832C-48E4-897A-1CB39EBA4CAA}" dt="2024-05-14T08:56:10.269" v="630"/>
          <ac:spMkLst>
            <pc:docMk/>
            <pc:sldMk cId="2596833607" sldId="280"/>
            <ac:spMk id="45" creationId="{7AD5A6E1-04F7-BD38-E624-6A31C0B383EC}"/>
          </ac:spMkLst>
        </pc:spChg>
        <pc:spChg chg="add mod">
          <ac:chgData name="Harsh Raj" userId="cda3b5bfe2122894" providerId="LiveId" clId="{B5DE6482-832C-48E4-897A-1CB39EBA4CAA}" dt="2024-05-14T08:56:26.289" v="634" actId="1076"/>
          <ac:spMkLst>
            <pc:docMk/>
            <pc:sldMk cId="2596833607" sldId="280"/>
            <ac:spMk id="46" creationId="{E033BC62-F724-F565-0613-E059C8DB8070}"/>
          </ac:spMkLst>
        </pc:spChg>
        <pc:spChg chg="add mod">
          <ac:chgData name="Harsh Raj" userId="cda3b5bfe2122894" providerId="LiveId" clId="{B5DE6482-832C-48E4-897A-1CB39EBA4CAA}" dt="2024-05-14T08:56:26.289" v="634" actId="1076"/>
          <ac:spMkLst>
            <pc:docMk/>
            <pc:sldMk cId="2596833607" sldId="280"/>
            <ac:spMk id="47" creationId="{9AD31DE8-B1CD-CF77-0AB8-D3F9AFCB97F2}"/>
          </ac:spMkLst>
        </pc:spChg>
        <pc:spChg chg="add mod">
          <ac:chgData name="Harsh Raj" userId="cda3b5bfe2122894" providerId="LiveId" clId="{B5DE6482-832C-48E4-897A-1CB39EBA4CAA}" dt="2024-05-14T08:56:26.289" v="634" actId="1076"/>
          <ac:spMkLst>
            <pc:docMk/>
            <pc:sldMk cId="2596833607" sldId="280"/>
            <ac:spMk id="48" creationId="{0A663397-DA6F-6A0B-2936-1D920D42AA49}"/>
          </ac:spMkLst>
        </pc:spChg>
        <pc:spChg chg="mod">
          <ac:chgData name="Harsh Raj" userId="cda3b5bfe2122894" providerId="LiveId" clId="{B5DE6482-832C-48E4-897A-1CB39EBA4CAA}" dt="2024-05-14T08:56:10.269" v="630"/>
          <ac:spMkLst>
            <pc:docMk/>
            <pc:sldMk cId="2596833607" sldId="280"/>
            <ac:spMk id="50" creationId="{84886D99-DE50-3A2C-49B3-1439465B489E}"/>
          </ac:spMkLst>
        </pc:spChg>
        <pc:spChg chg="mod">
          <ac:chgData name="Harsh Raj" userId="cda3b5bfe2122894" providerId="LiveId" clId="{B5DE6482-832C-48E4-897A-1CB39EBA4CAA}" dt="2024-05-14T08:56:10.269" v="630"/>
          <ac:spMkLst>
            <pc:docMk/>
            <pc:sldMk cId="2596833607" sldId="280"/>
            <ac:spMk id="51" creationId="{BB08BE09-19A1-E977-07D7-E8D05C009B20}"/>
          </ac:spMkLst>
        </pc:spChg>
        <pc:spChg chg="add mod">
          <ac:chgData name="Harsh Raj" userId="cda3b5bfe2122894" providerId="LiveId" clId="{B5DE6482-832C-48E4-897A-1CB39EBA4CAA}" dt="2024-05-14T08:56:26.289" v="634" actId="1076"/>
          <ac:spMkLst>
            <pc:docMk/>
            <pc:sldMk cId="2596833607" sldId="280"/>
            <ac:spMk id="52" creationId="{BE55E1A1-8BB9-C819-9C32-6A86A2834DAD}"/>
          </ac:spMkLst>
        </pc:spChg>
        <pc:spChg chg="mod">
          <ac:chgData name="Harsh Raj" userId="cda3b5bfe2122894" providerId="LiveId" clId="{B5DE6482-832C-48E4-897A-1CB39EBA4CAA}" dt="2024-05-14T08:56:32.073" v="635"/>
          <ac:spMkLst>
            <pc:docMk/>
            <pc:sldMk cId="2596833607" sldId="280"/>
            <ac:spMk id="54" creationId="{D5D43303-09EC-C2F1-22E5-F48D44DAC91A}"/>
          </ac:spMkLst>
        </pc:spChg>
        <pc:spChg chg="mod">
          <ac:chgData name="Harsh Raj" userId="cda3b5bfe2122894" providerId="LiveId" clId="{B5DE6482-832C-48E4-897A-1CB39EBA4CAA}" dt="2024-05-14T08:56:32.073" v="635"/>
          <ac:spMkLst>
            <pc:docMk/>
            <pc:sldMk cId="2596833607" sldId="280"/>
            <ac:spMk id="55" creationId="{31A0F64A-6D20-F040-7662-06CA4EEC8FFB}"/>
          </ac:spMkLst>
        </pc:spChg>
        <pc:spChg chg="mod">
          <ac:chgData name="Harsh Raj" userId="cda3b5bfe2122894" providerId="LiveId" clId="{B5DE6482-832C-48E4-897A-1CB39EBA4CAA}" dt="2024-05-14T08:56:32.073" v="635"/>
          <ac:spMkLst>
            <pc:docMk/>
            <pc:sldMk cId="2596833607" sldId="280"/>
            <ac:spMk id="57" creationId="{420EBA50-C808-C622-1ED2-75DC2A309832}"/>
          </ac:spMkLst>
        </pc:spChg>
        <pc:spChg chg="mod">
          <ac:chgData name="Harsh Raj" userId="cda3b5bfe2122894" providerId="LiveId" clId="{B5DE6482-832C-48E4-897A-1CB39EBA4CAA}" dt="2024-05-14T08:56:32.073" v="635"/>
          <ac:spMkLst>
            <pc:docMk/>
            <pc:sldMk cId="2596833607" sldId="280"/>
            <ac:spMk id="58" creationId="{0FDEDEF4-6A60-3AD9-27CA-505A3AFA9429}"/>
          </ac:spMkLst>
        </pc:spChg>
        <pc:spChg chg="mod">
          <ac:chgData name="Harsh Raj" userId="cda3b5bfe2122894" providerId="LiveId" clId="{B5DE6482-832C-48E4-897A-1CB39EBA4CAA}" dt="2024-05-14T08:56:32.073" v="635"/>
          <ac:spMkLst>
            <pc:docMk/>
            <pc:sldMk cId="2596833607" sldId="280"/>
            <ac:spMk id="60" creationId="{43C358EA-D055-7260-81A2-D06279AE0A1F}"/>
          </ac:spMkLst>
        </pc:spChg>
        <pc:spChg chg="mod">
          <ac:chgData name="Harsh Raj" userId="cda3b5bfe2122894" providerId="LiveId" clId="{B5DE6482-832C-48E4-897A-1CB39EBA4CAA}" dt="2024-05-14T08:56:32.073" v="635"/>
          <ac:spMkLst>
            <pc:docMk/>
            <pc:sldMk cId="2596833607" sldId="280"/>
            <ac:spMk id="61" creationId="{B67EAF23-4A4D-E974-E029-F8C0A62AA540}"/>
          </ac:spMkLst>
        </pc:spChg>
        <pc:spChg chg="add mod">
          <ac:chgData name="Harsh Raj" userId="cda3b5bfe2122894" providerId="LiveId" clId="{B5DE6482-832C-48E4-897A-1CB39EBA4CAA}" dt="2024-05-14T20:08:59.477" v="883" actId="1076"/>
          <ac:spMkLst>
            <pc:docMk/>
            <pc:sldMk cId="2596833607" sldId="280"/>
            <ac:spMk id="62" creationId="{7A27446A-D5A0-10D2-1676-964AFB18859D}"/>
          </ac:spMkLst>
        </pc:spChg>
        <pc:spChg chg="add mod">
          <ac:chgData name="Harsh Raj" userId="cda3b5bfe2122894" providerId="LiveId" clId="{B5DE6482-832C-48E4-897A-1CB39EBA4CAA}" dt="2024-05-14T20:08:51.059" v="881" actId="1076"/>
          <ac:spMkLst>
            <pc:docMk/>
            <pc:sldMk cId="2596833607" sldId="280"/>
            <ac:spMk id="63" creationId="{C4DC2B61-2587-8277-0B55-8A93BB6A0432}"/>
          </ac:spMkLst>
        </pc:spChg>
        <pc:spChg chg="add del mod">
          <ac:chgData name="Harsh Raj" userId="cda3b5bfe2122894" providerId="LiveId" clId="{B5DE6482-832C-48E4-897A-1CB39EBA4CAA}" dt="2024-05-14T20:08:40.408" v="878" actId="478"/>
          <ac:spMkLst>
            <pc:docMk/>
            <pc:sldMk cId="2596833607" sldId="280"/>
            <ac:spMk id="64" creationId="{E6FCCF06-C714-41A8-5A74-6CC84257633B}"/>
          </ac:spMkLst>
        </pc:spChg>
        <pc:spChg chg="mod">
          <ac:chgData name="Harsh Raj" userId="cda3b5bfe2122894" providerId="LiveId" clId="{B5DE6482-832C-48E4-897A-1CB39EBA4CAA}" dt="2024-05-14T08:56:32.073" v="635"/>
          <ac:spMkLst>
            <pc:docMk/>
            <pc:sldMk cId="2596833607" sldId="280"/>
            <ac:spMk id="66" creationId="{3739C848-EA70-3347-24ED-630CF22DC672}"/>
          </ac:spMkLst>
        </pc:spChg>
        <pc:spChg chg="mod">
          <ac:chgData name="Harsh Raj" userId="cda3b5bfe2122894" providerId="LiveId" clId="{B5DE6482-832C-48E4-897A-1CB39EBA4CAA}" dt="2024-05-14T20:09:48.714" v="892" actId="20577"/>
          <ac:spMkLst>
            <pc:docMk/>
            <pc:sldMk cId="2596833607" sldId="280"/>
            <ac:spMk id="67" creationId="{03ECDB37-AF93-4EA7-E7EE-5C9B16842335}"/>
          </ac:spMkLst>
        </pc:spChg>
        <pc:spChg chg="add mod">
          <ac:chgData name="Harsh Raj" userId="cda3b5bfe2122894" providerId="LiveId" clId="{B5DE6482-832C-48E4-897A-1CB39EBA4CAA}" dt="2024-05-14T08:56:38.033" v="636" actId="1076"/>
          <ac:spMkLst>
            <pc:docMk/>
            <pc:sldMk cId="2596833607" sldId="280"/>
            <ac:spMk id="68" creationId="{04C86780-BB26-5DC4-5311-49932E617441}"/>
          </ac:spMkLst>
        </pc:spChg>
        <pc:grpChg chg="add mod">
          <ac:chgData name="Harsh Raj" userId="cda3b5bfe2122894" providerId="LiveId" clId="{B5DE6482-832C-48E4-897A-1CB39EBA4CAA}" dt="2024-05-14T08:56:05.603" v="629"/>
          <ac:grpSpMkLst>
            <pc:docMk/>
            <pc:sldMk cId="2596833607" sldId="280"/>
            <ac:grpSpMk id="4" creationId="{86B5AF53-2575-9CF5-AFA2-70290D0F2CDC}"/>
          </ac:grpSpMkLst>
        </pc:grpChg>
        <pc:grpChg chg="add mod">
          <ac:chgData name="Harsh Raj" userId="cda3b5bfe2122894" providerId="LiveId" clId="{B5DE6482-832C-48E4-897A-1CB39EBA4CAA}" dt="2024-05-14T08:56:05.603" v="629"/>
          <ac:grpSpMkLst>
            <pc:docMk/>
            <pc:sldMk cId="2596833607" sldId="280"/>
            <ac:grpSpMk id="7" creationId="{47A90438-20CF-9FC6-D45C-44CD56478B98}"/>
          </ac:grpSpMkLst>
        </pc:grpChg>
        <pc:grpChg chg="add mod">
          <ac:chgData name="Harsh Raj" userId="cda3b5bfe2122894" providerId="LiveId" clId="{B5DE6482-832C-48E4-897A-1CB39EBA4CAA}" dt="2024-05-14T08:56:05.603" v="629"/>
          <ac:grpSpMkLst>
            <pc:docMk/>
            <pc:sldMk cId="2596833607" sldId="280"/>
            <ac:grpSpMk id="10" creationId="{58AE79A7-08E2-04F6-1D0D-08FAB5D7346B}"/>
          </ac:grpSpMkLst>
        </pc:grpChg>
        <pc:grpChg chg="add mod">
          <ac:chgData name="Harsh Raj" userId="cda3b5bfe2122894" providerId="LiveId" clId="{B5DE6482-832C-48E4-897A-1CB39EBA4CAA}" dt="2024-05-14T08:56:05.603" v="629"/>
          <ac:grpSpMkLst>
            <pc:docMk/>
            <pc:sldMk cId="2596833607" sldId="280"/>
            <ac:grpSpMk id="32" creationId="{E2B3BA98-ECDD-9D22-9998-0D9BFB23EFDC}"/>
          </ac:grpSpMkLst>
        </pc:grpChg>
        <pc:grpChg chg="add mod">
          <ac:chgData name="Harsh Raj" userId="cda3b5bfe2122894" providerId="LiveId" clId="{B5DE6482-832C-48E4-897A-1CB39EBA4CAA}" dt="2024-05-14T08:56:26.289" v="634" actId="1076"/>
          <ac:grpSpMkLst>
            <pc:docMk/>
            <pc:sldMk cId="2596833607" sldId="280"/>
            <ac:grpSpMk id="37" creationId="{7BA79A3D-62B3-E809-B868-FE2A9C93AE2A}"/>
          </ac:grpSpMkLst>
        </pc:grpChg>
        <pc:grpChg chg="add mod">
          <ac:chgData name="Harsh Raj" userId="cda3b5bfe2122894" providerId="LiveId" clId="{B5DE6482-832C-48E4-897A-1CB39EBA4CAA}" dt="2024-05-14T08:56:26.289" v="634" actId="1076"/>
          <ac:grpSpMkLst>
            <pc:docMk/>
            <pc:sldMk cId="2596833607" sldId="280"/>
            <ac:grpSpMk id="40" creationId="{97AA1919-8F3F-84FF-F81C-6FE23CB4ED3D}"/>
          </ac:grpSpMkLst>
        </pc:grpChg>
        <pc:grpChg chg="add mod">
          <ac:chgData name="Harsh Raj" userId="cda3b5bfe2122894" providerId="LiveId" clId="{B5DE6482-832C-48E4-897A-1CB39EBA4CAA}" dt="2024-05-14T08:56:26.289" v="634" actId="1076"/>
          <ac:grpSpMkLst>
            <pc:docMk/>
            <pc:sldMk cId="2596833607" sldId="280"/>
            <ac:grpSpMk id="43" creationId="{D5AF2E06-809C-5312-651C-21E6E62F9B17}"/>
          </ac:grpSpMkLst>
        </pc:grpChg>
        <pc:grpChg chg="add mod">
          <ac:chgData name="Harsh Raj" userId="cda3b5bfe2122894" providerId="LiveId" clId="{B5DE6482-832C-48E4-897A-1CB39EBA4CAA}" dt="2024-05-14T08:56:26.289" v="634" actId="1076"/>
          <ac:grpSpMkLst>
            <pc:docMk/>
            <pc:sldMk cId="2596833607" sldId="280"/>
            <ac:grpSpMk id="49" creationId="{D6669D33-212F-0CD9-839E-5835CC0365D8}"/>
          </ac:grpSpMkLst>
        </pc:grpChg>
        <pc:grpChg chg="add mod">
          <ac:chgData name="Harsh Raj" userId="cda3b5bfe2122894" providerId="LiveId" clId="{B5DE6482-832C-48E4-897A-1CB39EBA4CAA}" dt="2024-05-14T20:09:07.440" v="884" actId="1076"/>
          <ac:grpSpMkLst>
            <pc:docMk/>
            <pc:sldMk cId="2596833607" sldId="280"/>
            <ac:grpSpMk id="53" creationId="{8BD452C5-D607-1156-F0F9-EA84E882E1A5}"/>
          </ac:grpSpMkLst>
        </pc:grpChg>
        <pc:grpChg chg="add mod">
          <ac:chgData name="Harsh Raj" userId="cda3b5bfe2122894" providerId="LiveId" clId="{B5DE6482-832C-48E4-897A-1CB39EBA4CAA}" dt="2024-05-14T20:08:54.941" v="882" actId="1076"/>
          <ac:grpSpMkLst>
            <pc:docMk/>
            <pc:sldMk cId="2596833607" sldId="280"/>
            <ac:grpSpMk id="56" creationId="{A00CB70D-0B3E-10B3-79A4-2392D328F001}"/>
          </ac:grpSpMkLst>
        </pc:grpChg>
        <pc:grpChg chg="add del mod">
          <ac:chgData name="Harsh Raj" userId="cda3b5bfe2122894" providerId="LiveId" clId="{B5DE6482-832C-48E4-897A-1CB39EBA4CAA}" dt="2024-05-14T20:08:42.537" v="879" actId="478"/>
          <ac:grpSpMkLst>
            <pc:docMk/>
            <pc:sldMk cId="2596833607" sldId="280"/>
            <ac:grpSpMk id="59" creationId="{320469F9-C5B2-93AC-9298-904ADC38DAB3}"/>
          </ac:grpSpMkLst>
        </pc:grpChg>
        <pc:grpChg chg="add mod">
          <ac:chgData name="Harsh Raj" userId="cda3b5bfe2122894" providerId="LiveId" clId="{B5DE6482-832C-48E4-897A-1CB39EBA4CAA}" dt="2024-05-14T20:09:11.096" v="885" actId="1076"/>
          <ac:grpSpMkLst>
            <pc:docMk/>
            <pc:sldMk cId="2596833607" sldId="280"/>
            <ac:grpSpMk id="65" creationId="{AB2CB3C4-07ED-EB45-F9D0-E278614645EC}"/>
          </ac:grpSpMkLst>
        </pc:grpChg>
        <pc:picChg chg="del">
          <ac:chgData name="Harsh Raj" userId="cda3b5bfe2122894" providerId="LiveId" clId="{B5DE6482-832C-48E4-897A-1CB39EBA4CAA}" dt="2024-05-14T08:47:23.261" v="583" actId="478"/>
          <ac:picMkLst>
            <pc:docMk/>
            <pc:sldMk cId="2596833607" sldId="280"/>
            <ac:picMk id="17" creationId="{0DF6C08F-A2FD-6BB9-9028-B52C0588C7E4}"/>
          </ac:picMkLst>
        </pc:picChg>
        <pc:cxnChg chg="del">
          <ac:chgData name="Harsh Raj" userId="cda3b5bfe2122894" providerId="LiveId" clId="{B5DE6482-832C-48E4-897A-1CB39EBA4CAA}" dt="2024-05-14T08:54:51.784" v="627" actId="478"/>
          <ac:cxnSpMkLst>
            <pc:docMk/>
            <pc:sldMk cId="2596833607" sldId="280"/>
            <ac:cxnSpMk id="20" creationId="{00000000-0000-0000-0000-000000000000}"/>
          </ac:cxnSpMkLst>
        </pc:cxnChg>
      </pc:sldChg>
      <pc:sldChg chg="delSp modSp mod">
        <pc:chgData name="Harsh Raj" userId="cda3b5bfe2122894" providerId="LiveId" clId="{B5DE6482-832C-48E4-897A-1CB39EBA4CAA}" dt="2024-05-14T10:22:27.665" v="768" actId="255"/>
        <pc:sldMkLst>
          <pc:docMk/>
          <pc:sldMk cId="958036878" sldId="281"/>
        </pc:sldMkLst>
        <pc:graphicFrameChg chg="mod modGraphic">
          <ac:chgData name="Harsh Raj" userId="cda3b5bfe2122894" providerId="LiveId" clId="{B5DE6482-832C-48E4-897A-1CB39EBA4CAA}" dt="2024-05-14T10:22:27.665" v="768" actId="255"/>
          <ac:graphicFrameMkLst>
            <pc:docMk/>
            <pc:sldMk cId="958036878" sldId="281"/>
            <ac:graphicFrameMk id="11" creationId="{D67C0AFC-8E6C-2F24-9C91-F807C37EE8A9}"/>
          </ac:graphicFrameMkLst>
        </pc:graphicFrameChg>
        <pc:graphicFrameChg chg="del">
          <ac:chgData name="Harsh Raj" userId="cda3b5bfe2122894" providerId="LiveId" clId="{B5DE6482-832C-48E4-897A-1CB39EBA4CAA}" dt="2024-05-14T08:22:47.461" v="321" actId="478"/>
          <ac:graphicFrameMkLst>
            <pc:docMk/>
            <pc:sldMk cId="958036878" sldId="281"/>
            <ac:graphicFrameMk id="12" creationId="{785537D7-21DA-CFF4-443F-F93EAB092346}"/>
          </ac:graphicFrameMkLst>
        </pc:graphicFrameChg>
      </pc:sldChg>
      <pc:sldChg chg="addSp delSp modSp mod">
        <pc:chgData name="Harsh Raj" userId="cda3b5bfe2122894" providerId="LiveId" clId="{B5DE6482-832C-48E4-897A-1CB39EBA4CAA}" dt="2024-05-14T07:50:25.875" v="10" actId="1076"/>
        <pc:sldMkLst>
          <pc:docMk/>
          <pc:sldMk cId="893025881" sldId="282"/>
        </pc:sldMkLst>
        <pc:spChg chg="del mod">
          <ac:chgData name="Harsh Raj" userId="cda3b5bfe2122894" providerId="LiveId" clId="{B5DE6482-832C-48E4-897A-1CB39EBA4CAA}" dt="2024-05-14T07:50:09.440" v="8"/>
          <ac:spMkLst>
            <pc:docMk/>
            <pc:sldMk cId="893025881" sldId="282"/>
            <ac:spMk id="2" creationId="{E0DE3245-17E4-6852-C913-A92C12F7FCDC}"/>
          </ac:spMkLst>
        </pc:spChg>
        <pc:picChg chg="add del">
          <ac:chgData name="Harsh Raj" userId="cda3b5bfe2122894" providerId="LiveId" clId="{B5DE6482-832C-48E4-897A-1CB39EBA4CAA}" dt="2024-05-14T07:49:22.442" v="2" actId="478"/>
          <ac:picMkLst>
            <pc:docMk/>
            <pc:sldMk cId="893025881" sldId="282"/>
            <ac:picMk id="4" creationId="{5E71C525-56BB-DC0F-E576-C263474FB680}"/>
          </ac:picMkLst>
        </pc:picChg>
        <pc:picChg chg="add mod">
          <ac:chgData name="Harsh Raj" userId="cda3b5bfe2122894" providerId="LiveId" clId="{B5DE6482-832C-48E4-897A-1CB39EBA4CAA}" dt="2024-05-14T07:50:04.857" v="5" actId="14100"/>
          <ac:picMkLst>
            <pc:docMk/>
            <pc:sldMk cId="893025881" sldId="282"/>
            <ac:picMk id="5" creationId="{0F43B80B-A211-12AD-5ADB-DDF0A69E7C88}"/>
          </ac:picMkLst>
        </pc:picChg>
        <pc:picChg chg="add mod">
          <ac:chgData name="Harsh Raj" userId="cda3b5bfe2122894" providerId="LiveId" clId="{B5DE6482-832C-48E4-897A-1CB39EBA4CAA}" dt="2024-05-14T07:50:25.875" v="10" actId="1076"/>
          <ac:picMkLst>
            <pc:docMk/>
            <pc:sldMk cId="893025881" sldId="282"/>
            <ac:picMk id="7" creationId="{36D05BBF-EE6F-A18B-3DF1-C13C396CC219}"/>
          </ac:picMkLst>
        </pc:picChg>
      </pc:sldChg>
      <pc:sldChg chg="addSp delSp modSp mod ord">
        <pc:chgData name="Harsh Raj" userId="cda3b5bfe2122894" providerId="LiveId" clId="{B5DE6482-832C-48E4-897A-1CB39EBA4CAA}" dt="2024-05-15T03:20:45.617" v="912" actId="1076"/>
        <pc:sldMkLst>
          <pc:docMk/>
          <pc:sldMk cId="3064393008" sldId="283"/>
        </pc:sldMkLst>
        <pc:spChg chg="mod">
          <ac:chgData name="Harsh Raj" userId="cda3b5bfe2122894" providerId="LiveId" clId="{B5DE6482-832C-48E4-897A-1CB39EBA4CAA}" dt="2024-05-14T09:02:13.907" v="718" actId="20577"/>
          <ac:spMkLst>
            <pc:docMk/>
            <pc:sldMk cId="3064393008" sldId="283"/>
            <ac:spMk id="2" creationId="{77FE6DA7-272D-F18C-FE35-B8DFF64157BB}"/>
          </ac:spMkLst>
        </pc:spChg>
        <pc:spChg chg="del">
          <ac:chgData name="Harsh Raj" userId="cda3b5bfe2122894" providerId="LiveId" clId="{B5DE6482-832C-48E4-897A-1CB39EBA4CAA}" dt="2024-05-14T08:53:01.699" v="622" actId="478"/>
          <ac:spMkLst>
            <pc:docMk/>
            <pc:sldMk cId="3064393008" sldId="283"/>
            <ac:spMk id="3" creationId="{DF4B51C0-C30A-3A3E-25A6-C9824DA7BB28}"/>
          </ac:spMkLst>
        </pc:spChg>
        <pc:spChg chg="add del">
          <ac:chgData name="Harsh Raj" userId="cda3b5bfe2122894" providerId="LiveId" clId="{B5DE6482-832C-48E4-897A-1CB39EBA4CAA}" dt="2024-05-14T09:03:10.523" v="720" actId="22"/>
          <ac:spMkLst>
            <pc:docMk/>
            <pc:sldMk cId="3064393008" sldId="283"/>
            <ac:spMk id="17" creationId="{059DC3ED-EAD6-5C6F-A158-98B0EA62D245}"/>
          </ac:spMkLst>
        </pc:spChg>
        <pc:spChg chg="del">
          <ac:chgData name="Harsh Raj" userId="cda3b5bfe2122894" providerId="LiveId" clId="{B5DE6482-832C-48E4-897A-1CB39EBA4CAA}" dt="2024-05-14T08:56:55.332" v="637" actId="478"/>
          <ac:spMkLst>
            <pc:docMk/>
            <pc:sldMk cId="3064393008" sldId="283"/>
            <ac:spMk id="19" creationId="{BF15FA5D-0EDC-7AA6-B040-B56054B1AE0C}"/>
          </ac:spMkLst>
        </pc:spChg>
        <pc:spChg chg="add mod">
          <ac:chgData name="Harsh Raj" userId="cda3b5bfe2122894" providerId="LiveId" clId="{B5DE6482-832C-48E4-897A-1CB39EBA4CAA}" dt="2024-05-14T09:03:30.999" v="724" actId="255"/>
          <ac:spMkLst>
            <pc:docMk/>
            <pc:sldMk cId="3064393008" sldId="283"/>
            <ac:spMk id="20" creationId="{080F2D91-F1FF-D22B-9EA3-E016DB2FF333}"/>
          </ac:spMkLst>
        </pc:spChg>
        <pc:spChg chg="del">
          <ac:chgData name="Harsh Raj" userId="cda3b5bfe2122894" providerId="LiveId" clId="{B5DE6482-832C-48E4-897A-1CB39EBA4CAA}" dt="2024-05-14T08:56:55.332" v="637" actId="478"/>
          <ac:spMkLst>
            <pc:docMk/>
            <pc:sldMk cId="3064393008" sldId="283"/>
            <ac:spMk id="21" creationId="{84C89043-CF22-8FFF-58D5-568745DB0DF3}"/>
          </ac:spMkLst>
        </pc:spChg>
        <pc:spChg chg="del">
          <ac:chgData name="Harsh Raj" userId="cda3b5bfe2122894" providerId="LiveId" clId="{B5DE6482-832C-48E4-897A-1CB39EBA4CAA}" dt="2024-05-14T08:56:55.332" v="637" actId="478"/>
          <ac:spMkLst>
            <pc:docMk/>
            <pc:sldMk cId="3064393008" sldId="283"/>
            <ac:spMk id="23" creationId="{D3FCA233-21CB-20CA-6FAE-8C65B29ACD99}"/>
          </ac:spMkLst>
        </pc:spChg>
        <pc:spChg chg="mod">
          <ac:chgData name="Harsh Raj" userId="cda3b5bfe2122894" providerId="LiveId" clId="{B5DE6482-832C-48E4-897A-1CB39EBA4CAA}" dt="2024-05-14T08:57:01.544" v="639" actId="6549"/>
          <ac:spMkLst>
            <pc:docMk/>
            <pc:sldMk cId="3064393008" sldId="283"/>
            <ac:spMk id="26" creationId="{807DD363-7A1C-4202-EA93-4067C9A378E9}"/>
          </ac:spMkLst>
        </pc:spChg>
        <pc:spChg chg="del mod">
          <ac:chgData name="Harsh Raj" userId="cda3b5bfe2122894" providerId="LiveId" clId="{B5DE6482-832C-48E4-897A-1CB39EBA4CAA}" dt="2024-05-14T08:57:02.460" v="642"/>
          <ac:spMkLst>
            <pc:docMk/>
            <pc:sldMk cId="3064393008" sldId="283"/>
            <ac:spMk id="28" creationId="{FC1F1EA2-53D1-30E9-3E03-D75BE5094EB1}"/>
          </ac:spMkLst>
        </pc:spChg>
        <pc:grpChg chg="del">
          <ac:chgData name="Harsh Raj" userId="cda3b5bfe2122894" providerId="LiveId" clId="{B5DE6482-832C-48E4-897A-1CB39EBA4CAA}" dt="2024-05-14T08:57:03.586" v="643" actId="478"/>
          <ac:grpSpMkLst>
            <pc:docMk/>
            <pc:sldMk cId="3064393008" sldId="283"/>
            <ac:grpSpMk id="4" creationId="{AB7F8AC2-3E74-CFBE-D1F5-A6BB246B86B3}"/>
          </ac:grpSpMkLst>
        </pc:grpChg>
        <pc:grpChg chg="del">
          <ac:chgData name="Harsh Raj" userId="cda3b5bfe2122894" providerId="LiveId" clId="{B5DE6482-832C-48E4-897A-1CB39EBA4CAA}" dt="2024-05-14T08:57:04.414" v="644" actId="478"/>
          <ac:grpSpMkLst>
            <pc:docMk/>
            <pc:sldMk cId="3064393008" sldId="283"/>
            <ac:grpSpMk id="10" creationId="{4C7C51B7-462D-2C0F-7BDC-10D66AADAC44}"/>
          </ac:grpSpMkLst>
        </pc:grpChg>
        <pc:grpChg chg="del">
          <ac:chgData name="Harsh Raj" userId="cda3b5bfe2122894" providerId="LiveId" clId="{B5DE6482-832C-48E4-897A-1CB39EBA4CAA}" dt="2024-05-14T08:57:02.458" v="640" actId="478"/>
          <ac:grpSpMkLst>
            <pc:docMk/>
            <pc:sldMk cId="3064393008" sldId="283"/>
            <ac:grpSpMk id="13" creationId="{FD341A0B-AC8A-2416-EC01-8910A98E4C3C}"/>
          </ac:grpSpMkLst>
        </pc:grpChg>
        <pc:grpChg chg="del">
          <ac:chgData name="Harsh Raj" userId="cda3b5bfe2122894" providerId="LiveId" clId="{B5DE6482-832C-48E4-897A-1CB39EBA4CAA}" dt="2024-05-14T08:57:05.642" v="645" actId="478"/>
          <ac:grpSpMkLst>
            <pc:docMk/>
            <pc:sldMk cId="3064393008" sldId="283"/>
            <ac:grpSpMk id="24" creationId="{06E028A9-AB78-E36D-2693-A73AB53B9379}"/>
          </ac:grpSpMkLst>
        </pc:grpChg>
        <pc:picChg chg="add mod">
          <ac:chgData name="Harsh Raj" userId="cda3b5bfe2122894" providerId="LiveId" clId="{B5DE6482-832C-48E4-897A-1CB39EBA4CAA}" dt="2024-05-15T03:19:37.554" v="902" actId="14100"/>
          <ac:picMkLst>
            <pc:docMk/>
            <pc:sldMk cId="3064393008" sldId="283"/>
            <ac:picMk id="4" creationId="{24C07663-72FE-023A-EB26-8FF9D2FD335B}"/>
          </ac:picMkLst>
        </pc:picChg>
        <pc:picChg chg="add mod">
          <ac:chgData name="Harsh Raj" userId="cda3b5bfe2122894" providerId="LiveId" clId="{B5DE6482-832C-48E4-897A-1CB39EBA4CAA}" dt="2024-05-15T03:20:45.617" v="912" actId="1076"/>
          <ac:picMkLst>
            <pc:docMk/>
            <pc:sldMk cId="3064393008" sldId="283"/>
            <ac:picMk id="5" creationId="{CC63DE83-4F84-1F62-2D64-519C0BA504E1}"/>
          </ac:picMkLst>
        </pc:picChg>
        <pc:picChg chg="del">
          <ac:chgData name="Harsh Raj" userId="cda3b5bfe2122894" providerId="LiveId" clId="{B5DE6482-832C-48E4-897A-1CB39EBA4CAA}" dt="2024-05-14T08:47:18.680" v="582" actId="478"/>
          <ac:picMkLst>
            <pc:docMk/>
            <pc:sldMk cId="3064393008" sldId="283"/>
            <ac:picMk id="7" creationId="{883F832F-8429-5E84-0739-93CC1B9EB910}"/>
          </ac:picMkLst>
        </pc:picChg>
        <pc:picChg chg="add del mod">
          <ac:chgData name="Harsh Raj" userId="cda3b5bfe2122894" providerId="LiveId" clId="{B5DE6482-832C-48E4-897A-1CB39EBA4CAA}" dt="2024-05-15T03:18:58.724" v="893" actId="478"/>
          <ac:picMkLst>
            <pc:docMk/>
            <pc:sldMk cId="3064393008" sldId="283"/>
            <ac:picMk id="9" creationId="{F877FA71-1643-B3CB-E866-5E9D30F76620}"/>
          </ac:picMkLst>
        </pc:picChg>
        <pc:cxnChg chg="del">
          <ac:chgData name="Harsh Raj" userId="cda3b5bfe2122894" providerId="LiveId" clId="{B5DE6482-832C-48E4-897A-1CB39EBA4CAA}" dt="2024-05-14T08:54:57.228" v="628" actId="478"/>
          <ac:cxnSpMkLst>
            <pc:docMk/>
            <pc:sldMk cId="3064393008" sldId="283"/>
            <ac:cxnSpMk id="8" creationId="{4105E3CD-DB67-D72D-2930-FCCD75526087}"/>
          </ac:cxnSpMkLst>
        </pc:cxnChg>
      </pc:sldChg>
      <pc:sldChg chg="modSp mod ord">
        <pc:chgData name="Harsh Raj" userId="cda3b5bfe2122894" providerId="LiveId" clId="{B5DE6482-832C-48E4-897A-1CB39EBA4CAA}" dt="2024-05-14T09:00:41.373" v="673"/>
        <pc:sldMkLst>
          <pc:docMk/>
          <pc:sldMk cId="2642391904" sldId="284"/>
        </pc:sldMkLst>
        <pc:spChg chg="mod">
          <ac:chgData name="Harsh Raj" userId="cda3b5bfe2122894" providerId="LiveId" clId="{B5DE6482-832C-48E4-897A-1CB39EBA4CAA}" dt="2024-05-14T09:00:37.867" v="671" actId="20577"/>
          <ac:spMkLst>
            <pc:docMk/>
            <pc:sldMk cId="2642391904" sldId="284"/>
            <ac:spMk id="2" creationId="{A68BC937-4464-69D5-36B2-D47CC9121851}"/>
          </ac:spMkLst>
        </pc:spChg>
        <pc:spChg chg="mod">
          <ac:chgData name="Harsh Raj" userId="cda3b5bfe2122894" providerId="LiveId" clId="{B5DE6482-832C-48E4-897A-1CB39EBA4CAA}" dt="2024-05-14T08:51:56.689" v="616" actId="1076"/>
          <ac:spMkLst>
            <pc:docMk/>
            <pc:sldMk cId="2642391904" sldId="284"/>
            <ac:spMk id="25" creationId="{F7692339-285A-B00B-E55E-9E9D646C31BE}"/>
          </ac:spMkLst>
        </pc:spChg>
        <pc:spChg chg="mod">
          <ac:chgData name="Harsh Raj" userId="cda3b5bfe2122894" providerId="LiveId" clId="{B5DE6482-832C-48E4-897A-1CB39EBA4CAA}" dt="2024-05-14T08:52:05.542" v="617" actId="255"/>
          <ac:spMkLst>
            <pc:docMk/>
            <pc:sldMk cId="2642391904" sldId="284"/>
            <ac:spMk id="29" creationId="{621CD558-F06B-D26D-6838-2EEADECD013B}"/>
          </ac:spMkLst>
        </pc:spChg>
        <pc:grpChg chg="mod">
          <ac:chgData name="Harsh Raj" userId="cda3b5bfe2122894" providerId="LiveId" clId="{B5DE6482-832C-48E4-897A-1CB39EBA4CAA}" dt="2024-05-14T08:51:53.235" v="615" actId="1076"/>
          <ac:grpSpMkLst>
            <pc:docMk/>
            <pc:sldMk cId="2642391904" sldId="284"/>
            <ac:grpSpMk id="10" creationId="{ABF63607-983F-3767-906C-CDD9E3482134}"/>
          </ac:grpSpMkLst>
        </pc:grpChg>
      </pc:sldChg>
      <pc:sldChg chg="ord">
        <pc:chgData name="Harsh Raj" userId="cda3b5bfe2122894" providerId="LiveId" clId="{B5DE6482-832C-48E4-897A-1CB39EBA4CAA}" dt="2024-05-14T07:56:20.850" v="21"/>
        <pc:sldMkLst>
          <pc:docMk/>
          <pc:sldMk cId="3477506446" sldId="285"/>
        </pc:sldMkLst>
      </pc:sldChg>
      <pc:sldChg chg="addSp delSp modSp mod">
        <pc:chgData name="Harsh Raj" userId="cda3b5bfe2122894" providerId="LiveId" clId="{B5DE6482-832C-48E4-897A-1CB39EBA4CAA}" dt="2024-05-14T19:57:38.702" v="821" actId="20577"/>
        <pc:sldMkLst>
          <pc:docMk/>
          <pc:sldMk cId="2261319108" sldId="286"/>
        </pc:sldMkLst>
        <pc:spChg chg="mod">
          <ac:chgData name="Harsh Raj" userId="cda3b5bfe2122894" providerId="LiveId" clId="{B5DE6482-832C-48E4-897A-1CB39EBA4CAA}" dt="2024-05-14T19:57:38.702" v="821" actId="20577"/>
          <ac:spMkLst>
            <pc:docMk/>
            <pc:sldMk cId="2261319108" sldId="286"/>
            <ac:spMk id="3" creationId="{80E267D8-103C-C372-E2FE-57AEF43145B9}"/>
          </ac:spMkLst>
        </pc:spChg>
        <pc:spChg chg="mod">
          <ac:chgData name="Harsh Raj" userId="cda3b5bfe2122894" providerId="LiveId" clId="{B5DE6482-832C-48E4-897A-1CB39EBA4CAA}" dt="2024-05-14T08:51:31.932" v="614" actId="20577"/>
          <ac:spMkLst>
            <pc:docMk/>
            <pc:sldMk cId="2261319108" sldId="286"/>
            <ac:spMk id="5" creationId="{819FE068-1A31-D4DC-1116-5D994C13740A}"/>
          </ac:spMkLst>
        </pc:spChg>
        <pc:spChg chg="add">
          <ac:chgData name="Harsh Raj" userId="cda3b5bfe2122894" providerId="LiveId" clId="{B5DE6482-832C-48E4-897A-1CB39EBA4CAA}" dt="2024-05-14T07:55:56.672" v="16"/>
          <ac:spMkLst>
            <pc:docMk/>
            <pc:sldMk cId="2261319108" sldId="286"/>
            <ac:spMk id="6" creationId="{265D51CA-0226-B886-F520-C4159C925D3E}"/>
          </ac:spMkLst>
        </pc:spChg>
        <pc:spChg chg="add">
          <ac:chgData name="Harsh Raj" userId="cda3b5bfe2122894" providerId="LiveId" clId="{B5DE6482-832C-48E4-897A-1CB39EBA4CAA}" dt="2024-05-14T07:55:56.672" v="16"/>
          <ac:spMkLst>
            <pc:docMk/>
            <pc:sldMk cId="2261319108" sldId="286"/>
            <ac:spMk id="7" creationId="{4110F8D7-F7C5-EF21-F680-1CCA724A6C56}"/>
          </ac:spMkLst>
        </pc:spChg>
        <pc:picChg chg="add del">
          <ac:chgData name="Harsh Raj" userId="cda3b5bfe2122894" providerId="LiveId" clId="{B5DE6482-832C-48E4-897A-1CB39EBA4CAA}" dt="2024-05-14T07:57:57.693" v="56" actId="478"/>
          <ac:picMkLst>
            <pc:docMk/>
            <pc:sldMk cId="2261319108" sldId="286"/>
            <ac:picMk id="4" creationId="{95605531-686D-498E-E01B-5375B5E82DC0}"/>
          </ac:picMkLst>
        </pc:picChg>
      </pc:sldChg>
      <pc:sldChg chg="addSp delSp modSp mod">
        <pc:chgData name="Harsh Raj" userId="cda3b5bfe2122894" providerId="LiveId" clId="{B5DE6482-832C-48E4-897A-1CB39EBA4CAA}" dt="2024-05-14T10:22:46.857" v="769" actId="255"/>
        <pc:sldMkLst>
          <pc:docMk/>
          <pc:sldMk cId="2588198757" sldId="287"/>
        </pc:sldMkLst>
        <pc:graphicFrameChg chg="add del mod modGraphic">
          <ac:chgData name="Harsh Raj" userId="cda3b5bfe2122894" providerId="LiveId" clId="{B5DE6482-832C-48E4-897A-1CB39EBA4CAA}" dt="2024-05-14T08:27:29.240" v="364" actId="478"/>
          <ac:graphicFrameMkLst>
            <pc:docMk/>
            <pc:sldMk cId="2588198757" sldId="287"/>
            <ac:graphicFrameMk id="4" creationId="{F1C5234C-7AA9-F58A-55AE-C94A4E8FA1C4}"/>
          </ac:graphicFrameMkLst>
        </pc:graphicFrameChg>
        <pc:graphicFrameChg chg="add mod modGraphic">
          <ac:chgData name="Harsh Raj" userId="cda3b5bfe2122894" providerId="LiveId" clId="{B5DE6482-832C-48E4-897A-1CB39EBA4CAA}" dt="2024-05-14T10:22:46.857" v="769" actId="255"/>
          <ac:graphicFrameMkLst>
            <pc:docMk/>
            <pc:sldMk cId="2588198757" sldId="287"/>
            <ac:graphicFrameMk id="5" creationId="{81F2F6CA-39F7-BA07-647F-A44DCE7078F5}"/>
          </ac:graphicFrameMkLst>
        </pc:graphicFrameChg>
        <pc:picChg chg="add">
          <ac:chgData name="Harsh Raj" userId="cda3b5bfe2122894" providerId="LiveId" clId="{B5DE6482-832C-48E4-897A-1CB39EBA4CAA}" dt="2024-05-14T08:25:35.819" v="344"/>
          <ac:picMkLst>
            <pc:docMk/>
            <pc:sldMk cId="2588198757" sldId="287"/>
            <ac:picMk id="3" creationId="{80B1735D-2EF4-6799-B02B-D2568662C189}"/>
          </ac:picMkLst>
        </pc:picChg>
      </pc:sldChg>
      <pc:sldChg chg="addSp delSp modSp new mod">
        <pc:chgData name="Harsh Raj" userId="cda3b5bfe2122894" providerId="LiveId" clId="{B5DE6482-832C-48E4-897A-1CB39EBA4CAA}" dt="2024-05-14T08:19:56.956" v="318" actId="478"/>
        <pc:sldMkLst>
          <pc:docMk/>
          <pc:sldMk cId="1765918107" sldId="290"/>
        </pc:sldMkLst>
        <pc:spChg chg="mod">
          <ac:chgData name="Harsh Raj" userId="cda3b5bfe2122894" providerId="LiveId" clId="{B5DE6482-832C-48E4-897A-1CB39EBA4CAA}" dt="2024-05-14T07:58:30.966" v="93" actId="20577"/>
          <ac:spMkLst>
            <pc:docMk/>
            <pc:sldMk cId="1765918107" sldId="290"/>
            <ac:spMk id="2" creationId="{8200B37F-3CE4-8B12-A431-19DDE979C0D0}"/>
          </ac:spMkLst>
        </pc:spChg>
        <pc:spChg chg="mod">
          <ac:chgData name="Harsh Raj" userId="cda3b5bfe2122894" providerId="LiveId" clId="{B5DE6482-832C-48E4-897A-1CB39EBA4CAA}" dt="2024-05-14T08:19:23.497" v="313" actId="1076"/>
          <ac:spMkLst>
            <pc:docMk/>
            <pc:sldMk cId="1765918107" sldId="290"/>
            <ac:spMk id="3" creationId="{7EB0711D-38B1-1730-B954-F1144FF1234E}"/>
          </ac:spMkLst>
        </pc:spChg>
        <pc:spChg chg="add mod">
          <ac:chgData name="Harsh Raj" userId="cda3b5bfe2122894" providerId="LiveId" clId="{B5DE6482-832C-48E4-897A-1CB39EBA4CAA}" dt="2024-05-14T08:14:29.453" v="226"/>
          <ac:spMkLst>
            <pc:docMk/>
            <pc:sldMk cId="1765918107" sldId="290"/>
            <ac:spMk id="8" creationId="{3B4B8CD4-7E97-7CFD-22A9-2BA207D53EC6}"/>
          </ac:spMkLst>
        </pc:spChg>
        <pc:spChg chg="add del mod">
          <ac:chgData name="Harsh Raj" userId="cda3b5bfe2122894" providerId="LiveId" clId="{B5DE6482-832C-48E4-897A-1CB39EBA4CAA}" dt="2024-05-14T08:19:56.956" v="318" actId="478"/>
          <ac:spMkLst>
            <pc:docMk/>
            <pc:sldMk cId="1765918107" sldId="290"/>
            <ac:spMk id="10" creationId="{E99F8790-B57D-3E2A-3B04-7594F74524F4}"/>
          </ac:spMkLst>
        </pc:spChg>
        <pc:graphicFrameChg chg="add del mod">
          <ac:chgData name="Harsh Raj" userId="cda3b5bfe2122894" providerId="LiveId" clId="{B5DE6482-832C-48E4-897A-1CB39EBA4CAA}" dt="2024-05-14T08:14:25.366" v="224" actId="478"/>
          <ac:graphicFrameMkLst>
            <pc:docMk/>
            <pc:sldMk cId="1765918107" sldId="290"/>
            <ac:graphicFrameMk id="5" creationId="{EC7C7DE9-9026-5F7D-DDB2-0C1F5E27A5DB}"/>
          </ac:graphicFrameMkLst>
        </pc:graphicFrameChg>
        <pc:graphicFrameChg chg="add mod">
          <ac:chgData name="Harsh Raj" userId="cda3b5bfe2122894" providerId="LiveId" clId="{B5DE6482-832C-48E4-897A-1CB39EBA4CAA}" dt="2024-05-14T08:14:27.388" v="225"/>
          <ac:graphicFrameMkLst>
            <pc:docMk/>
            <pc:sldMk cId="1765918107" sldId="290"/>
            <ac:graphicFrameMk id="7" creationId="{E43E0C21-5A67-BFB0-15DC-5A18DCC38334}"/>
          </ac:graphicFrameMkLst>
        </pc:graphicFrameChg>
        <pc:picChg chg="add del mod">
          <ac:chgData name="Harsh Raj" userId="cda3b5bfe2122894" providerId="LiveId" clId="{B5DE6482-832C-48E4-897A-1CB39EBA4CAA}" dt="2024-05-14T08:10:52.880" v="210" actId="21"/>
          <ac:picMkLst>
            <pc:docMk/>
            <pc:sldMk cId="1765918107" sldId="290"/>
            <ac:picMk id="4" creationId="{501C314B-F7E6-1F65-1A13-251EF81AF6EF}"/>
          </ac:picMkLst>
        </pc:picChg>
        <pc:picChg chg="add del mod">
          <ac:chgData name="Harsh Raj" userId="cda3b5bfe2122894" providerId="LiveId" clId="{B5DE6482-832C-48E4-897A-1CB39EBA4CAA}" dt="2024-05-14T08:14:23.639" v="223" actId="478"/>
          <ac:picMkLst>
            <pc:docMk/>
            <pc:sldMk cId="1765918107" sldId="290"/>
            <ac:picMk id="6" creationId="{774284CC-0560-F1C1-8C9A-26973D20D8F7}"/>
          </ac:picMkLst>
        </pc:picChg>
        <pc:picChg chg="add mod">
          <ac:chgData name="Harsh Raj" userId="cda3b5bfe2122894" providerId="LiveId" clId="{B5DE6482-832C-48E4-897A-1CB39EBA4CAA}" dt="2024-05-14T08:19:00.939" v="312" actId="1076"/>
          <ac:picMkLst>
            <pc:docMk/>
            <pc:sldMk cId="1765918107" sldId="290"/>
            <ac:picMk id="9" creationId="{A597546A-E702-0A83-F598-3E4982AA93A1}"/>
          </ac:picMkLst>
        </pc:picChg>
      </pc:sldChg>
      <pc:sldChg chg="addSp delSp modSp new mod">
        <pc:chgData name="Harsh Raj" userId="cda3b5bfe2122894" providerId="LiveId" clId="{B5DE6482-832C-48E4-897A-1CB39EBA4CAA}" dt="2024-05-14T08:20:05.940" v="320" actId="1076"/>
        <pc:sldMkLst>
          <pc:docMk/>
          <pc:sldMk cId="1917121742" sldId="291"/>
        </pc:sldMkLst>
        <pc:spChg chg="mod">
          <ac:chgData name="Harsh Raj" userId="cda3b5bfe2122894" providerId="LiveId" clId="{B5DE6482-832C-48E4-897A-1CB39EBA4CAA}" dt="2024-05-14T08:10:37.696" v="209" actId="20577"/>
          <ac:spMkLst>
            <pc:docMk/>
            <pc:sldMk cId="1917121742" sldId="291"/>
            <ac:spMk id="2" creationId="{00543F99-41CF-73B1-F3E0-A35E8C8A0D2E}"/>
          </ac:spMkLst>
        </pc:spChg>
        <pc:spChg chg="del">
          <ac:chgData name="Harsh Raj" userId="cda3b5bfe2122894" providerId="LiveId" clId="{B5DE6482-832C-48E4-897A-1CB39EBA4CAA}" dt="2024-05-14T08:02:35.218" v="112"/>
          <ac:spMkLst>
            <pc:docMk/>
            <pc:sldMk cId="1917121742" sldId="291"/>
            <ac:spMk id="3" creationId="{E91FFC2E-C0B3-7D25-347F-64BC38339992}"/>
          </ac:spMkLst>
        </pc:spChg>
        <pc:spChg chg="add del mod">
          <ac:chgData name="Harsh Raj" userId="cda3b5bfe2122894" providerId="LiveId" clId="{B5DE6482-832C-48E4-897A-1CB39EBA4CAA}" dt="2024-05-14T08:03:26.764" v="128" actId="478"/>
          <ac:spMkLst>
            <pc:docMk/>
            <pc:sldMk cId="1917121742" sldId="291"/>
            <ac:spMk id="7" creationId="{6A38F8FE-2F4F-7D5D-15C4-09EC0383AE4A}"/>
          </ac:spMkLst>
        </pc:spChg>
        <pc:spChg chg="add mod">
          <ac:chgData name="Harsh Raj" userId="cda3b5bfe2122894" providerId="LiveId" clId="{B5DE6482-832C-48E4-897A-1CB39EBA4CAA}" dt="2024-05-14T08:20:05.940" v="320" actId="1076"/>
          <ac:spMkLst>
            <pc:docMk/>
            <pc:sldMk cId="1917121742" sldId="291"/>
            <ac:spMk id="14" creationId="{2B7184DF-3E13-2631-A23D-17FC8577D6CE}"/>
          </ac:spMkLst>
        </pc:spChg>
        <pc:graphicFrameChg chg="add del mod modGraphic">
          <ac:chgData name="Harsh Raj" userId="cda3b5bfe2122894" providerId="LiveId" clId="{B5DE6482-832C-48E4-897A-1CB39EBA4CAA}" dt="2024-05-14T08:02:45.452" v="116" actId="478"/>
          <ac:graphicFrameMkLst>
            <pc:docMk/>
            <pc:sldMk cId="1917121742" sldId="291"/>
            <ac:graphicFrameMk id="5" creationId="{217130E6-412C-D78D-8E32-5F1512D64F0D}"/>
          </ac:graphicFrameMkLst>
        </pc:graphicFrameChg>
        <pc:graphicFrameChg chg="add del mod modGraphic">
          <ac:chgData name="Harsh Raj" userId="cda3b5bfe2122894" providerId="LiveId" clId="{B5DE6482-832C-48E4-897A-1CB39EBA4CAA}" dt="2024-05-14T08:10:02.967" v="191" actId="478"/>
          <ac:graphicFrameMkLst>
            <pc:docMk/>
            <pc:sldMk cId="1917121742" sldId="291"/>
            <ac:graphicFrameMk id="10" creationId="{A84E7A49-A6B3-57F6-6B13-56107AE84D16}"/>
          </ac:graphicFrameMkLst>
        </pc:graphicFrameChg>
        <pc:graphicFrameChg chg="add del mod">
          <ac:chgData name="Harsh Raj" userId="cda3b5bfe2122894" providerId="LiveId" clId="{B5DE6482-832C-48E4-897A-1CB39EBA4CAA}" dt="2024-05-14T08:10:58.822" v="213" actId="21"/>
          <ac:graphicFrameMkLst>
            <pc:docMk/>
            <pc:sldMk cId="1917121742" sldId="291"/>
            <ac:graphicFrameMk id="11" creationId="{30107050-D09A-D9FC-76EA-6711D3252A84}"/>
          </ac:graphicFrameMkLst>
        </pc:graphicFrameChg>
        <pc:picChg chg="add mod">
          <ac:chgData name="Harsh Raj" userId="cda3b5bfe2122894" providerId="LiveId" clId="{B5DE6482-832C-48E4-897A-1CB39EBA4CAA}" dt="2024-05-14T08:02:17.066" v="111" actId="1076"/>
          <ac:picMkLst>
            <pc:docMk/>
            <pc:sldMk cId="1917121742" sldId="291"/>
            <ac:picMk id="4" creationId="{8F84AF89-CF7C-D5CD-FEE5-8491969E1FAD}"/>
          </ac:picMkLst>
        </pc:picChg>
        <pc:picChg chg="add del mod">
          <ac:chgData name="Harsh Raj" userId="cda3b5bfe2122894" providerId="LiveId" clId="{B5DE6482-832C-48E4-897A-1CB39EBA4CAA}" dt="2024-05-14T08:09:16.512" v="182" actId="478"/>
          <ac:picMkLst>
            <pc:docMk/>
            <pc:sldMk cId="1917121742" sldId="291"/>
            <ac:picMk id="8" creationId="{6D7017EF-DA9D-925E-BBD7-FAA3401B6573}"/>
          </ac:picMkLst>
        </pc:picChg>
        <pc:picChg chg="add del mod">
          <ac:chgData name="Harsh Raj" userId="cda3b5bfe2122894" providerId="LiveId" clId="{B5DE6482-832C-48E4-897A-1CB39EBA4CAA}" dt="2024-05-14T08:09:53.883" v="188" actId="478"/>
          <ac:picMkLst>
            <pc:docMk/>
            <pc:sldMk cId="1917121742" sldId="291"/>
            <ac:picMk id="9" creationId="{ACD5EDF2-EC4F-20F5-E246-FAAFBCEF6D23}"/>
          </ac:picMkLst>
        </pc:picChg>
        <pc:picChg chg="add del mod">
          <ac:chgData name="Harsh Raj" userId="cda3b5bfe2122894" providerId="LiveId" clId="{B5DE6482-832C-48E4-897A-1CB39EBA4CAA}" dt="2024-05-14T08:18:36.233" v="311" actId="478"/>
          <ac:picMkLst>
            <pc:docMk/>
            <pc:sldMk cId="1917121742" sldId="291"/>
            <ac:picMk id="12" creationId="{3003855D-9441-3316-8B00-654563FAEE41}"/>
          </ac:picMkLst>
        </pc:picChg>
        <pc:picChg chg="add mod">
          <ac:chgData name="Harsh Raj" userId="cda3b5bfe2122894" providerId="LiveId" clId="{B5DE6482-832C-48E4-897A-1CB39EBA4CAA}" dt="2024-05-14T08:19:52.643" v="317" actId="1076"/>
          <ac:picMkLst>
            <pc:docMk/>
            <pc:sldMk cId="1917121742" sldId="291"/>
            <ac:picMk id="13" creationId="{40533EED-B179-4816-3405-44AE8ACE4946}"/>
          </ac:picMkLst>
        </pc:picChg>
      </pc:sldChg>
      <pc:sldChg chg="modSp mod">
        <pc:chgData name="Harsh Raj" userId="cda3b5bfe2122894" providerId="LiveId" clId="{B5DE6482-832C-48E4-897A-1CB39EBA4CAA}" dt="2024-05-15T04:43:34.529" v="933" actId="14100"/>
        <pc:sldMkLst>
          <pc:docMk/>
          <pc:sldMk cId="2730088000" sldId="292"/>
        </pc:sldMkLst>
        <pc:spChg chg="mod">
          <ac:chgData name="Harsh Raj" userId="cda3b5bfe2122894" providerId="LiveId" clId="{B5DE6482-832C-48E4-897A-1CB39EBA4CAA}" dt="2024-05-15T04:43:34.529" v="933" actId="14100"/>
          <ac:spMkLst>
            <pc:docMk/>
            <pc:sldMk cId="2730088000" sldId="292"/>
            <ac:spMk id="5" creationId="{2A6809C2-6C67-4B59-750B-8BC75AF3B4E5}"/>
          </ac:spMkLst>
        </pc:spChg>
      </pc:sldChg>
    </pc:docChg>
  </pc:docChgLst>
  <pc:docChgLst>
    <pc:chgData name="Harsh Raj" userId="cda3b5bfe2122894" providerId="LiveId" clId="{76E40D8E-A89A-44F9-B3AA-00303CEA567F}"/>
    <pc:docChg chg="undo custSel addSld delSld modSld sldOrd delSection modSection">
      <pc:chgData name="Harsh Raj" userId="cda3b5bfe2122894" providerId="LiveId" clId="{76E40D8E-A89A-44F9-B3AA-00303CEA567F}" dt="2024-04-05T14:35:07.587" v="1796"/>
      <pc:docMkLst>
        <pc:docMk/>
      </pc:docMkLst>
      <pc:sldChg chg="modSp mod modTransition">
        <pc:chgData name="Harsh Raj" userId="cda3b5bfe2122894" providerId="LiveId" clId="{76E40D8E-A89A-44F9-B3AA-00303CEA567F}" dt="2024-04-01T22:25:03.358" v="1525"/>
        <pc:sldMkLst>
          <pc:docMk/>
          <pc:sldMk cId="2471807738" sldId="256"/>
        </pc:sldMkLst>
        <pc:spChg chg="mod">
          <ac:chgData name="Harsh Raj" userId="cda3b5bfe2122894" providerId="LiveId" clId="{76E40D8E-A89A-44F9-B3AA-00303CEA567F}" dt="2024-04-01T19:07:25.672" v="77" actId="20577"/>
          <ac:spMkLst>
            <pc:docMk/>
            <pc:sldMk cId="2471807738" sldId="256"/>
            <ac:spMk id="2" creationId="{00000000-0000-0000-0000-000000000000}"/>
          </ac:spMkLst>
        </pc:spChg>
        <pc:spChg chg="mod">
          <ac:chgData name="Harsh Raj" userId="cda3b5bfe2122894" providerId="LiveId" clId="{76E40D8E-A89A-44F9-B3AA-00303CEA567F}" dt="2024-04-01T19:05:23.984" v="16" actId="113"/>
          <ac:spMkLst>
            <pc:docMk/>
            <pc:sldMk cId="2471807738" sldId="256"/>
            <ac:spMk id="3" creationId="{00000000-0000-0000-0000-000000000000}"/>
          </ac:spMkLst>
        </pc:spChg>
      </pc:sldChg>
      <pc:sldChg chg="delSp modSp mod ord modTransition">
        <pc:chgData name="Harsh Raj" userId="cda3b5bfe2122894" providerId="LiveId" clId="{76E40D8E-A89A-44F9-B3AA-00303CEA567F}" dt="2024-04-01T22:25:28.548" v="1532"/>
        <pc:sldMkLst>
          <pc:docMk/>
          <pc:sldMk cId="1328676004" sldId="257"/>
        </pc:sldMkLst>
        <pc:spChg chg="mod">
          <ac:chgData name="Harsh Raj" userId="cda3b5bfe2122894" providerId="LiveId" clId="{76E40D8E-A89A-44F9-B3AA-00303CEA567F}" dt="2024-04-01T21:10:44.166" v="628" actId="20577"/>
          <ac:spMkLst>
            <pc:docMk/>
            <pc:sldMk cId="1328676004" sldId="257"/>
            <ac:spMk id="2" creationId="{00000000-0000-0000-0000-000000000000}"/>
          </ac:spMkLst>
        </pc:spChg>
        <pc:picChg chg="del">
          <ac:chgData name="Harsh Raj" userId="cda3b5bfe2122894" providerId="LiveId" clId="{76E40D8E-A89A-44F9-B3AA-00303CEA567F}" dt="2024-04-01T21:10:51.042" v="630" actId="478"/>
          <ac:picMkLst>
            <pc:docMk/>
            <pc:sldMk cId="1328676004" sldId="257"/>
            <ac:picMk id="9" creationId="{00000000-0000-0000-0000-000000000000}"/>
          </ac:picMkLst>
        </pc:picChg>
        <pc:picChg chg="del">
          <ac:chgData name="Harsh Raj" userId="cda3b5bfe2122894" providerId="LiveId" clId="{76E40D8E-A89A-44F9-B3AA-00303CEA567F}" dt="2024-04-01T21:10:47.679" v="629" actId="478"/>
          <ac:picMkLst>
            <pc:docMk/>
            <pc:sldMk cId="1328676004" sldId="257"/>
            <ac:picMk id="11" creationId="{00000000-0000-0000-0000-000000000000}"/>
          </ac:picMkLst>
        </pc:picChg>
        <pc:picChg chg="del">
          <ac:chgData name="Harsh Raj" userId="cda3b5bfe2122894" providerId="LiveId" clId="{76E40D8E-A89A-44F9-B3AA-00303CEA567F}" dt="2024-04-01T21:10:52.901" v="631" actId="478"/>
          <ac:picMkLst>
            <pc:docMk/>
            <pc:sldMk cId="1328676004" sldId="257"/>
            <ac:picMk id="12" creationId="{00000000-0000-0000-0000-000000000000}"/>
          </ac:picMkLst>
        </pc:picChg>
      </pc:sldChg>
      <pc:sldChg chg="delSp modSp mod modTransition">
        <pc:chgData name="Harsh Raj" userId="cda3b5bfe2122894" providerId="LiveId" clId="{76E40D8E-A89A-44F9-B3AA-00303CEA567F}" dt="2024-04-01T22:25:06.531" v="1526"/>
        <pc:sldMkLst>
          <pc:docMk/>
          <pc:sldMk cId="3457616166" sldId="271"/>
        </pc:sldMkLst>
        <pc:spChg chg="mod">
          <ac:chgData name="Harsh Raj" userId="cda3b5bfe2122894" providerId="LiveId" clId="{76E40D8E-A89A-44F9-B3AA-00303CEA567F}" dt="2024-04-01T19:06:38.214" v="64" actId="113"/>
          <ac:spMkLst>
            <pc:docMk/>
            <pc:sldMk cId="3457616166" sldId="271"/>
            <ac:spMk id="8" creationId="{00000000-0000-0000-0000-000000000000}"/>
          </ac:spMkLst>
        </pc:spChg>
        <pc:spChg chg="mod">
          <ac:chgData name="Harsh Raj" userId="cda3b5bfe2122894" providerId="LiveId" clId="{76E40D8E-A89A-44F9-B3AA-00303CEA567F}" dt="2024-04-01T20:28:51.595" v="193" actId="255"/>
          <ac:spMkLst>
            <pc:docMk/>
            <pc:sldMk cId="3457616166" sldId="271"/>
            <ac:spMk id="38" creationId="{00000000-0000-0000-0000-000000000000}"/>
          </ac:spMkLst>
        </pc:spChg>
        <pc:picChg chg="del">
          <ac:chgData name="Harsh Raj" userId="cda3b5bfe2122894" providerId="LiveId" clId="{76E40D8E-A89A-44F9-B3AA-00303CEA567F}" dt="2024-04-01T19:06:42.553" v="65" actId="478"/>
          <ac:picMkLst>
            <pc:docMk/>
            <pc:sldMk cId="3457616166" sldId="271"/>
            <ac:picMk id="5" creationId="{00000000-0000-0000-0000-000000000000}"/>
          </ac:picMkLst>
        </pc:picChg>
      </pc:sldChg>
      <pc:sldChg chg="modSp mod modTransition">
        <pc:chgData name="Harsh Raj" userId="cda3b5bfe2122894" providerId="LiveId" clId="{76E40D8E-A89A-44F9-B3AA-00303CEA567F}" dt="2024-04-01T22:25:31.964" v="1533"/>
        <pc:sldMkLst>
          <pc:docMk/>
          <pc:sldMk cId="727668169" sldId="275"/>
        </pc:sldMkLst>
        <pc:spChg chg="mod">
          <ac:chgData name="Harsh Raj" userId="cda3b5bfe2122894" providerId="LiveId" clId="{76E40D8E-A89A-44F9-B3AA-00303CEA567F}" dt="2024-04-01T21:11:13.504" v="637" actId="20577"/>
          <ac:spMkLst>
            <pc:docMk/>
            <pc:sldMk cId="727668169" sldId="275"/>
            <ac:spMk id="6" creationId="{00000000-0000-0000-0000-000000000000}"/>
          </ac:spMkLst>
        </pc:spChg>
      </pc:sldChg>
      <pc:sldChg chg="modSp mod modTransition">
        <pc:chgData name="Harsh Raj" userId="cda3b5bfe2122894" providerId="LiveId" clId="{76E40D8E-A89A-44F9-B3AA-00303CEA567F}" dt="2024-04-04T18:37:20.820" v="1649" actId="20577"/>
        <pc:sldMkLst>
          <pc:docMk/>
          <pc:sldMk cId="1769326051" sldId="276"/>
        </pc:sldMkLst>
        <pc:spChg chg="mod">
          <ac:chgData name="Harsh Raj" userId="cda3b5bfe2122894" providerId="LiveId" clId="{76E40D8E-A89A-44F9-B3AA-00303CEA567F}" dt="2024-04-01T21:11:23.223" v="641" actId="20577"/>
          <ac:spMkLst>
            <pc:docMk/>
            <pc:sldMk cId="1769326051" sldId="276"/>
            <ac:spMk id="8" creationId="{00000000-0000-0000-0000-000000000000}"/>
          </ac:spMkLst>
        </pc:spChg>
        <pc:spChg chg="mod">
          <ac:chgData name="Harsh Raj" userId="cda3b5bfe2122894" providerId="LiveId" clId="{76E40D8E-A89A-44F9-B3AA-00303CEA567F}" dt="2024-04-04T18:37:20.820" v="1649" actId="20577"/>
          <ac:spMkLst>
            <pc:docMk/>
            <pc:sldMk cId="1769326051" sldId="276"/>
            <ac:spMk id="16" creationId="{00000000-0000-0000-0000-000000000000}"/>
          </ac:spMkLst>
        </pc:spChg>
      </pc:sldChg>
      <pc:sldChg chg="addSp delSp modSp mod modTransition modNotesTx">
        <pc:chgData name="Harsh Raj" userId="cda3b5bfe2122894" providerId="LiveId" clId="{76E40D8E-A89A-44F9-B3AA-00303CEA567F}" dt="2024-04-01T22:25:11.940" v="1527"/>
        <pc:sldMkLst>
          <pc:docMk/>
          <pc:sldMk cId="1107001750" sldId="279"/>
        </pc:sldMkLst>
        <pc:spChg chg="mod">
          <ac:chgData name="Harsh Raj" userId="cda3b5bfe2122894" providerId="LiveId" clId="{76E40D8E-A89A-44F9-B3AA-00303CEA567F}" dt="2024-04-01T20:32:04.076" v="218" actId="20577"/>
          <ac:spMkLst>
            <pc:docMk/>
            <pc:sldMk cId="1107001750" sldId="279"/>
            <ac:spMk id="4" creationId="{00000000-0000-0000-0000-000000000000}"/>
          </ac:spMkLst>
        </pc:spChg>
        <pc:spChg chg="add del">
          <ac:chgData name="Harsh Raj" userId="cda3b5bfe2122894" providerId="LiveId" clId="{76E40D8E-A89A-44F9-B3AA-00303CEA567F}" dt="2024-04-01T20:48:20.449" v="305" actId="478"/>
          <ac:spMkLst>
            <pc:docMk/>
            <pc:sldMk cId="1107001750" sldId="279"/>
            <ac:spMk id="5" creationId="{34390AAD-D6F9-DC2F-EBA4-042562AB8E10}"/>
          </ac:spMkLst>
        </pc:spChg>
        <pc:spChg chg="add mod">
          <ac:chgData name="Harsh Raj" userId="cda3b5bfe2122894" providerId="LiveId" clId="{76E40D8E-A89A-44F9-B3AA-00303CEA567F}" dt="2024-04-01T20:50:04.057" v="321" actId="255"/>
          <ac:spMkLst>
            <pc:docMk/>
            <pc:sldMk cId="1107001750" sldId="279"/>
            <ac:spMk id="6" creationId="{1F38A6E4-3F0D-61EA-982A-3D8495E93D00}"/>
          </ac:spMkLst>
        </pc:spChg>
        <pc:spChg chg="mod">
          <ac:chgData name="Harsh Raj" userId="cda3b5bfe2122894" providerId="LiveId" clId="{76E40D8E-A89A-44F9-B3AA-00303CEA567F}" dt="2024-04-01T20:33:35.156" v="225" actId="113"/>
          <ac:spMkLst>
            <pc:docMk/>
            <pc:sldMk cId="1107001750" sldId="279"/>
            <ac:spMk id="21" creationId="{00000000-0000-0000-0000-000000000000}"/>
          </ac:spMkLst>
        </pc:spChg>
        <pc:spChg chg="mod">
          <ac:chgData name="Harsh Raj" userId="cda3b5bfe2122894" providerId="LiveId" clId="{76E40D8E-A89A-44F9-B3AA-00303CEA567F}" dt="2024-04-01T20:47:49.743" v="303" actId="1076"/>
          <ac:spMkLst>
            <pc:docMk/>
            <pc:sldMk cId="1107001750" sldId="279"/>
            <ac:spMk id="25" creationId="{00000000-0000-0000-0000-000000000000}"/>
          </ac:spMkLst>
        </pc:spChg>
        <pc:spChg chg="mod">
          <ac:chgData name="Harsh Raj" userId="cda3b5bfe2122894" providerId="LiveId" clId="{76E40D8E-A89A-44F9-B3AA-00303CEA567F}" dt="2024-04-01T20:34:29.213" v="229" actId="113"/>
          <ac:spMkLst>
            <pc:docMk/>
            <pc:sldMk cId="1107001750" sldId="279"/>
            <ac:spMk id="32" creationId="{00000000-0000-0000-0000-000000000000}"/>
          </ac:spMkLst>
        </pc:spChg>
        <pc:spChg chg="mod">
          <ac:chgData name="Harsh Raj" userId="cda3b5bfe2122894" providerId="LiveId" clId="{76E40D8E-A89A-44F9-B3AA-00303CEA567F}" dt="2024-04-01T20:37:10.830" v="250" actId="255"/>
          <ac:spMkLst>
            <pc:docMk/>
            <pc:sldMk cId="1107001750" sldId="279"/>
            <ac:spMk id="36" creationId="{00000000-0000-0000-0000-000000000000}"/>
          </ac:spMkLst>
        </pc:spChg>
        <pc:spChg chg="mod">
          <ac:chgData name="Harsh Raj" userId="cda3b5bfe2122894" providerId="LiveId" clId="{76E40D8E-A89A-44F9-B3AA-00303CEA567F}" dt="2024-04-01T20:46:14.039" v="273" actId="1076"/>
          <ac:spMkLst>
            <pc:docMk/>
            <pc:sldMk cId="1107001750" sldId="279"/>
            <ac:spMk id="40" creationId="{00000000-0000-0000-0000-000000000000}"/>
          </ac:spMkLst>
        </pc:spChg>
        <pc:picChg chg="add mod modCrop">
          <ac:chgData name="Harsh Raj" userId="cda3b5bfe2122894" providerId="LiveId" clId="{76E40D8E-A89A-44F9-B3AA-00303CEA567F}" dt="2024-04-01T20:47:24.757" v="291" actId="1076"/>
          <ac:picMkLst>
            <pc:docMk/>
            <pc:sldMk cId="1107001750" sldId="279"/>
            <ac:picMk id="3" creationId="{1882F81B-4B14-CB2D-B6C9-459A8FF83AEF}"/>
          </ac:picMkLst>
        </pc:picChg>
        <pc:picChg chg="del">
          <ac:chgData name="Harsh Raj" userId="cda3b5bfe2122894" providerId="LiveId" clId="{76E40D8E-A89A-44F9-B3AA-00303CEA567F}" dt="2024-04-01T20:38:03.720" v="251" actId="478"/>
          <ac:picMkLst>
            <pc:docMk/>
            <pc:sldMk cId="1107001750" sldId="279"/>
            <ac:picMk id="23" creationId="{00000000-0000-0000-0000-000000000000}"/>
          </ac:picMkLst>
        </pc:picChg>
        <pc:picChg chg="del">
          <ac:chgData name="Harsh Raj" userId="cda3b5bfe2122894" providerId="LiveId" clId="{76E40D8E-A89A-44F9-B3AA-00303CEA567F}" dt="2024-04-01T20:38:05.658" v="252" actId="478"/>
          <ac:picMkLst>
            <pc:docMk/>
            <pc:sldMk cId="1107001750" sldId="279"/>
            <ac:picMk id="29" creationId="{00000000-0000-0000-0000-000000000000}"/>
          </ac:picMkLst>
        </pc:picChg>
      </pc:sldChg>
      <pc:sldChg chg="addSp delSp modSp mod modTransition">
        <pc:chgData name="Harsh Raj" userId="cda3b5bfe2122894" providerId="LiveId" clId="{76E40D8E-A89A-44F9-B3AA-00303CEA567F}" dt="2024-04-05T14:08:56.921" v="1739" actId="14100"/>
        <pc:sldMkLst>
          <pc:docMk/>
          <pc:sldMk cId="2596833607" sldId="280"/>
        </pc:sldMkLst>
        <pc:spChg chg="add mod">
          <ac:chgData name="Harsh Raj" userId="cda3b5bfe2122894" providerId="LiveId" clId="{76E40D8E-A89A-44F9-B3AA-00303CEA567F}" dt="2024-04-05T14:08:42.813" v="1736" actId="1076"/>
          <ac:spMkLst>
            <pc:docMk/>
            <pc:sldMk cId="2596833607" sldId="280"/>
            <ac:spMk id="2" creationId="{0D37557B-6F71-DFC7-A799-3A0EE42CF157}"/>
          </ac:spMkLst>
        </pc:spChg>
        <pc:spChg chg="mod">
          <ac:chgData name="Harsh Raj" userId="cda3b5bfe2122894" providerId="LiveId" clId="{76E40D8E-A89A-44F9-B3AA-00303CEA567F}" dt="2024-04-01T20:50:39.140" v="349" actId="20577"/>
          <ac:spMkLst>
            <pc:docMk/>
            <pc:sldMk cId="2596833607" sldId="280"/>
            <ac:spMk id="3" creationId="{00000000-0000-0000-0000-000000000000}"/>
          </ac:spMkLst>
        </pc:spChg>
        <pc:spChg chg="add del mod">
          <ac:chgData name="Harsh Raj" userId="cda3b5bfe2122894" providerId="LiveId" clId="{76E40D8E-A89A-44F9-B3AA-00303CEA567F}" dt="2024-04-05T14:05:35.744" v="1658"/>
          <ac:spMkLst>
            <pc:docMk/>
            <pc:sldMk cId="2596833607" sldId="280"/>
            <ac:spMk id="8" creationId="{FD1BFD5A-96ED-5E9D-69B2-8BB307335989}"/>
          </ac:spMkLst>
        </pc:spChg>
        <pc:spChg chg="del">
          <ac:chgData name="Harsh Raj" userId="cda3b5bfe2122894" providerId="LiveId" clId="{76E40D8E-A89A-44F9-B3AA-00303CEA567F}" dt="2024-04-01T20:51:44.199" v="354" actId="478"/>
          <ac:spMkLst>
            <pc:docMk/>
            <pc:sldMk cId="2596833607" sldId="280"/>
            <ac:spMk id="10" creationId="{00000000-0000-0000-0000-000000000000}"/>
          </ac:spMkLst>
        </pc:spChg>
        <pc:spChg chg="del">
          <ac:chgData name="Harsh Raj" userId="cda3b5bfe2122894" providerId="LiveId" clId="{76E40D8E-A89A-44F9-B3AA-00303CEA567F}" dt="2024-04-01T20:51:43.233" v="353" actId="478"/>
          <ac:spMkLst>
            <pc:docMk/>
            <pc:sldMk cId="2596833607" sldId="280"/>
            <ac:spMk id="11" creationId="{00000000-0000-0000-0000-000000000000}"/>
          </ac:spMkLst>
        </pc:spChg>
        <pc:spChg chg="add del">
          <ac:chgData name="Harsh Raj" userId="cda3b5bfe2122894" providerId="LiveId" clId="{76E40D8E-A89A-44F9-B3AA-00303CEA567F}" dt="2024-04-01T20:57:05.329" v="463" actId="22"/>
          <ac:spMkLst>
            <pc:docMk/>
            <pc:sldMk cId="2596833607" sldId="280"/>
            <ac:spMk id="12" creationId="{785CC33A-BE55-B668-A1E8-7234C5BBFE10}"/>
          </ac:spMkLst>
        </pc:spChg>
        <pc:spChg chg="mod">
          <ac:chgData name="Harsh Raj" userId="cda3b5bfe2122894" providerId="LiveId" clId="{76E40D8E-A89A-44F9-B3AA-00303CEA567F}" dt="2024-04-04T18:28:47.133" v="1633" actId="20577"/>
          <ac:spMkLst>
            <pc:docMk/>
            <pc:sldMk cId="2596833607" sldId="280"/>
            <ac:spMk id="16" creationId="{00000000-0000-0000-0000-000000000000}"/>
          </ac:spMkLst>
        </pc:spChg>
        <pc:spChg chg="del mod">
          <ac:chgData name="Harsh Raj" userId="cda3b5bfe2122894" providerId="LiveId" clId="{76E40D8E-A89A-44F9-B3AA-00303CEA567F}" dt="2024-04-01T21:02:01.896" v="511" actId="478"/>
          <ac:spMkLst>
            <pc:docMk/>
            <pc:sldMk cId="2596833607" sldId="280"/>
            <ac:spMk id="17" creationId="{00000000-0000-0000-0000-000000000000}"/>
          </ac:spMkLst>
        </pc:spChg>
        <pc:spChg chg="add del mod">
          <ac:chgData name="Harsh Raj" userId="cda3b5bfe2122894" providerId="LiveId" clId="{76E40D8E-A89A-44F9-B3AA-00303CEA567F}" dt="2024-04-01T21:01:21.604" v="505" actId="1076"/>
          <ac:spMkLst>
            <pc:docMk/>
            <pc:sldMk cId="2596833607" sldId="280"/>
            <ac:spMk id="19" creationId="{B1B20E86-6589-3458-2C6A-BCF1D3E92817}"/>
          </ac:spMkLst>
        </pc:spChg>
        <pc:spChg chg="add del mod">
          <ac:chgData name="Harsh Raj" userId="cda3b5bfe2122894" providerId="LiveId" clId="{76E40D8E-A89A-44F9-B3AA-00303CEA567F}" dt="2024-04-01T21:01:08.698" v="504"/>
          <ac:spMkLst>
            <pc:docMk/>
            <pc:sldMk cId="2596833607" sldId="280"/>
            <ac:spMk id="21" creationId="{2C924C96-3C7F-871F-E5D9-F7EA7C144E4C}"/>
          </ac:spMkLst>
        </pc:spChg>
        <pc:spChg chg="mod">
          <ac:chgData name="Harsh Raj" userId="cda3b5bfe2122894" providerId="LiveId" clId="{76E40D8E-A89A-44F9-B3AA-00303CEA567F}" dt="2024-04-01T21:16:42.698" v="726" actId="20577"/>
          <ac:spMkLst>
            <pc:docMk/>
            <pc:sldMk cId="2596833607" sldId="280"/>
            <ac:spMk id="25" creationId="{00000000-0000-0000-0000-000000000000}"/>
          </ac:spMkLst>
        </pc:spChg>
        <pc:spChg chg="mod">
          <ac:chgData name="Harsh Raj" userId="cda3b5bfe2122894" providerId="LiveId" clId="{76E40D8E-A89A-44F9-B3AA-00303CEA567F}" dt="2024-04-01T20:59:05.217" v="489" actId="20577"/>
          <ac:spMkLst>
            <pc:docMk/>
            <pc:sldMk cId="2596833607" sldId="280"/>
            <ac:spMk id="28" creationId="{00000000-0000-0000-0000-000000000000}"/>
          </ac:spMkLst>
        </pc:spChg>
        <pc:spChg chg="mod">
          <ac:chgData name="Harsh Raj" userId="cda3b5bfe2122894" providerId="LiveId" clId="{76E40D8E-A89A-44F9-B3AA-00303CEA567F}" dt="2024-04-01T21:17:40.970" v="746" actId="255"/>
          <ac:spMkLst>
            <pc:docMk/>
            <pc:sldMk cId="2596833607" sldId="280"/>
            <ac:spMk id="29" creationId="{00000000-0000-0000-0000-000000000000}"/>
          </ac:spMkLst>
        </pc:spChg>
        <pc:spChg chg="add del">
          <ac:chgData name="Harsh Raj" userId="cda3b5bfe2122894" providerId="LiveId" clId="{76E40D8E-A89A-44F9-B3AA-00303CEA567F}" dt="2024-04-01T21:01:46.883" v="508" actId="22"/>
          <ac:spMkLst>
            <pc:docMk/>
            <pc:sldMk cId="2596833607" sldId="280"/>
            <ac:spMk id="31" creationId="{B3A48FBE-FA63-E501-96D0-A3963B0C7B25}"/>
          </ac:spMkLst>
        </pc:spChg>
        <pc:spChg chg="add del">
          <ac:chgData name="Harsh Raj" userId="cda3b5bfe2122894" providerId="LiveId" clId="{76E40D8E-A89A-44F9-B3AA-00303CEA567F}" dt="2024-04-01T21:01:57.707" v="510" actId="22"/>
          <ac:spMkLst>
            <pc:docMk/>
            <pc:sldMk cId="2596833607" sldId="280"/>
            <ac:spMk id="33" creationId="{284A1A07-3B6B-D920-6F37-A68FCA60065E}"/>
          </ac:spMkLst>
        </pc:spChg>
        <pc:spChg chg="add mod">
          <ac:chgData name="Harsh Raj" userId="cda3b5bfe2122894" providerId="LiveId" clId="{76E40D8E-A89A-44F9-B3AA-00303CEA567F}" dt="2024-04-01T21:19:30.808" v="766" actId="123"/>
          <ac:spMkLst>
            <pc:docMk/>
            <pc:sldMk cId="2596833607" sldId="280"/>
            <ac:spMk id="35" creationId="{0BDD9D79-B0C5-D7A7-0923-5B4F42686FFE}"/>
          </ac:spMkLst>
        </pc:spChg>
        <pc:grpChg chg="mod">
          <ac:chgData name="Harsh Raj" userId="cda3b5bfe2122894" providerId="LiveId" clId="{76E40D8E-A89A-44F9-B3AA-00303CEA567F}" dt="2024-04-01T21:06:49.770" v="566" actId="1076"/>
          <ac:grpSpMkLst>
            <pc:docMk/>
            <pc:sldMk cId="2596833607" sldId="280"/>
            <ac:grpSpMk id="18" creationId="{00000000-0000-0000-0000-000000000000}"/>
          </ac:grpSpMkLst>
        </pc:grpChg>
        <pc:picChg chg="del">
          <ac:chgData name="Harsh Raj" userId="cda3b5bfe2122894" providerId="LiveId" clId="{76E40D8E-A89A-44F9-B3AA-00303CEA567F}" dt="2024-04-01T20:50:58.010" v="351" actId="478"/>
          <ac:picMkLst>
            <pc:docMk/>
            <pc:sldMk cId="2596833607" sldId="280"/>
            <ac:picMk id="2" creationId="{00000000-0000-0000-0000-000000000000}"/>
          </ac:picMkLst>
        </pc:picChg>
        <pc:picChg chg="del">
          <ac:chgData name="Harsh Raj" userId="cda3b5bfe2122894" providerId="LiveId" clId="{76E40D8E-A89A-44F9-B3AA-00303CEA567F}" dt="2024-04-01T20:50:59.722" v="352" actId="478"/>
          <ac:picMkLst>
            <pc:docMk/>
            <pc:sldMk cId="2596833607" sldId="280"/>
            <ac:picMk id="5" creationId="{00000000-0000-0000-0000-000000000000}"/>
          </ac:picMkLst>
        </pc:picChg>
        <pc:picChg chg="del">
          <ac:chgData name="Harsh Raj" userId="cda3b5bfe2122894" providerId="LiveId" clId="{76E40D8E-A89A-44F9-B3AA-00303CEA567F}" dt="2024-04-01T20:50:56.455" v="350" actId="478"/>
          <ac:picMkLst>
            <pc:docMk/>
            <pc:sldMk cId="2596833607" sldId="280"/>
            <ac:picMk id="6" creationId="{00000000-0000-0000-0000-000000000000}"/>
          </ac:picMkLst>
        </pc:picChg>
        <pc:picChg chg="add del mod">
          <ac:chgData name="Harsh Raj" userId="cda3b5bfe2122894" providerId="LiveId" clId="{76E40D8E-A89A-44F9-B3AA-00303CEA567F}" dt="2024-04-05T14:05:35.733" v="1656" actId="21"/>
          <ac:picMkLst>
            <pc:docMk/>
            <pc:sldMk cId="2596833607" sldId="280"/>
            <ac:picMk id="7" creationId="{883F832F-8429-5E84-0739-93CC1B9EB910}"/>
          </ac:picMkLst>
        </pc:picChg>
        <pc:picChg chg="add mod">
          <ac:chgData name="Harsh Raj" userId="cda3b5bfe2122894" providerId="LiveId" clId="{76E40D8E-A89A-44F9-B3AA-00303CEA567F}" dt="2024-04-05T14:08:56.921" v="1739" actId="14100"/>
          <ac:picMkLst>
            <pc:docMk/>
            <pc:sldMk cId="2596833607" sldId="280"/>
            <ac:picMk id="17" creationId="{0DF6C08F-A2FD-6BB9-9028-B52C0588C7E4}"/>
          </ac:picMkLst>
        </pc:picChg>
        <pc:cxnChg chg="add del mod">
          <ac:chgData name="Harsh Raj" userId="cda3b5bfe2122894" providerId="LiveId" clId="{76E40D8E-A89A-44F9-B3AA-00303CEA567F}" dt="2024-04-05T14:07:52.620" v="1718" actId="1076"/>
          <ac:cxnSpMkLst>
            <pc:docMk/>
            <pc:sldMk cId="2596833607" sldId="280"/>
            <ac:cxnSpMk id="20" creationId="{00000000-0000-0000-0000-000000000000}"/>
          </ac:cxnSpMkLst>
        </pc:cxnChg>
      </pc:sldChg>
      <pc:sldChg chg="addSp delSp modSp mod modTransition delAnim">
        <pc:chgData name="Harsh Raj" userId="cda3b5bfe2122894" providerId="LiveId" clId="{76E40D8E-A89A-44F9-B3AA-00303CEA567F}" dt="2024-04-05T14:34:54.359" v="1795" actId="255"/>
        <pc:sldMkLst>
          <pc:docMk/>
          <pc:sldMk cId="958036878" sldId="281"/>
        </pc:sldMkLst>
        <pc:spChg chg="mod">
          <ac:chgData name="Harsh Raj" userId="cda3b5bfe2122894" providerId="LiveId" clId="{76E40D8E-A89A-44F9-B3AA-00303CEA567F}" dt="2024-04-01T20:50:24.716" v="338" actId="20577"/>
          <ac:spMkLst>
            <pc:docMk/>
            <pc:sldMk cId="958036878" sldId="281"/>
            <ac:spMk id="3" creationId="{00000000-0000-0000-0000-000000000000}"/>
          </ac:spMkLst>
        </pc:spChg>
        <pc:spChg chg="add del mod">
          <ac:chgData name="Harsh Raj" userId="cda3b5bfe2122894" providerId="LiveId" clId="{76E40D8E-A89A-44F9-B3AA-00303CEA567F}" dt="2024-04-01T21:58:19.349" v="844" actId="478"/>
          <ac:spMkLst>
            <pc:docMk/>
            <pc:sldMk cId="958036878" sldId="281"/>
            <ac:spMk id="4" creationId="{2844B55C-187B-D154-74B3-02D0B5D0DB31}"/>
          </ac:spMkLst>
        </pc:spChg>
        <pc:spChg chg="mod">
          <ac:chgData name="Harsh Raj" userId="cda3b5bfe2122894" providerId="LiveId" clId="{76E40D8E-A89A-44F9-B3AA-00303CEA567F}" dt="2024-04-01T21:58:36.062" v="1226" actId="20577"/>
          <ac:spMkLst>
            <pc:docMk/>
            <pc:sldMk cId="958036878" sldId="281"/>
            <ac:spMk id="5" creationId="{00000000-0000-0000-0000-000000000000}"/>
          </ac:spMkLst>
        </pc:spChg>
        <pc:graphicFrameChg chg="add del mod modGraphic">
          <ac:chgData name="Harsh Raj" userId="cda3b5bfe2122894" providerId="LiveId" clId="{76E40D8E-A89A-44F9-B3AA-00303CEA567F}" dt="2024-04-01T22:00:23.743" v="1244" actId="478"/>
          <ac:graphicFrameMkLst>
            <pc:docMk/>
            <pc:sldMk cId="958036878" sldId="281"/>
            <ac:graphicFrameMk id="6" creationId="{1A34D48E-2EAB-0C55-931C-FF44D2BDD3A9}"/>
          </ac:graphicFrameMkLst>
        </pc:graphicFrameChg>
        <pc:graphicFrameChg chg="add mod">
          <ac:chgData name="Harsh Raj" userId="cda3b5bfe2122894" providerId="LiveId" clId="{76E40D8E-A89A-44F9-B3AA-00303CEA567F}" dt="2024-04-01T22:00:25.271" v="1245"/>
          <ac:graphicFrameMkLst>
            <pc:docMk/>
            <pc:sldMk cId="958036878" sldId="281"/>
            <ac:graphicFrameMk id="8" creationId="{7637A85B-3239-1082-2F22-13C3135A7E02}"/>
          </ac:graphicFrameMkLst>
        </pc:graphicFrameChg>
        <pc:graphicFrameChg chg="add del mod modGraphic">
          <ac:chgData name="Harsh Raj" userId="cda3b5bfe2122894" providerId="LiveId" clId="{76E40D8E-A89A-44F9-B3AA-00303CEA567F}" dt="2024-04-01T22:01:47.613" v="1254" actId="478"/>
          <ac:graphicFrameMkLst>
            <pc:docMk/>
            <pc:sldMk cId="958036878" sldId="281"/>
            <ac:graphicFrameMk id="9" creationId="{44DF4A17-FD88-EF4F-BF71-106CC9D55B4C}"/>
          </ac:graphicFrameMkLst>
        </pc:graphicFrameChg>
        <pc:graphicFrameChg chg="add del mod">
          <ac:chgData name="Harsh Raj" userId="cda3b5bfe2122894" providerId="LiveId" clId="{76E40D8E-A89A-44F9-B3AA-00303CEA567F}" dt="2024-04-01T22:01:23.296" v="1250" actId="478"/>
          <ac:graphicFrameMkLst>
            <pc:docMk/>
            <pc:sldMk cId="958036878" sldId="281"/>
            <ac:graphicFrameMk id="10" creationId="{1B5AB992-0F62-6ECF-86C0-CEA3C8937A0F}"/>
          </ac:graphicFrameMkLst>
        </pc:graphicFrameChg>
        <pc:graphicFrameChg chg="add mod modGraphic">
          <ac:chgData name="Harsh Raj" userId="cda3b5bfe2122894" providerId="LiveId" clId="{76E40D8E-A89A-44F9-B3AA-00303CEA567F}" dt="2024-04-05T14:34:54.359" v="1795" actId="255"/>
          <ac:graphicFrameMkLst>
            <pc:docMk/>
            <pc:sldMk cId="958036878" sldId="281"/>
            <ac:graphicFrameMk id="11" creationId="{D67C0AFC-8E6C-2F24-9C91-F807C37EE8A9}"/>
          </ac:graphicFrameMkLst>
        </pc:graphicFrameChg>
        <pc:graphicFrameChg chg="add mod modGraphic">
          <ac:chgData name="Harsh Raj" userId="cda3b5bfe2122894" providerId="LiveId" clId="{76E40D8E-A89A-44F9-B3AA-00303CEA567F}" dt="2024-04-05T14:34:23.277" v="1780" actId="207"/>
          <ac:graphicFrameMkLst>
            <pc:docMk/>
            <pc:sldMk cId="958036878" sldId="281"/>
            <ac:graphicFrameMk id="12" creationId="{785537D7-21DA-CFF4-443F-F93EAB092346}"/>
          </ac:graphicFrameMkLst>
        </pc:graphicFrameChg>
        <pc:picChg chg="del">
          <ac:chgData name="Harsh Raj" userId="cda3b5bfe2122894" providerId="LiveId" clId="{76E40D8E-A89A-44F9-B3AA-00303CEA567F}" dt="2024-04-01T21:58:13.728" v="843" actId="478"/>
          <ac:picMkLst>
            <pc:docMk/>
            <pc:sldMk cId="958036878" sldId="281"/>
            <ac:picMk id="7" creationId="{9F029C1A-F15A-44BF-996A-1F59B3110D78}"/>
          </ac:picMkLst>
        </pc:picChg>
      </pc:sldChg>
      <pc:sldChg chg="addSp delSp modSp mod modTransition">
        <pc:chgData name="Harsh Raj" userId="cda3b5bfe2122894" providerId="LiveId" clId="{76E40D8E-A89A-44F9-B3AA-00303CEA567F}" dt="2024-04-04T06:24:20.923" v="1563" actId="1076"/>
        <pc:sldMkLst>
          <pc:docMk/>
          <pc:sldMk cId="893025881" sldId="282"/>
        </pc:sldMkLst>
        <pc:spChg chg="add mod">
          <ac:chgData name="Harsh Raj" userId="cda3b5bfe2122894" providerId="LiveId" clId="{76E40D8E-A89A-44F9-B3AA-00303CEA567F}" dt="2024-04-04T06:23:48.436" v="1558" actId="207"/>
          <ac:spMkLst>
            <pc:docMk/>
            <pc:sldMk cId="893025881" sldId="282"/>
            <ac:spMk id="2" creationId="{E0DE3245-17E4-6852-C913-A92C12F7FCDC}"/>
          </ac:spMkLst>
        </pc:spChg>
        <pc:spChg chg="add del mod">
          <ac:chgData name="Harsh Raj" userId="cda3b5bfe2122894" providerId="LiveId" clId="{76E40D8E-A89A-44F9-B3AA-00303CEA567F}" dt="2024-04-01T22:21:22.064" v="1505" actId="6549"/>
          <ac:spMkLst>
            <pc:docMk/>
            <pc:sldMk cId="893025881" sldId="282"/>
            <ac:spMk id="5" creationId="{00000000-0000-0000-0000-000000000000}"/>
          </ac:spMkLst>
        </pc:spChg>
        <pc:spChg chg="del mod">
          <ac:chgData name="Harsh Raj" userId="cda3b5bfe2122894" providerId="LiveId" clId="{76E40D8E-A89A-44F9-B3AA-00303CEA567F}" dt="2024-04-04T06:23:00.456" v="1541"/>
          <ac:spMkLst>
            <pc:docMk/>
            <pc:sldMk cId="893025881" sldId="282"/>
            <ac:spMk id="6" creationId="{ADC3E609-D02F-F27A-2A9D-6CB306BAC708}"/>
          </ac:spMkLst>
        </pc:spChg>
        <pc:picChg chg="add del">
          <ac:chgData name="Harsh Raj" userId="cda3b5bfe2122894" providerId="LiveId" clId="{76E40D8E-A89A-44F9-B3AA-00303CEA567F}" dt="2024-04-01T22:21:20.882" v="1502" actId="478"/>
          <ac:picMkLst>
            <pc:docMk/>
            <pc:sldMk cId="893025881" sldId="282"/>
            <ac:picMk id="2" creationId="{00000000-0000-0000-0000-000000000000}"/>
          </ac:picMkLst>
        </pc:picChg>
        <pc:picChg chg="add mod">
          <ac:chgData name="Harsh Raj" userId="cda3b5bfe2122894" providerId="LiveId" clId="{76E40D8E-A89A-44F9-B3AA-00303CEA567F}" dt="2024-04-04T06:24:20.923" v="1563" actId="1076"/>
          <ac:picMkLst>
            <pc:docMk/>
            <pc:sldMk cId="893025881" sldId="282"/>
            <ac:picMk id="4" creationId="{5E71C525-56BB-DC0F-E576-C263474FB680}"/>
          </ac:picMkLst>
        </pc:picChg>
        <pc:picChg chg="add del">
          <ac:chgData name="Harsh Raj" userId="cda3b5bfe2122894" providerId="LiveId" clId="{76E40D8E-A89A-44F9-B3AA-00303CEA567F}" dt="2024-04-01T22:21:21.121" v="1503" actId="478"/>
          <ac:picMkLst>
            <pc:docMk/>
            <pc:sldMk cId="893025881" sldId="282"/>
            <ac:picMk id="11" creationId="{00000000-0000-0000-0000-000000000000}"/>
          </ac:picMkLst>
        </pc:picChg>
      </pc:sldChg>
      <pc:sldChg chg="addSp delSp modSp new mod modTransition">
        <pc:chgData name="Harsh Raj" userId="cda3b5bfe2122894" providerId="LiveId" clId="{76E40D8E-A89A-44F9-B3AA-00303CEA567F}" dt="2024-04-05T14:09:26.716" v="1744" actId="14100"/>
        <pc:sldMkLst>
          <pc:docMk/>
          <pc:sldMk cId="3064393008" sldId="283"/>
        </pc:sldMkLst>
        <pc:spChg chg="mod">
          <ac:chgData name="Harsh Raj" userId="cda3b5bfe2122894" providerId="LiveId" clId="{76E40D8E-A89A-44F9-B3AA-00303CEA567F}" dt="2024-04-01T21:03:29.686" v="530" actId="20577"/>
          <ac:spMkLst>
            <pc:docMk/>
            <pc:sldMk cId="3064393008" sldId="283"/>
            <ac:spMk id="2" creationId="{77FE6DA7-272D-F18C-FE35-B8DFF64157BB}"/>
          </ac:spMkLst>
        </pc:spChg>
        <pc:spChg chg="del">
          <ac:chgData name="Harsh Raj" userId="cda3b5bfe2122894" providerId="LiveId" clId="{76E40D8E-A89A-44F9-B3AA-00303CEA567F}" dt="2024-04-01T21:03:22.560" v="519" actId="478"/>
          <ac:spMkLst>
            <pc:docMk/>
            <pc:sldMk cId="3064393008" sldId="283"/>
            <ac:spMk id="3" creationId="{C222B3A7-1C09-30D4-414F-B22686172834}"/>
          </ac:spMkLst>
        </pc:spChg>
        <pc:spChg chg="add mod">
          <ac:chgData name="Harsh Raj" userId="cda3b5bfe2122894" providerId="LiveId" clId="{76E40D8E-A89A-44F9-B3AA-00303CEA567F}" dt="2024-04-05T14:09:23.064" v="1743" actId="1076"/>
          <ac:spMkLst>
            <pc:docMk/>
            <pc:sldMk cId="3064393008" sldId="283"/>
            <ac:spMk id="3" creationId="{DF4B51C0-C30A-3A3E-25A6-C9824DA7BB28}"/>
          </ac:spMkLst>
        </pc:spChg>
        <pc:spChg chg="mod">
          <ac:chgData name="Harsh Raj" userId="cda3b5bfe2122894" providerId="LiveId" clId="{76E40D8E-A89A-44F9-B3AA-00303CEA567F}" dt="2024-04-01T21:03:42.572" v="531"/>
          <ac:spMkLst>
            <pc:docMk/>
            <pc:sldMk cId="3064393008" sldId="283"/>
            <ac:spMk id="5" creationId="{56767E00-4A37-EE9A-29A0-81A3D0973E6F}"/>
          </ac:spMkLst>
        </pc:spChg>
        <pc:spChg chg="mod">
          <ac:chgData name="Harsh Raj" userId="cda3b5bfe2122894" providerId="LiveId" clId="{76E40D8E-A89A-44F9-B3AA-00303CEA567F}" dt="2024-04-01T21:04:32.462" v="543" actId="20577"/>
          <ac:spMkLst>
            <pc:docMk/>
            <pc:sldMk cId="3064393008" sldId="283"/>
            <ac:spMk id="6" creationId="{E1C352E7-DDA4-D692-BE8B-5342B634CD59}"/>
          </ac:spMkLst>
        </pc:spChg>
        <pc:spChg chg="mod">
          <ac:chgData name="Harsh Raj" userId="cda3b5bfe2122894" providerId="LiveId" clId="{76E40D8E-A89A-44F9-B3AA-00303CEA567F}" dt="2024-04-01T21:03:45.662" v="532"/>
          <ac:spMkLst>
            <pc:docMk/>
            <pc:sldMk cId="3064393008" sldId="283"/>
            <ac:spMk id="8" creationId="{E0520FA8-CFE7-B436-3859-8199332E723F}"/>
          </ac:spMkLst>
        </pc:spChg>
        <pc:spChg chg="mod">
          <ac:chgData name="Harsh Raj" userId="cda3b5bfe2122894" providerId="LiveId" clId="{76E40D8E-A89A-44F9-B3AA-00303CEA567F}" dt="2024-04-01T21:03:55.770" v="534" actId="1076"/>
          <ac:spMkLst>
            <pc:docMk/>
            <pc:sldMk cId="3064393008" sldId="283"/>
            <ac:spMk id="9" creationId="{EC003638-4656-B12E-C50D-E5D4A06C1864}"/>
          </ac:spMkLst>
        </pc:spChg>
        <pc:spChg chg="mod">
          <ac:chgData name="Harsh Raj" userId="cda3b5bfe2122894" providerId="LiveId" clId="{76E40D8E-A89A-44F9-B3AA-00303CEA567F}" dt="2024-04-01T21:04:00.084" v="536"/>
          <ac:spMkLst>
            <pc:docMk/>
            <pc:sldMk cId="3064393008" sldId="283"/>
            <ac:spMk id="11" creationId="{71EF8FAF-E00D-B6F3-6E05-3387BA856D0B}"/>
          </ac:spMkLst>
        </pc:spChg>
        <pc:spChg chg="mod">
          <ac:chgData name="Harsh Raj" userId="cda3b5bfe2122894" providerId="LiveId" clId="{76E40D8E-A89A-44F9-B3AA-00303CEA567F}" dt="2024-04-01T21:04:29.266" v="542" actId="20577"/>
          <ac:spMkLst>
            <pc:docMk/>
            <pc:sldMk cId="3064393008" sldId="283"/>
            <ac:spMk id="12" creationId="{EAE12AA3-CB2A-76AA-902E-C9A78669164C}"/>
          </ac:spMkLst>
        </pc:spChg>
        <pc:spChg chg="mod">
          <ac:chgData name="Harsh Raj" userId="cda3b5bfe2122894" providerId="LiveId" clId="{76E40D8E-A89A-44F9-B3AA-00303CEA567F}" dt="2024-04-01T21:04:10.181" v="538"/>
          <ac:spMkLst>
            <pc:docMk/>
            <pc:sldMk cId="3064393008" sldId="283"/>
            <ac:spMk id="14" creationId="{7CC7BC8C-A612-3F7A-9EC7-362A83C35BA7}"/>
          </ac:spMkLst>
        </pc:spChg>
        <pc:spChg chg="mod">
          <ac:chgData name="Harsh Raj" userId="cda3b5bfe2122894" providerId="LiveId" clId="{76E40D8E-A89A-44F9-B3AA-00303CEA567F}" dt="2024-04-01T21:04:37.371" v="547" actId="20577"/>
          <ac:spMkLst>
            <pc:docMk/>
            <pc:sldMk cId="3064393008" sldId="283"/>
            <ac:spMk id="15" creationId="{E0D785A5-13CB-71A2-751F-BEC96ACA7E44}"/>
          </ac:spMkLst>
        </pc:spChg>
        <pc:spChg chg="add mod">
          <ac:chgData name="Harsh Raj" userId="cda3b5bfe2122894" providerId="LiveId" clId="{76E40D8E-A89A-44F9-B3AA-00303CEA567F}" dt="2024-04-01T21:21:28.849" v="779" actId="2711"/>
          <ac:spMkLst>
            <pc:docMk/>
            <pc:sldMk cId="3064393008" sldId="283"/>
            <ac:spMk id="19" creationId="{BF15FA5D-0EDC-7AA6-B040-B56054B1AE0C}"/>
          </ac:spMkLst>
        </pc:spChg>
        <pc:spChg chg="add mod">
          <ac:chgData name="Harsh Raj" userId="cda3b5bfe2122894" providerId="LiveId" clId="{76E40D8E-A89A-44F9-B3AA-00303CEA567F}" dt="2024-04-01T21:21:56.262" v="784" actId="2711"/>
          <ac:spMkLst>
            <pc:docMk/>
            <pc:sldMk cId="3064393008" sldId="283"/>
            <ac:spMk id="21" creationId="{84C89043-CF22-8FFF-58D5-568745DB0DF3}"/>
          </ac:spMkLst>
        </pc:spChg>
        <pc:spChg chg="add mod">
          <ac:chgData name="Harsh Raj" userId="cda3b5bfe2122894" providerId="LiveId" clId="{76E40D8E-A89A-44F9-B3AA-00303CEA567F}" dt="2024-04-01T21:22:17.831" v="789" actId="2711"/>
          <ac:spMkLst>
            <pc:docMk/>
            <pc:sldMk cId="3064393008" sldId="283"/>
            <ac:spMk id="23" creationId="{D3FCA233-21CB-20CA-6FAE-8C65B29ACD99}"/>
          </ac:spMkLst>
        </pc:spChg>
        <pc:spChg chg="mod">
          <ac:chgData name="Harsh Raj" userId="cda3b5bfe2122894" providerId="LiveId" clId="{76E40D8E-A89A-44F9-B3AA-00303CEA567F}" dt="2024-04-01T21:08:49.502" v="582"/>
          <ac:spMkLst>
            <pc:docMk/>
            <pc:sldMk cId="3064393008" sldId="283"/>
            <ac:spMk id="25" creationId="{1623A8B3-5AE4-ECB4-6BFC-46A862C8EE9D}"/>
          </ac:spMkLst>
        </pc:spChg>
        <pc:spChg chg="mod">
          <ac:chgData name="Harsh Raj" userId="cda3b5bfe2122894" providerId="LiveId" clId="{76E40D8E-A89A-44F9-B3AA-00303CEA567F}" dt="2024-04-01T21:08:55.670" v="585" actId="20577"/>
          <ac:spMkLst>
            <pc:docMk/>
            <pc:sldMk cId="3064393008" sldId="283"/>
            <ac:spMk id="26" creationId="{807DD363-7A1C-4202-EA93-4067C9A378E9}"/>
          </ac:spMkLst>
        </pc:spChg>
        <pc:spChg chg="add mod">
          <ac:chgData name="Harsh Raj" userId="cda3b5bfe2122894" providerId="LiveId" clId="{76E40D8E-A89A-44F9-B3AA-00303CEA567F}" dt="2024-04-01T21:23:07.310" v="802" actId="2711"/>
          <ac:spMkLst>
            <pc:docMk/>
            <pc:sldMk cId="3064393008" sldId="283"/>
            <ac:spMk id="28" creationId="{FC1F1EA2-53D1-30E9-3E03-D75BE5094EB1}"/>
          </ac:spMkLst>
        </pc:spChg>
        <pc:grpChg chg="add mod">
          <ac:chgData name="Harsh Raj" userId="cda3b5bfe2122894" providerId="LiveId" clId="{76E40D8E-A89A-44F9-B3AA-00303CEA567F}" dt="2024-04-01T21:07:55.940" v="575" actId="1076"/>
          <ac:grpSpMkLst>
            <pc:docMk/>
            <pc:sldMk cId="3064393008" sldId="283"/>
            <ac:grpSpMk id="4" creationId="{AB7F8AC2-3E74-CFBE-D1F5-A6BB246B86B3}"/>
          </ac:grpSpMkLst>
        </pc:grpChg>
        <pc:grpChg chg="add mod">
          <ac:chgData name="Harsh Raj" userId="cda3b5bfe2122894" providerId="LiveId" clId="{76E40D8E-A89A-44F9-B3AA-00303CEA567F}" dt="2024-04-01T21:03:45.662" v="532"/>
          <ac:grpSpMkLst>
            <pc:docMk/>
            <pc:sldMk cId="3064393008" sldId="283"/>
            <ac:grpSpMk id="7" creationId="{B580347A-A440-8F00-E2BC-81AA7480A2E0}"/>
          </ac:grpSpMkLst>
        </pc:grpChg>
        <pc:grpChg chg="add mod">
          <ac:chgData name="Harsh Raj" userId="cda3b5bfe2122894" providerId="LiveId" clId="{76E40D8E-A89A-44F9-B3AA-00303CEA567F}" dt="2024-04-01T21:04:00.084" v="536"/>
          <ac:grpSpMkLst>
            <pc:docMk/>
            <pc:sldMk cId="3064393008" sldId="283"/>
            <ac:grpSpMk id="10" creationId="{4C7C51B7-462D-2C0F-7BDC-10D66AADAC44}"/>
          </ac:grpSpMkLst>
        </pc:grpChg>
        <pc:grpChg chg="add mod">
          <ac:chgData name="Harsh Raj" userId="cda3b5bfe2122894" providerId="LiveId" clId="{76E40D8E-A89A-44F9-B3AA-00303CEA567F}" dt="2024-04-01T21:08:07.719" v="577" actId="1076"/>
          <ac:grpSpMkLst>
            <pc:docMk/>
            <pc:sldMk cId="3064393008" sldId="283"/>
            <ac:grpSpMk id="13" creationId="{FD341A0B-AC8A-2416-EC01-8910A98E4C3C}"/>
          </ac:grpSpMkLst>
        </pc:grpChg>
        <pc:grpChg chg="add mod">
          <ac:chgData name="Harsh Raj" userId="cda3b5bfe2122894" providerId="LiveId" clId="{76E40D8E-A89A-44F9-B3AA-00303CEA567F}" dt="2024-04-01T21:08:53.148" v="583" actId="1076"/>
          <ac:grpSpMkLst>
            <pc:docMk/>
            <pc:sldMk cId="3064393008" sldId="283"/>
            <ac:grpSpMk id="24" creationId="{06E028A9-AB78-E36D-2693-A73AB53B9379}"/>
          </ac:grpSpMkLst>
        </pc:grpChg>
        <pc:picChg chg="add mod">
          <ac:chgData name="Harsh Raj" userId="cda3b5bfe2122894" providerId="LiveId" clId="{76E40D8E-A89A-44F9-B3AA-00303CEA567F}" dt="2024-04-05T14:09:26.716" v="1744" actId="14100"/>
          <ac:picMkLst>
            <pc:docMk/>
            <pc:sldMk cId="3064393008" sldId="283"/>
            <ac:picMk id="7" creationId="{883F832F-8429-5E84-0739-93CC1B9EB910}"/>
          </ac:picMkLst>
        </pc:picChg>
        <pc:picChg chg="add del mod modCrop">
          <ac:chgData name="Harsh Raj" userId="cda3b5bfe2122894" providerId="LiveId" clId="{76E40D8E-A89A-44F9-B3AA-00303CEA567F}" dt="2024-04-05T14:05:43.830" v="1660" actId="21"/>
          <ac:picMkLst>
            <pc:docMk/>
            <pc:sldMk cId="3064393008" sldId="283"/>
            <ac:picMk id="17" creationId="{0DF6C08F-A2FD-6BB9-9028-B52C0588C7E4}"/>
          </ac:picMkLst>
        </pc:picChg>
        <pc:cxnChg chg="add mod">
          <ac:chgData name="Harsh Raj" userId="cda3b5bfe2122894" providerId="LiveId" clId="{76E40D8E-A89A-44F9-B3AA-00303CEA567F}" dt="2024-04-05T14:07:46.163" v="1717" actId="1076"/>
          <ac:cxnSpMkLst>
            <pc:docMk/>
            <pc:sldMk cId="3064393008" sldId="283"/>
            <ac:cxnSpMk id="8" creationId="{4105E3CD-DB67-D72D-2930-FCCD75526087}"/>
          </ac:cxnSpMkLst>
        </pc:cxnChg>
      </pc:sldChg>
      <pc:sldChg chg="modSp new mod modTransition">
        <pc:chgData name="Harsh Raj" userId="cda3b5bfe2122894" providerId="LiveId" clId="{76E40D8E-A89A-44F9-B3AA-00303CEA567F}" dt="2024-04-04T18:38:44.130" v="1651" actId="1076"/>
        <pc:sldMkLst>
          <pc:docMk/>
          <pc:sldMk cId="2642391904" sldId="284"/>
        </pc:sldMkLst>
        <pc:spChg chg="mod">
          <ac:chgData name="Harsh Raj" userId="cda3b5bfe2122894" providerId="LiveId" clId="{76E40D8E-A89A-44F9-B3AA-00303CEA567F}" dt="2024-04-01T21:11:40.552" v="646" actId="20577"/>
          <ac:spMkLst>
            <pc:docMk/>
            <pc:sldMk cId="2642391904" sldId="284"/>
            <ac:spMk id="2" creationId="{A68BC937-4464-69D5-36B2-D47CC9121851}"/>
          </ac:spMkLst>
        </pc:spChg>
        <pc:spChg chg="mod">
          <ac:chgData name="Harsh Raj" userId="cda3b5bfe2122894" providerId="LiveId" clId="{76E40D8E-A89A-44F9-B3AA-00303CEA567F}" dt="2024-04-04T18:38:44.130" v="1651" actId="1076"/>
          <ac:spMkLst>
            <pc:docMk/>
            <pc:sldMk cId="2642391904" sldId="284"/>
            <ac:spMk id="17" creationId="{B04FF3B1-85E7-B8A7-468D-0E937156DCFE}"/>
          </ac:spMkLst>
        </pc:spChg>
        <pc:grpChg chg="mod">
          <ac:chgData name="Harsh Raj" userId="cda3b5bfe2122894" providerId="LiveId" clId="{76E40D8E-A89A-44F9-B3AA-00303CEA567F}" dt="2024-04-04T18:38:41.612" v="1650" actId="1076"/>
          <ac:grpSpMkLst>
            <pc:docMk/>
            <pc:sldMk cId="2642391904" sldId="284"/>
            <ac:grpSpMk id="7" creationId="{1CFBDD99-B502-34B6-A5F2-E30D64B2B00C}"/>
          </ac:grpSpMkLst>
        </pc:grpChg>
      </pc:sldChg>
      <pc:sldChg chg="addSp delSp modSp new mod modTransition">
        <pc:chgData name="Harsh Raj" userId="cda3b5bfe2122894" providerId="LiveId" clId="{76E40D8E-A89A-44F9-B3AA-00303CEA567F}" dt="2024-04-05T14:16:04.888" v="1748" actId="1076"/>
        <pc:sldMkLst>
          <pc:docMk/>
          <pc:sldMk cId="3477506446" sldId="285"/>
        </pc:sldMkLst>
        <pc:spChg chg="mod">
          <ac:chgData name="Harsh Raj" userId="cda3b5bfe2122894" providerId="LiveId" clId="{76E40D8E-A89A-44F9-B3AA-00303CEA567F}" dt="2024-04-01T21:12:08.774" v="670" actId="20577"/>
          <ac:spMkLst>
            <pc:docMk/>
            <pc:sldMk cId="3477506446" sldId="285"/>
            <ac:spMk id="2" creationId="{2A4EB979-3249-EA9B-5E58-E04C79A57705}"/>
          </ac:spMkLst>
        </pc:spChg>
        <pc:spChg chg="del">
          <ac:chgData name="Harsh Raj" userId="cda3b5bfe2122894" providerId="LiveId" clId="{76E40D8E-A89A-44F9-B3AA-00303CEA567F}" dt="2024-04-01T21:29:14.268" v="823" actId="931"/>
          <ac:spMkLst>
            <pc:docMk/>
            <pc:sldMk cId="3477506446" sldId="285"/>
            <ac:spMk id="3" creationId="{76E82DD4-358C-28CE-C7E3-5C6E4B5A14C2}"/>
          </ac:spMkLst>
        </pc:spChg>
        <pc:spChg chg="add del mod">
          <ac:chgData name="Harsh Raj" userId="cda3b5bfe2122894" providerId="LiveId" clId="{76E40D8E-A89A-44F9-B3AA-00303CEA567F}" dt="2024-04-05T14:15:57.474" v="1746" actId="931"/>
          <ac:spMkLst>
            <pc:docMk/>
            <pc:sldMk cId="3477506446" sldId="285"/>
            <ac:spMk id="4" creationId="{B4E79609-F551-4CC4-0562-263A7D16F126}"/>
          </ac:spMkLst>
        </pc:spChg>
        <pc:picChg chg="add del mod modCrop">
          <ac:chgData name="Harsh Raj" userId="cda3b5bfe2122894" providerId="LiveId" clId="{76E40D8E-A89A-44F9-B3AA-00303CEA567F}" dt="2024-04-05T14:15:36.009" v="1745" actId="478"/>
          <ac:picMkLst>
            <pc:docMk/>
            <pc:sldMk cId="3477506446" sldId="285"/>
            <ac:picMk id="5" creationId="{35BC37C6-9075-4940-F33C-E5D7FF236549}"/>
          </ac:picMkLst>
        </pc:picChg>
        <pc:picChg chg="add mod">
          <ac:chgData name="Harsh Raj" userId="cda3b5bfe2122894" providerId="LiveId" clId="{76E40D8E-A89A-44F9-B3AA-00303CEA567F}" dt="2024-04-05T14:16:04.888" v="1748" actId="1076"/>
          <ac:picMkLst>
            <pc:docMk/>
            <pc:sldMk cId="3477506446" sldId="285"/>
            <ac:picMk id="7" creationId="{BF347306-734D-20C7-7834-F9C4881CA878}"/>
          </ac:picMkLst>
        </pc:picChg>
      </pc:sldChg>
      <pc:sldChg chg="addSp delSp modSp new mod modTransition">
        <pc:chgData name="Harsh Raj" userId="cda3b5bfe2122894" providerId="LiveId" clId="{76E40D8E-A89A-44F9-B3AA-00303CEA567F}" dt="2024-04-01T22:25:42.317" v="1537"/>
        <pc:sldMkLst>
          <pc:docMk/>
          <pc:sldMk cId="2261319108" sldId="286"/>
        </pc:sldMkLst>
        <pc:spChg chg="mod">
          <ac:chgData name="Harsh Raj" userId="cda3b5bfe2122894" providerId="LiveId" clId="{76E40D8E-A89A-44F9-B3AA-00303CEA567F}" dt="2024-04-01T21:26:04.905" v="820" actId="113"/>
          <ac:spMkLst>
            <pc:docMk/>
            <pc:sldMk cId="2261319108" sldId="286"/>
            <ac:spMk id="2" creationId="{864BAFD0-4EF4-C72D-DB0D-79BA2E86DB95}"/>
          </ac:spMkLst>
        </pc:spChg>
        <pc:spChg chg="add del mod">
          <ac:chgData name="Harsh Raj" userId="cda3b5bfe2122894" providerId="LiveId" clId="{76E40D8E-A89A-44F9-B3AA-00303CEA567F}" dt="2024-04-01T21:26:31.125" v="822" actId="14100"/>
          <ac:spMkLst>
            <pc:docMk/>
            <pc:sldMk cId="2261319108" sldId="286"/>
            <ac:spMk id="3" creationId="{80E267D8-103C-C372-E2FE-57AEF43145B9}"/>
          </ac:spMkLst>
        </pc:spChg>
        <pc:spChg chg="add mod">
          <ac:chgData name="Harsh Raj" userId="cda3b5bfe2122894" providerId="LiveId" clId="{76E40D8E-A89A-44F9-B3AA-00303CEA567F}" dt="2024-04-01T21:24:48.339" v="804"/>
          <ac:spMkLst>
            <pc:docMk/>
            <pc:sldMk cId="2261319108" sldId="286"/>
            <ac:spMk id="4" creationId="{CB642EE2-7A22-D93D-60E9-86BBBE7E823C}"/>
          </ac:spMkLst>
        </pc:spChg>
        <pc:spChg chg="add mod">
          <ac:chgData name="Harsh Raj" userId="cda3b5bfe2122894" providerId="LiveId" clId="{76E40D8E-A89A-44F9-B3AA-00303CEA567F}" dt="2024-04-01T21:25:05.392" v="806"/>
          <ac:spMkLst>
            <pc:docMk/>
            <pc:sldMk cId="2261319108" sldId="286"/>
            <ac:spMk id="5" creationId="{841EC0D4-3AA7-C282-D354-514B14518B12}"/>
          </ac:spMkLst>
        </pc:spChg>
        <pc:spChg chg="add mod">
          <ac:chgData name="Harsh Raj" userId="cda3b5bfe2122894" providerId="LiveId" clId="{76E40D8E-A89A-44F9-B3AA-00303CEA567F}" dt="2024-04-01T21:25:11.656" v="809"/>
          <ac:spMkLst>
            <pc:docMk/>
            <pc:sldMk cId="2261319108" sldId="286"/>
            <ac:spMk id="6" creationId="{7F38BF60-E71A-922D-D25B-808EB538089E}"/>
          </ac:spMkLst>
        </pc:spChg>
      </pc:sldChg>
      <pc:sldChg chg="addSp delSp modSp new mod modTransition">
        <pc:chgData name="Harsh Raj" userId="cda3b5bfe2122894" providerId="LiveId" clId="{76E40D8E-A89A-44F9-B3AA-00303CEA567F}" dt="2024-04-05T14:35:07.587" v="1796"/>
        <pc:sldMkLst>
          <pc:docMk/>
          <pc:sldMk cId="2588198757" sldId="287"/>
        </pc:sldMkLst>
        <pc:spChg chg="mod">
          <ac:chgData name="Harsh Raj" userId="cda3b5bfe2122894" providerId="LiveId" clId="{76E40D8E-A89A-44F9-B3AA-00303CEA567F}" dt="2024-04-01T22:09:38.436" v="1348" actId="20577"/>
          <ac:spMkLst>
            <pc:docMk/>
            <pc:sldMk cId="2588198757" sldId="287"/>
            <ac:spMk id="2" creationId="{68FB15C3-983B-EC52-1497-1285CF336CA6}"/>
          </ac:spMkLst>
        </pc:spChg>
        <pc:spChg chg="del">
          <ac:chgData name="Harsh Raj" userId="cda3b5bfe2122894" providerId="LiveId" clId="{76E40D8E-A89A-44F9-B3AA-00303CEA567F}" dt="2024-04-01T22:09:42.281" v="1349" actId="478"/>
          <ac:spMkLst>
            <pc:docMk/>
            <pc:sldMk cId="2588198757" sldId="287"/>
            <ac:spMk id="3" creationId="{F6061F67-93F0-66E4-1C77-17B69FDB07A6}"/>
          </ac:spMkLst>
        </pc:spChg>
        <pc:graphicFrameChg chg="add mod modGraphic">
          <ac:chgData name="Harsh Raj" userId="cda3b5bfe2122894" providerId="LiveId" clId="{76E40D8E-A89A-44F9-B3AA-00303CEA567F}" dt="2024-04-05T14:35:07.587" v="1796"/>
          <ac:graphicFrameMkLst>
            <pc:docMk/>
            <pc:sldMk cId="2588198757" sldId="287"/>
            <ac:graphicFrameMk id="4" creationId="{F1C5234C-7AA9-F58A-55AE-C94A4E8FA1C4}"/>
          </ac:graphicFrameMkLst>
        </pc:graphicFrameChg>
        <pc:graphicFrameChg chg="add mod modGraphic">
          <ac:chgData name="Harsh Raj" userId="cda3b5bfe2122894" providerId="LiveId" clId="{76E40D8E-A89A-44F9-B3AA-00303CEA567F}" dt="2024-04-01T22:19:26.372" v="1428" actId="1076"/>
          <ac:graphicFrameMkLst>
            <pc:docMk/>
            <pc:sldMk cId="2588198757" sldId="287"/>
            <ac:graphicFrameMk id="5" creationId="{198F2ED6-03E1-ECC3-2DFA-D07A7F088BA1}"/>
          </ac:graphicFrameMkLst>
        </pc:graphicFrameChg>
        <pc:picChg chg="add del mod">
          <ac:chgData name="Harsh Raj" userId="cda3b5bfe2122894" providerId="LiveId" clId="{76E40D8E-A89A-44F9-B3AA-00303CEA567F}" dt="2024-04-01T22:20:15.538" v="1434" actId="478"/>
          <ac:picMkLst>
            <pc:docMk/>
            <pc:sldMk cId="2588198757" sldId="287"/>
            <ac:picMk id="6" creationId="{CC545683-AC47-ACEB-F3E4-C194A7F14820}"/>
          </ac:picMkLst>
        </pc:picChg>
      </pc:sldChg>
      <pc:sldChg chg="delSp modSp new del mod">
        <pc:chgData name="Harsh Raj" userId="cda3b5bfe2122894" providerId="LiveId" clId="{76E40D8E-A89A-44F9-B3AA-00303CEA567F}" dt="2024-04-04T06:25:21.844" v="1582" actId="47"/>
        <pc:sldMkLst>
          <pc:docMk/>
          <pc:sldMk cId="2379047800" sldId="288"/>
        </pc:sldMkLst>
        <pc:spChg chg="del">
          <ac:chgData name="Harsh Raj" userId="cda3b5bfe2122894" providerId="LiveId" clId="{76E40D8E-A89A-44F9-B3AA-00303CEA567F}" dt="2024-04-04T06:24:57.599" v="1577" actId="478"/>
          <ac:spMkLst>
            <pc:docMk/>
            <pc:sldMk cId="2379047800" sldId="288"/>
            <ac:spMk id="2" creationId="{6727A21D-E13B-E261-E7F3-D0914A9F394E}"/>
          </ac:spMkLst>
        </pc:spChg>
        <pc:spChg chg="mod">
          <ac:chgData name="Harsh Raj" userId="cda3b5bfe2122894" providerId="LiveId" clId="{76E40D8E-A89A-44F9-B3AA-00303CEA567F}" dt="2024-04-04T06:25:00.730" v="1578" actId="1076"/>
          <ac:spMkLst>
            <pc:docMk/>
            <pc:sldMk cId="2379047800" sldId="288"/>
            <ac:spMk id="3" creationId="{C8018736-A052-CDBF-A5D6-165DA6870BF6}"/>
          </ac:spMkLst>
        </pc:spChg>
      </pc:sldChg>
      <pc:sldChg chg="delSp modSp new mod ord modTransition">
        <pc:chgData name="Harsh Raj" userId="cda3b5bfe2122894" providerId="LiveId" clId="{76E40D8E-A89A-44F9-B3AA-00303CEA567F}" dt="2024-04-04T06:25:51.253" v="1606"/>
        <pc:sldMkLst>
          <pc:docMk/>
          <pc:sldMk cId="3550597701" sldId="289"/>
        </pc:sldMkLst>
        <pc:spChg chg="del">
          <ac:chgData name="Harsh Raj" userId="cda3b5bfe2122894" providerId="LiveId" clId="{76E40D8E-A89A-44F9-B3AA-00303CEA567F}" dt="2024-04-04T06:25:27.810" v="1583" actId="478"/>
          <ac:spMkLst>
            <pc:docMk/>
            <pc:sldMk cId="3550597701" sldId="289"/>
            <ac:spMk id="2" creationId="{68BF5368-6C81-E1C5-B3BF-910C252CBC02}"/>
          </ac:spMkLst>
        </pc:spChg>
        <pc:spChg chg="mod">
          <ac:chgData name="Harsh Raj" userId="cda3b5bfe2122894" providerId="LiveId" clId="{76E40D8E-A89A-44F9-B3AA-00303CEA567F}" dt="2024-04-04T06:25:44.823" v="1605" actId="1076"/>
          <ac:spMkLst>
            <pc:docMk/>
            <pc:sldMk cId="3550597701" sldId="289"/>
            <ac:spMk id="3" creationId="{4E92FBD3-8E72-4BAC-BA0D-E3EE9035A8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471432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25449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5/15/2024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Software Fault Detection Using Machine Learning</a:t>
            </a:r>
          </a:p>
        </p:txBody>
      </p:sp>
      <p:sp>
        <p:nvSpPr>
          <p:cNvPr id="3" name="Subtitle 2"/>
          <p:cNvSpPr>
            <a:spLocks noGrp="1"/>
          </p:cNvSpPr>
          <p:nvPr>
            <p:ph type="subTitle" idx="4294967295"/>
          </p:nvPr>
        </p:nvSpPr>
        <p:spPr>
          <a:xfrm>
            <a:off x="6096000" y="3429000"/>
            <a:ext cx="4947846" cy="1152366"/>
          </a:xfrm>
        </p:spPr>
        <p:txBody>
          <a:bodyPr>
            <a:normAutofit/>
          </a:bodyPr>
          <a:lstStyle/>
          <a:p>
            <a:pPr marL="0" indent="0">
              <a:buNone/>
            </a:pPr>
            <a:r>
              <a:rPr lang="en-US" sz="1700" b="1" dirty="0">
                <a:solidFill>
                  <a:schemeClr val="bg1"/>
                </a:solidFill>
                <a:latin typeface="+mj-lt"/>
              </a:rPr>
              <a:t>Presented by:         Harsh Raj</a:t>
            </a:r>
          </a:p>
          <a:p>
            <a:pPr marL="0" indent="0">
              <a:buNone/>
            </a:pPr>
            <a:r>
              <a:rPr lang="en-US" sz="1700" b="1" dirty="0">
                <a:solidFill>
                  <a:schemeClr val="bg1"/>
                </a:solidFill>
                <a:latin typeface="+mj-lt"/>
              </a:rPr>
              <a:t>                              219302137</a:t>
            </a:r>
          </a:p>
        </p:txBody>
      </p:sp>
      <p:sp>
        <p:nvSpPr>
          <p:cNvPr id="4" name="TextBox 3">
            <a:extLst>
              <a:ext uri="{FF2B5EF4-FFF2-40B4-BE49-F238E27FC236}">
                <a16:creationId xmlns:a16="http://schemas.microsoft.com/office/drawing/2014/main" id="{9F491090-D820-0DBA-9743-DA6363B96752}"/>
              </a:ext>
            </a:extLst>
          </p:cNvPr>
          <p:cNvSpPr txBox="1"/>
          <p:nvPr/>
        </p:nvSpPr>
        <p:spPr>
          <a:xfrm>
            <a:off x="5156200" y="5067300"/>
            <a:ext cx="4593565" cy="369332"/>
          </a:xfrm>
          <a:prstGeom prst="rect">
            <a:avLst/>
          </a:prstGeom>
          <a:noFill/>
        </p:spPr>
        <p:txBody>
          <a:bodyPr wrap="none" rtlCol="0">
            <a:spAutoFit/>
          </a:bodyPr>
          <a:lstStyle/>
          <a:p>
            <a:r>
              <a:rPr lang="en-IN" dirty="0">
                <a:solidFill>
                  <a:schemeClr val="bg1"/>
                </a:solidFill>
              </a:rPr>
              <a:t>Under the Guidance of </a:t>
            </a:r>
            <a:r>
              <a:rPr lang="en-IN" b="1" dirty="0">
                <a:solidFill>
                  <a:schemeClr val="bg1"/>
                </a:solidFill>
              </a:rPr>
              <a:t>Dr Debolina Ghosh</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6DA7-272D-F18C-FE35-B8DFF64157BB}"/>
              </a:ext>
            </a:extLst>
          </p:cNvPr>
          <p:cNvSpPr>
            <a:spLocks noGrp="1"/>
          </p:cNvSpPr>
          <p:nvPr>
            <p:ph type="title"/>
          </p:nvPr>
        </p:nvSpPr>
        <p:spPr/>
        <p:txBody>
          <a:bodyPr/>
          <a:lstStyle/>
          <a:p>
            <a:r>
              <a:rPr lang="en-IN" dirty="0"/>
              <a:t>Dataset Measurement</a:t>
            </a:r>
          </a:p>
        </p:txBody>
      </p:sp>
      <p:sp>
        <p:nvSpPr>
          <p:cNvPr id="20" name="TextBox 19">
            <a:extLst>
              <a:ext uri="{FF2B5EF4-FFF2-40B4-BE49-F238E27FC236}">
                <a16:creationId xmlns:a16="http://schemas.microsoft.com/office/drawing/2014/main" id="{080F2D91-F1FF-D22B-9EA3-E016DB2FF333}"/>
              </a:ext>
            </a:extLst>
          </p:cNvPr>
          <p:cNvSpPr txBox="1"/>
          <p:nvPr/>
        </p:nvSpPr>
        <p:spPr>
          <a:xfrm>
            <a:off x="5656732" y="2951945"/>
            <a:ext cx="6097772" cy="954107"/>
          </a:xfrm>
          <a:prstGeom prst="rect">
            <a:avLst/>
          </a:prstGeom>
          <a:noFill/>
        </p:spPr>
        <p:txBody>
          <a:bodyPr wrap="square">
            <a:spAutoFit/>
          </a:bodyPr>
          <a:lstStyle/>
          <a:p>
            <a:r>
              <a:rPr lang="en-US" sz="1400" dirty="0"/>
              <a:t>TP: True Positives (correctly predicted positive instances)</a:t>
            </a:r>
          </a:p>
          <a:p>
            <a:r>
              <a:rPr lang="en-US" sz="1400" dirty="0"/>
              <a:t>TN: True Negatives (correctly predicted negative instances)</a:t>
            </a:r>
          </a:p>
          <a:p>
            <a:r>
              <a:rPr lang="en-US" sz="1400" dirty="0"/>
              <a:t>FP: False Positives (incorrectly predicted positive instances)</a:t>
            </a:r>
          </a:p>
          <a:p>
            <a:r>
              <a:rPr lang="en-US" sz="1400" dirty="0"/>
              <a:t>FN: False Negatives (incorrectly predicted negative instances)</a:t>
            </a:r>
            <a:endParaRPr lang="en-IN" sz="1400" dirty="0"/>
          </a:p>
        </p:txBody>
      </p:sp>
      <p:pic>
        <p:nvPicPr>
          <p:cNvPr id="5" name="Picture 4">
            <a:extLst>
              <a:ext uri="{FF2B5EF4-FFF2-40B4-BE49-F238E27FC236}">
                <a16:creationId xmlns:a16="http://schemas.microsoft.com/office/drawing/2014/main" id="{CC63DE83-4F84-1F62-2D64-519C0BA504E1}"/>
              </a:ext>
            </a:extLst>
          </p:cNvPr>
          <p:cNvPicPr>
            <a:picLocks noChangeAspect="1"/>
          </p:cNvPicPr>
          <p:nvPr/>
        </p:nvPicPr>
        <p:blipFill>
          <a:blip r:embed="rId2"/>
          <a:stretch>
            <a:fillRect/>
          </a:stretch>
        </p:blipFill>
        <p:spPr>
          <a:xfrm>
            <a:off x="670125" y="1626777"/>
            <a:ext cx="11653009" cy="3848990"/>
          </a:xfrm>
          <a:prstGeom prst="rect">
            <a:avLst/>
          </a:prstGeom>
        </p:spPr>
      </p:pic>
    </p:spTree>
    <p:extLst>
      <p:ext uri="{BB962C8B-B14F-4D97-AF65-F5344CB8AC3E}">
        <p14:creationId xmlns:p14="http://schemas.microsoft.com/office/powerpoint/2010/main" val="30643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B979-3249-EA9B-5E58-E04C79A57705}"/>
              </a:ext>
            </a:extLst>
          </p:cNvPr>
          <p:cNvSpPr>
            <a:spLocks noGrp="1"/>
          </p:cNvSpPr>
          <p:nvPr>
            <p:ph type="title"/>
          </p:nvPr>
        </p:nvSpPr>
        <p:spPr/>
        <p:txBody>
          <a:bodyPr/>
          <a:lstStyle/>
          <a:p>
            <a:r>
              <a:rPr lang="en-IN" dirty="0"/>
              <a:t>Machine Learning Algorithms</a:t>
            </a:r>
          </a:p>
        </p:txBody>
      </p:sp>
      <p:pic>
        <p:nvPicPr>
          <p:cNvPr id="7" name="Content Placeholder 6">
            <a:extLst>
              <a:ext uri="{FF2B5EF4-FFF2-40B4-BE49-F238E27FC236}">
                <a16:creationId xmlns:a16="http://schemas.microsoft.com/office/drawing/2014/main" id="{BF347306-734D-20C7-7834-F9C4881CA878}"/>
              </a:ext>
            </a:extLst>
          </p:cNvPr>
          <p:cNvPicPr>
            <a:picLocks noGrp="1" noChangeAspect="1"/>
          </p:cNvPicPr>
          <p:nvPr>
            <p:ph sz="quarter" idx="10"/>
          </p:nvPr>
        </p:nvPicPr>
        <p:blipFill>
          <a:blip r:embed="rId2"/>
          <a:stretch>
            <a:fillRect/>
          </a:stretch>
        </p:blipFill>
        <p:spPr>
          <a:xfrm>
            <a:off x="2409646" y="1229571"/>
            <a:ext cx="6785724" cy="5070785"/>
          </a:xfrm>
        </p:spPr>
      </p:pic>
    </p:spTree>
    <p:extLst>
      <p:ext uri="{BB962C8B-B14F-4D97-AF65-F5344CB8AC3E}">
        <p14:creationId xmlns:p14="http://schemas.microsoft.com/office/powerpoint/2010/main" val="347750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B37F-3CE4-8B12-A431-19DDE979C0D0}"/>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7EB0711D-38B1-1730-B954-F1144FF1234E}"/>
              </a:ext>
            </a:extLst>
          </p:cNvPr>
          <p:cNvSpPr>
            <a:spLocks noGrp="1"/>
          </p:cNvSpPr>
          <p:nvPr>
            <p:ph sz="quarter" idx="10"/>
          </p:nvPr>
        </p:nvSpPr>
        <p:spPr>
          <a:xfrm>
            <a:off x="533115" y="1440180"/>
            <a:ext cx="4416552" cy="3977640"/>
          </a:xfrm>
        </p:spPr>
        <p:txBody>
          <a:bodyPr>
            <a:normAutofit/>
          </a:bodyPr>
          <a:lstStyle/>
          <a:p>
            <a:r>
              <a:rPr lang="en-US" sz="1300" dirty="0"/>
              <a:t>The study focused on automated fault recovery in software, using a proactive approach. It involved several stages, including requirement analysis, design, testing, and data preprocessing. Five classifiers were applied to three fault datasets, with 80% used for training and 20% for testing. Results showed high accuracy, recall, F1 score, and precision across different datasets, indicating effective prediction of software defects.</a:t>
            </a:r>
            <a:endParaRPr lang="en-IN" sz="1300" dirty="0"/>
          </a:p>
        </p:txBody>
      </p:sp>
      <p:pic>
        <p:nvPicPr>
          <p:cNvPr id="9" name="Picture 8">
            <a:extLst>
              <a:ext uri="{FF2B5EF4-FFF2-40B4-BE49-F238E27FC236}">
                <a16:creationId xmlns:a16="http://schemas.microsoft.com/office/drawing/2014/main" id="{A597546A-E702-0A83-F598-3E4982AA93A1}"/>
              </a:ext>
            </a:extLst>
          </p:cNvPr>
          <p:cNvPicPr>
            <a:picLocks noChangeAspect="1"/>
          </p:cNvPicPr>
          <p:nvPr/>
        </p:nvPicPr>
        <p:blipFill>
          <a:blip r:embed="rId2"/>
          <a:stretch>
            <a:fillRect/>
          </a:stretch>
        </p:blipFill>
        <p:spPr>
          <a:xfrm>
            <a:off x="6277799" y="994196"/>
            <a:ext cx="7732702" cy="6069438"/>
          </a:xfrm>
          <a:prstGeom prst="rect">
            <a:avLst/>
          </a:prstGeom>
        </p:spPr>
      </p:pic>
    </p:spTree>
    <p:extLst>
      <p:ext uri="{BB962C8B-B14F-4D97-AF65-F5344CB8AC3E}">
        <p14:creationId xmlns:p14="http://schemas.microsoft.com/office/powerpoint/2010/main" val="176591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3F99-41CF-73B1-F3E0-A35E8C8A0D2E}"/>
              </a:ext>
            </a:extLst>
          </p:cNvPr>
          <p:cNvSpPr>
            <a:spLocks noGrp="1"/>
          </p:cNvSpPr>
          <p:nvPr>
            <p:ph type="title"/>
          </p:nvPr>
        </p:nvSpPr>
        <p:spPr>
          <a:xfrm>
            <a:off x="750771" y="385012"/>
            <a:ext cx="6877119" cy="640080"/>
          </a:xfrm>
        </p:spPr>
        <p:txBody>
          <a:bodyPr/>
          <a:lstStyle/>
          <a:p>
            <a:r>
              <a:rPr lang="en-IN" dirty="0"/>
              <a:t>Results</a:t>
            </a:r>
          </a:p>
        </p:txBody>
      </p:sp>
      <p:pic>
        <p:nvPicPr>
          <p:cNvPr id="13" name="Picture 12">
            <a:extLst>
              <a:ext uri="{FF2B5EF4-FFF2-40B4-BE49-F238E27FC236}">
                <a16:creationId xmlns:a16="http://schemas.microsoft.com/office/drawing/2014/main" id="{40533EED-B179-4816-3405-44AE8ACE4946}"/>
              </a:ext>
            </a:extLst>
          </p:cNvPr>
          <p:cNvPicPr>
            <a:picLocks noChangeAspect="1"/>
          </p:cNvPicPr>
          <p:nvPr/>
        </p:nvPicPr>
        <p:blipFill>
          <a:blip r:embed="rId3"/>
          <a:stretch>
            <a:fillRect/>
          </a:stretch>
        </p:blipFill>
        <p:spPr>
          <a:xfrm>
            <a:off x="1886799" y="1360968"/>
            <a:ext cx="8146839" cy="4784651"/>
          </a:xfrm>
          <a:prstGeom prst="rect">
            <a:avLst/>
          </a:prstGeom>
        </p:spPr>
      </p:pic>
      <p:sp>
        <p:nvSpPr>
          <p:cNvPr id="14" name="TextBox 13">
            <a:extLst>
              <a:ext uri="{FF2B5EF4-FFF2-40B4-BE49-F238E27FC236}">
                <a16:creationId xmlns:a16="http://schemas.microsoft.com/office/drawing/2014/main" id="{2B7184DF-3E13-2631-A23D-17FC8577D6CE}"/>
              </a:ext>
            </a:extLst>
          </p:cNvPr>
          <p:cNvSpPr txBox="1"/>
          <p:nvPr/>
        </p:nvSpPr>
        <p:spPr>
          <a:xfrm>
            <a:off x="4180572" y="6204496"/>
            <a:ext cx="3830855" cy="276999"/>
          </a:xfrm>
          <a:prstGeom prst="rect">
            <a:avLst/>
          </a:prstGeom>
          <a:noFill/>
        </p:spPr>
        <p:txBody>
          <a:bodyPr wrap="square" rtlCol="0">
            <a:spAutoFit/>
          </a:bodyPr>
          <a:lstStyle/>
          <a:p>
            <a:r>
              <a:rPr lang="en-IN" sz="1200" b="1" dirty="0"/>
              <a:t>Fig:</a:t>
            </a:r>
            <a:r>
              <a:rPr lang="en-IN" sz="1200" dirty="0"/>
              <a:t> Classification and performance of ml models</a:t>
            </a:r>
            <a:endParaRPr lang="en-IN" sz="1200" b="1" dirty="0"/>
          </a:p>
        </p:txBody>
      </p:sp>
    </p:spTree>
    <p:extLst>
      <p:ext uri="{BB962C8B-B14F-4D97-AF65-F5344CB8AC3E}">
        <p14:creationId xmlns:p14="http://schemas.microsoft.com/office/powerpoint/2010/main" val="191712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AFD0-4EF4-C72D-DB0D-79BA2E86DB9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0E267D8-103C-C372-E2FE-57AEF43145B9}"/>
              </a:ext>
            </a:extLst>
          </p:cNvPr>
          <p:cNvSpPr>
            <a:spLocks noGrp="1"/>
          </p:cNvSpPr>
          <p:nvPr>
            <p:ph sz="quarter" idx="10"/>
          </p:nvPr>
        </p:nvSpPr>
        <p:spPr>
          <a:xfrm>
            <a:off x="2953087" y="1630817"/>
            <a:ext cx="5556504" cy="3977640"/>
          </a:xfrm>
        </p:spPr>
        <p:txBody>
          <a:bodyPr>
            <a:normAutofit lnSpcReduction="10000"/>
          </a:bodyPr>
          <a:lstStyle/>
          <a:p>
            <a:r>
              <a:rPr lang="en-US" sz="1400" dirty="0"/>
              <a:t>This research paper explores software fault prediction using machine learning techniques, emphasizing the importance of feature selection, data preprocessing, and model evaluation for accuracy. </a:t>
            </a:r>
          </a:p>
          <a:p>
            <a:r>
              <a:rPr lang="en-US" sz="1400" dirty="0"/>
              <a:t>The paper talks about using a computer program to predict mistakes in software development. I have tested this using data from NASA and found it worked well, with accuracy ranging from 89% to 100%. This implies its proficiency in identifying errors and enhancing program quality. In the future, I want to try more methods in the future to make it even better at predicting program crashes.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22613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D05BBF-EE6F-A18B-3DF1-C13C396CC219}"/>
              </a:ext>
            </a:extLst>
          </p:cNvPr>
          <p:cNvPicPr>
            <a:picLocks noChangeAspect="1"/>
          </p:cNvPicPr>
          <p:nvPr/>
        </p:nvPicPr>
        <p:blipFill>
          <a:blip r:embed="rId3"/>
          <a:stretch>
            <a:fillRect/>
          </a:stretch>
        </p:blipFill>
        <p:spPr>
          <a:xfrm>
            <a:off x="92468" y="248167"/>
            <a:ext cx="12192000" cy="6854825"/>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E02-82DF-F3D8-C387-ECB357FE6813}"/>
              </a:ext>
            </a:extLst>
          </p:cNvPr>
          <p:cNvSpPr>
            <a:spLocks noGrp="1"/>
          </p:cNvSpPr>
          <p:nvPr>
            <p:ph type="title"/>
          </p:nvPr>
        </p:nvSpPr>
        <p:spPr/>
        <p:txBody>
          <a:bodyPr/>
          <a:lstStyle/>
          <a:p>
            <a:r>
              <a:rPr lang="en-IN" dirty="0"/>
              <a:t>Publication under this work</a:t>
            </a:r>
          </a:p>
        </p:txBody>
      </p:sp>
      <p:sp>
        <p:nvSpPr>
          <p:cNvPr id="3" name="Content Placeholder 2">
            <a:extLst>
              <a:ext uri="{FF2B5EF4-FFF2-40B4-BE49-F238E27FC236}">
                <a16:creationId xmlns:a16="http://schemas.microsoft.com/office/drawing/2014/main" id="{1400080E-9167-43B6-C184-7E706D4346C2}"/>
              </a:ext>
            </a:extLst>
          </p:cNvPr>
          <p:cNvSpPr>
            <a:spLocks noGrp="1"/>
          </p:cNvSpPr>
          <p:nvPr>
            <p:ph sz="quarter" idx="13"/>
          </p:nvPr>
        </p:nvSpPr>
        <p:spPr/>
        <p:txBody>
          <a:bodyPr/>
          <a:lstStyle/>
          <a:p>
            <a:r>
              <a:rPr lang="en-US" dirty="0"/>
              <a:t>"A Comparative Analysis for Software Fault Detection Using Machine Learning Techniques", 2nd International Conference on Data Science and Network Security (ICDSNS), ICDSNS-2024 (Communicated).</a:t>
            </a:r>
            <a:endParaRPr lang="en-IN" dirty="0"/>
          </a:p>
        </p:txBody>
      </p:sp>
    </p:spTree>
    <p:extLst>
      <p:ext uri="{BB962C8B-B14F-4D97-AF65-F5344CB8AC3E}">
        <p14:creationId xmlns:p14="http://schemas.microsoft.com/office/powerpoint/2010/main" val="256495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FBD3-8E72-4BAC-BA0D-E3EE9035A82C}"/>
              </a:ext>
            </a:extLst>
          </p:cNvPr>
          <p:cNvSpPr>
            <a:spLocks noGrp="1"/>
          </p:cNvSpPr>
          <p:nvPr>
            <p:ph sz="quarter" idx="10"/>
          </p:nvPr>
        </p:nvSpPr>
        <p:spPr>
          <a:xfrm>
            <a:off x="4155999" y="2880360"/>
            <a:ext cx="4416552" cy="3977640"/>
          </a:xfrm>
        </p:spPr>
        <p:txBody>
          <a:bodyPr>
            <a:normAutofit/>
          </a:bodyPr>
          <a:lstStyle/>
          <a:p>
            <a:r>
              <a:rPr lang="en-IN" sz="4400" dirty="0"/>
              <a:t>THANK YOU</a:t>
            </a:r>
          </a:p>
        </p:txBody>
      </p:sp>
    </p:spTree>
    <p:extLst>
      <p:ext uri="{BB962C8B-B14F-4D97-AF65-F5344CB8AC3E}">
        <p14:creationId xmlns:p14="http://schemas.microsoft.com/office/powerpoint/2010/main" val="355059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Index</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90500" indent="-190500" algn="l">
              <a:lnSpc>
                <a:spcPts val="2633"/>
              </a:lnSpc>
              <a:buSzPct val="100000"/>
              <a:buChar char="•"/>
            </a:pPr>
            <a:r>
              <a:rPr lang="en-US" sz="6400" kern="0" spc="-24" dirty="0">
                <a:solidFill>
                  <a:srgbClr val="000000"/>
                </a:solidFill>
                <a:ea typeface="Aileron" pitchFamily="34" charset="-122"/>
              </a:rPr>
              <a:t>Research Objective</a:t>
            </a:r>
            <a:endParaRPr lang="en-US" sz="6400" dirty="0"/>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Literature Review</a:t>
            </a:r>
            <a:endParaRPr lang="en-US" sz="6400" dirty="0"/>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Methodology</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Dataset Collection</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Dataset Measurement</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Machine Learning Models/Algorithms</a:t>
            </a:r>
          </a:p>
          <a:p>
            <a:pPr marL="190500" indent="-190500" algn="l">
              <a:lnSpc>
                <a:spcPts val="2633"/>
              </a:lnSpc>
              <a:buSzPct val="100000"/>
              <a:buChar char="•"/>
            </a:pPr>
            <a:r>
              <a:rPr lang="en-US" sz="6400" b="0" kern="0" spc="-24" dirty="0">
                <a:solidFill>
                  <a:srgbClr val="000000"/>
                </a:solidFill>
                <a:ea typeface="Aileron" pitchFamily="34" charset="-122"/>
                <a:cs typeface="Aileron" pitchFamily="34" charset="-120"/>
              </a:rPr>
              <a:t> Results</a:t>
            </a:r>
          </a:p>
          <a:p>
            <a:pPr marL="190500" indent="-190500" algn="l">
              <a:lnSpc>
                <a:spcPts val="2633"/>
              </a:lnSpc>
              <a:buSzPct val="100000"/>
              <a:buChar char="•"/>
            </a:pPr>
            <a:r>
              <a:rPr lang="en-US" sz="6400" kern="0" spc="-24" dirty="0">
                <a:solidFill>
                  <a:srgbClr val="000000"/>
                </a:solidFill>
                <a:ea typeface="Aileron" pitchFamily="34" charset="-122"/>
                <a:cs typeface="Aileron" pitchFamily="34" charset="-120"/>
              </a:rPr>
              <a:t>Conclusion</a:t>
            </a:r>
            <a:endParaRPr lang="en-US" sz="6400" b="0" kern="0" spc="-24" dirty="0">
              <a:solidFill>
                <a:srgbClr val="000000"/>
              </a:solidFill>
              <a:ea typeface="Aileron" pitchFamily="34" charset="-122"/>
              <a:cs typeface="Aileron" pitchFamily="34" charset="-120"/>
            </a:endParaRPr>
          </a:p>
          <a:p>
            <a:pPr marL="190500" indent="-190500" algn="l">
              <a:lnSpc>
                <a:spcPts val="2633"/>
              </a:lnSpc>
              <a:buSzPct val="100000"/>
              <a:buChar char="•"/>
            </a:pPr>
            <a:endParaRPr lang="en-US" kern="0" spc="-24" dirty="0">
              <a:solidFill>
                <a:srgbClr val="000000"/>
              </a:solidFill>
              <a:latin typeface="Aileron" pitchFamily="34" charset="0"/>
              <a:ea typeface="Aileron" pitchFamily="34" charset="-122"/>
            </a:endParaRPr>
          </a:p>
          <a:p>
            <a:pPr marL="190500" indent="-190500" algn="l">
              <a:lnSpc>
                <a:spcPts val="2633"/>
              </a:lnSpc>
              <a:buSzPct val="100000"/>
              <a:buChar char="•"/>
            </a:pPr>
            <a:endParaRPr lang="en-US" sz="1600" kern="0" spc="-24" dirty="0">
              <a:solidFill>
                <a:srgbClr val="000000"/>
              </a:solidFill>
              <a:latin typeface="Aileron" pitchFamily="34" charset="0"/>
              <a:ea typeface="Aileron" pitchFamily="34" charset="-122"/>
            </a:endParaRPr>
          </a:p>
          <a:p>
            <a:pPr marL="190500" indent="-190500" algn="l">
              <a:lnSpc>
                <a:spcPts val="2633"/>
              </a:lnSpc>
              <a:buSzPct val="100000"/>
              <a:buChar char="•"/>
            </a:pPr>
            <a:endParaRPr lang="en-US" sz="1600" dirty="0"/>
          </a:p>
          <a:p>
            <a:pPr>
              <a:spcAft>
                <a:spcPts val="600"/>
              </a:spcAft>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Research Objective</a:t>
            </a:r>
          </a:p>
        </p:txBody>
      </p:sp>
      <p:grpSp>
        <p:nvGrpSpPr>
          <p:cNvPr id="18" name="Group 17" descr="Small circle with number 1 inside  indicating step 1"/>
          <p:cNvGrpSpPr/>
          <p:nvPr/>
        </p:nvGrpSpPr>
        <p:grpSpPr bwMode="blackWhite">
          <a:xfrm>
            <a:off x="1176003" y="155508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805825" y="1675177"/>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Software Quality Improvement: </a:t>
            </a:r>
            <a:r>
              <a:rPr lang="en-US" sz="1300" dirty="0">
                <a:solidFill>
                  <a:prstClr val="black">
                    <a:lumMod val="75000"/>
                    <a:lumOff val="25000"/>
                  </a:prstClr>
                </a:solidFill>
                <a:latin typeface="Segoe UI" panose="020B0502040204020203" pitchFamily="34" charset="0"/>
                <a:cs typeface="Segoe UI" panose="020B0502040204020203" pitchFamily="34" charset="0"/>
              </a:rPr>
              <a:t>By predicting faults, developers can implement preventive measures such as code review, improving documentation, or enhancing test coverage, ultimately leading to higher software quality.</a:t>
            </a:r>
            <a:endParaRPr lang="en-US" sz="13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2126436" y="278273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2964802" y="2870891"/>
            <a:ext cx="4504252" cy="12359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300" b="1" dirty="0">
                <a:solidFill>
                  <a:prstClr val="black">
                    <a:lumMod val="75000"/>
                    <a:lumOff val="25000"/>
                  </a:prstClr>
                </a:solidFill>
                <a:cs typeface="Segoe UI" panose="020B0502040204020203" pitchFamily="34" charset="0"/>
              </a:rPr>
              <a:t>Risk Mitigation: </a:t>
            </a:r>
            <a:r>
              <a:rPr lang="en-US" sz="1300" dirty="0">
                <a:solidFill>
                  <a:prstClr val="black">
                    <a:lumMod val="75000"/>
                    <a:lumOff val="25000"/>
                  </a:prstClr>
                </a:solidFill>
                <a:cs typeface="Segoe UI" panose="020B0502040204020203" pitchFamily="34" charset="0"/>
              </a:rPr>
              <a:t>Identifying potential fault-prone areas helps in prioritizing testing efforts and allocating resources where they are most needed, reducing the risk of software failures in production.</a:t>
            </a:r>
            <a:endParaRPr lang="en-US" sz="13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3401587" y="4027814"/>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4332163" y="421032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Early Flaw Detection in Software</a:t>
            </a:r>
            <a:r>
              <a:rPr lang="en-US" sz="1300" dirty="0">
                <a:solidFill>
                  <a:prstClr val="black">
                    <a:lumMod val="75000"/>
                    <a:lumOff val="25000"/>
                  </a:prstClr>
                </a:solidFill>
                <a:latin typeface="Segoe UI" panose="020B0502040204020203" pitchFamily="34" charset="0"/>
                <a:cs typeface="Segoe UI" panose="020B0502040204020203" pitchFamily="34" charset="0"/>
              </a:rPr>
              <a:t>: Utilize early-level software metrics to improve design and reduce faults in software systems.</a:t>
            </a:r>
            <a:endParaRPr lang="en-US" sz="13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4594766" y="5220743"/>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5498629" y="5348812"/>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300" b="1" dirty="0">
                <a:solidFill>
                  <a:prstClr val="black">
                    <a:lumMod val="75000"/>
                    <a:lumOff val="25000"/>
                  </a:prstClr>
                </a:solidFill>
                <a:latin typeface="Segoe UI" panose="020B0502040204020203" pitchFamily="34" charset="0"/>
                <a:cs typeface="Segoe UI" panose="020B0502040204020203" pitchFamily="34" charset="0"/>
              </a:rPr>
              <a:t>Testing Cost Reduction</a:t>
            </a:r>
            <a:r>
              <a:rPr lang="en-US" sz="1300" dirty="0">
                <a:solidFill>
                  <a:prstClr val="black">
                    <a:lumMod val="75000"/>
                    <a:lumOff val="25000"/>
                  </a:prstClr>
                </a:solidFill>
                <a:latin typeface="Segoe UI" panose="020B0502040204020203" pitchFamily="34" charset="0"/>
                <a:cs typeface="Segoe UI" panose="020B0502040204020203" pitchFamily="34" charset="0"/>
              </a:rPr>
              <a:t>: Employ fault prediction to optimize test effort allocation, achieving significant cost savings without compromising fault-finding efficiency.</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11" name="Table 10">
            <a:extLst>
              <a:ext uri="{FF2B5EF4-FFF2-40B4-BE49-F238E27FC236}">
                <a16:creationId xmlns:a16="http://schemas.microsoft.com/office/drawing/2014/main" id="{D67C0AFC-8E6C-2F24-9C91-F807C37EE8A9}"/>
              </a:ext>
            </a:extLst>
          </p:cNvPr>
          <p:cNvGraphicFramePr>
            <a:graphicFrameLocks noGrp="1"/>
          </p:cNvGraphicFramePr>
          <p:nvPr>
            <p:extLst>
              <p:ext uri="{D42A27DB-BD31-4B8C-83A1-F6EECF244321}">
                <p14:modId xmlns:p14="http://schemas.microsoft.com/office/powerpoint/2010/main" val="847837048"/>
              </p:ext>
            </p:extLst>
          </p:nvPr>
        </p:nvGraphicFramePr>
        <p:xfrm>
          <a:off x="801963" y="1270536"/>
          <a:ext cx="10638668" cy="5511931"/>
        </p:xfrm>
        <a:graphic>
          <a:graphicData uri="http://schemas.openxmlformats.org/drawingml/2006/table">
            <a:tbl>
              <a:tblPr firstRow="1" firstCol="1" bandRow="1">
                <a:tableStyleId>{5C22544A-7EE6-4342-B048-85BDC9FD1C3A}</a:tableStyleId>
              </a:tblPr>
              <a:tblGrid>
                <a:gridCol w="1033602">
                  <a:extLst>
                    <a:ext uri="{9D8B030D-6E8A-4147-A177-3AD203B41FA5}">
                      <a16:colId xmlns:a16="http://schemas.microsoft.com/office/drawing/2014/main" val="1576066251"/>
                    </a:ext>
                  </a:extLst>
                </a:gridCol>
                <a:gridCol w="1013961">
                  <a:extLst>
                    <a:ext uri="{9D8B030D-6E8A-4147-A177-3AD203B41FA5}">
                      <a16:colId xmlns:a16="http://schemas.microsoft.com/office/drawing/2014/main" val="1647033533"/>
                    </a:ext>
                  </a:extLst>
                </a:gridCol>
                <a:gridCol w="1701209">
                  <a:extLst>
                    <a:ext uri="{9D8B030D-6E8A-4147-A177-3AD203B41FA5}">
                      <a16:colId xmlns:a16="http://schemas.microsoft.com/office/drawing/2014/main" val="4119467523"/>
                    </a:ext>
                  </a:extLst>
                </a:gridCol>
                <a:gridCol w="3670705">
                  <a:extLst>
                    <a:ext uri="{9D8B030D-6E8A-4147-A177-3AD203B41FA5}">
                      <a16:colId xmlns:a16="http://schemas.microsoft.com/office/drawing/2014/main" val="1719581177"/>
                    </a:ext>
                  </a:extLst>
                </a:gridCol>
                <a:gridCol w="3219191">
                  <a:extLst>
                    <a:ext uri="{9D8B030D-6E8A-4147-A177-3AD203B41FA5}">
                      <a16:colId xmlns:a16="http://schemas.microsoft.com/office/drawing/2014/main" val="3394896988"/>
                    </a:ext>
                  </a:extLst>
                </a:gridCol>
              </a:tblGrid>
              <a:tr h="321744">
                <a:tc>
                  <a:txBody>
                    <a:bodyPr/>
                    <a:lstStyle/>
                    <a:p>
                      <a:pPr marL="45720" marR="1270" indent="3810" algn="l">
                        <a:lnSpc>
                          <a:spcPct val="107000"/>
                        </a:lnSpc>
                        <a:spcAft>
                          <a:spcPts val="25"/>
                        </a:spcAft>
                      </a:pPr>
                      <a:r>
                        <a:rPr lang="en-IN" sz="1000" kern="100" dirty="0">
                          <a:effectLst/>
                        </a:rPr>
                        <a:t>Author (year)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Objective of the study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Methodology/approaches/ tools/techniques used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indent="3810" algn="l">
                        <a:lnSpc>
                          <a:spcPct val="107000"/>
                        </a:lnSpc>
                        <a:spcAft>
                          <a:spcPts val="25"/>
                        </a:spcAft>
                      </a:pPr>
                      <a:r>
                        <a:rPr lang="en-IN" sz="1000" kern="100" dirty="0">
                          <a:effectLst/>
                        </a:rPr>
                        <a:t>Advantages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45720" marR="1270" lvl="0" indent="3810" algn="l" defTabSz="914400" rtl="0" eaLnBrk="1" fontAlgn="auto" latinLnBrk="0" hangingPunct="1">
                        <a:lnSpc>
                          <a:spcPct val="107000"/>
                        </a:lnSpc>
                        <a:spcBef>
                          <a:spcPts val="0"/>
                        </a:spcBef>
                        <a:spcAft>
                          <a:spcPts val="25"/>
                        </a:spcAft>
                        <a:buClrTx/>
                        <a:buSzTx/>
                        <a:buFontTx/>
                        <a:buNone/>
                        <a:tabLst/>
                        <a:defRPr/>
                      </a:pPr>
                      <a:r>
                        <a:rPr lang="en-IN" sz="1000" kern="100" dirty="0">
                          <a:solidFill>
                            <a:schemeClr val="bg1"/>
                          </a:solidFill>
                          <a:effectLst/>
                          <a:latin typeface="+mn-lt"/>
                          <a:ea typeface="Times New Roman" panose="02020603050405020304" pitchFamily="18" charset="0"/>
                          <a:cs typeface="Times New Roman" panose="02020603050405020304" pitchFamily="18" charset="0"/>
                        </a:rPr>
                        <a:t>Research Gap</a:t>
                      </a:r>
                    </a:p>
                    <a:p>
                      <a:pPr marL="4572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453441497"/>
                  </a:ext>
                </a:extLst>
              </a:tr>
              <a:tr h="1798066">
                <a:tc>
                  <a:txBody>
                    <a:bodyPr/>
                    <a:lstStyle/>
                    <a:p>
                      <a:pPr marL="45720" marR="1270" indent="3810" algn="l">
                        <a:lnSpc>
                          <a:spcPct val="107000"/>
                        </a:lnSpc>
                        <a:spcAft>
                          <a:spcPts val="25"/>
                        </a:spcAft>
                      </a:pPr>
                      <a:r>
                        <a:rPr lang="en-IN" sz="1000" kern="100" dirty="0">
                          <a:effectLst/>
                        </a:rPr>
                        <a:t>Iqra Mehmood; Sidra Shahid; Hameed Hussain; Inayat Khan; Shafiq Ahmad; Shahid Rahman</a:t>
                      </a:r>
                    </a:p>
                    <a:p>
                      <a:pPr marL="45720" marR="1270" indent="3810" algn="l">
                        <a:lnSpc>
                          <a:spcPct val="107000"/>
                        </a:lnSpc>
                        <a:spcAft>
                          <a:spcPts val="25"/>
                        </a:spcAft>
                      </a:pPr>
                      <a:r>
                        <a:rPr lang="en-IN" sz="1000" kern="100" dirty="0">
                          <a:effectLst/>
                        </a:rPr>
                        <a:t>(2023)</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1270" indent="-91440" algn="l">
                        <a:lnSpc>
                          <a:spcPct val="107000"/>
                        </a:lnSpc>
                        <a:spcAft>
                          <a:spcPts val="25"/>
                        </a:spcAft>
                      </a:pPr>
                      <a:r>
                        <a:rPr lang="en-IN" sz="1000" kern="100" dirty="0">
                          <a:effectLst/>
                        </a:rPr>
                        <a:t>- To improve Software Defect Prediction Accuracy</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Two-tail t-testing</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  </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Random Forrest</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Logistic Regression</a:t>
                      </a:r>
                    </a:p>
                    <a:p>
                      <a:pPr marL="0" marR="1270" lvl="0" indent="0" algn="l" fontAlgn="base">
                        <a:lnSpc>
                          <a:spcPct val="100000"/>
                        </a:lnSpc>
                        <a:spcAft>
                          <a:spcPts val="25"/>
                        </a:spcAft>
                        <a:buClr>
                          <a:srgbClr val="000000"/>
                        </a:buClr>
                        <a:buSzPts val="1000"/>
                        <a:buFont typeface="Symbol" panose="05050102010706020507" pitchFamily="18" charset="2"/>
                        <a:buNone/>
                      </a:pPr>
                      <a:r>
                        <a:rPr lang="en-IN" sz="1000" u="none" strike="noStrike" kern="100" dirty="0" err="1">
                          <a:effectLst/>
                          <a:uFill>
                            <a:solidFill>
                              <a:srgbClr val="000000"/>
                            </a:solidFill>
                          </a:uFill>
                        </a:rPr>
                        <a:t>Baye’s</a:t>
                      </a:r>
                      <a:r>
                        <a:rPr lang="en-IN" sz="1000" u="none" strike="noStrike" kern="100" dirty="0">
                          <a:effectLst/>
                          <a:uFill>
                            <a:solidFill>
                              <a:srgbClr val="000000"/>
                            </a:solidFill>
                          </a:uFill>
                        </a:rPr>
                        <a:t> Net</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WEKA tool used  </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10160" marR="1270" indent="3810" algn="l">
                        <a:lnSpc>
                          <a:spcPct val="103000"/>
                        </a:lnSpc>
                        <a:spcAft>
                          <a:spcPts val="25"/>
                        </a:spcAft>
                      </a:pPr>
                      <a:r>
                        <a:rPr lang="en-IN" sz="1000" b="1" kern="100" dirty="0">
                          <a:effectLst/>
                        </a:rPr>
                        <a:t>Early Identification</a:t>
                      </a:r>
                      <a:r>
                        <a:rPr lang="en-IN" sz="1000" kern="100" dirty="0">
                          <a:effectLst/>
                        </a:rPr>
                        <a:t>: Predicts flaws in source code before testing, enabling early defect identification.</a:t>
                      </a:r>
                    </a:p>
                    <a:p>
                      <a:pPr marL="10160" marR="1270" indent="3810" algn="just">
                        <a:lnSpc>
                          <a:spcPct val="103000"/>
                        </a:lnSpc>
                        <a:spcAft>
                          <a:spcPts val="25"/>
                        </a:spcAft>
                      </a:pPr>
                      <a:r>
                        <a:rPr lang="en-IN" sz="1000" kern="100" dirty="0">
                          <a:effectLst/>
                        </a:rPr>
                        <a:t> </a:t>
                      </a:r>
                    </a:p>
                    <a:p>
                      <a:pPr marL="10160" marR="1270" indent="3810" algn="l">
                        <a:lnSpc>
                          <a:spcPct val="103000"/>
                        </a:lnSpc>
                        <a:spcAft>
                          <a:spcPts val="25"/>
                        </a:spcAft>
                      </a:pPr>
                      <a:r>
                        <a:rPr lang="en-IN" sz="1000" b="1" kern="100" dirty="0">
                          <a:effectLst/>
                        </a:rPr>
                        <a:t>Dataset-Centric Approach</a:t>
                      </a:r>
                      <a:r>
                        <a:rPr lang="en-IN" sz="1000" kern="100" dirty="0">
                          <a:effectLst/>
                        </a:rPr>
                        <a:t>: Recognizes the dependency on dataset characteristics for choosing appropriate prediction methods.</a:t>
                      </a:r>
                    </a:p>
                    <a:p>
                      <a:pPr marL="10160" marR="1270" indent="3810" algn="just">
                        <a:lnSpc>
                          <a:spcPct val="103000"/>
                        </a:lnSpc>
                        <a:spcAft>
                          <a:spcPts val="25"/>
                        </a:spcAft>
                      </a:pPr>
                      <a:r>
                        <a:rPr lang="en-IN" sz="1000" kern="100" dirty="0">
                          <a:effectLst/>
                        </a:rPr>
                        <a:t> </a:t>
                      </a:r>
                    </a:p>
                    <a:p>
                      <a:pPr marL="10160" marR="1270" indent="3810" algn="l">
                        <a:lnSpc>
                          <a:spcPct val="103000"/>
                        </a:lnSpc>
                        <a:spcAft>
                          <a:spcPts val="25"/>
                        </a:spcAft>
                      </a:pPr>
                      <a:r>
                        <a:rPr lang="en-IN" sz="1000" b="1" kern="100" dirty="0">
                          <a:effectLst/>
                        </a:rPr>
                        <a:t>Feature Selection</a:t>
                      </a:r>
                      <a:r>
                        <a:rPr lang="en-IN" sz="1000" kern="100" dirty="0">
                          <a:effectLst/>
                        </a:rPr>
                        <a:t>: Utilizes feature selection, improving the accuracy of specific algorithms like Bayesian Net.</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1270" indent="3810" algn="just">
                        <a:lnSpc>
                          <a:spcPct val="107000"/>
                        </a:lnSpc>
                        <a:spcAft>
                          <a:spcPts val="25"/>
                        </a:spcAft>
                      </a:pPr>
                      <a:r>
                        <a:rPr lang="en-IN" sz="1000" b="1" kern="100" dirty="0">
                          <a:effectLst/>
                        </a:rPr>
                        <a:t>Future Work is Broad and  Generic:</a:t>
                      </a:r>
                    </a:p>
                    <a:p>
                      <a:pPr marL="91440" marR="1270" indent="-91440" algn="just">
                        <a:lnSpc>
                          <a:spcPct val="107000"/>
                        </a:lnSpc>
                        <a:spcAft>
                          <a:spcPts val="25"/>
                        </a:spcAft>
                      </a:pPr>
                      <a:r>
                        <a:rPr lang="en-IN" sz="1000" kern="100" dirty="0">
                          <a:effectLst/>
                        </a:rPr>
                        <a:t>specific goals or hypotheses could</a:t>
                      </a:r>
                    </a:p>
                    <a:p>
                      <a:pPr marL="91440" marR="1270" indent="-91440" algn="l">
                        <a:lnSpc>
                          <a:spcPct val="107000"/>
                        </a:lnSpc>
                        <a:spcAft>
                          <a:spcPts val="25"/>
                        </a:spcAft>
                      </a:pPr>
                      <a:r>
                        <a:rPr lang="en-IN" sz="1000" kern="100" dirty="0">
                          <a:effectLst/>
                        </a:rPr>
                        <a:t>enhance its focus.</a:t>
                      </a:r>
                    </a:p>
                    <a:p>
                      <a:pPr marL="91440" marR="1270" indent="-91440" algn="just">
                        <a:lnSpc>
                          <a:spcPct val="107000"/>
                        </a:lnSpc>
                        <a:spcAft>
                          <a:spcPts val="25"/>
                        </a:spcAft>
                      </a:pPr>
                      <a:r>
                        <a:rPr lang="en-IN" sz="1000" kern="100" dirty="0">
                          <a:effectLst/>
                        </a:rPr>
                        <a:t> </a:t>
                      </a:r>
                    </a:p>
                    <a:p>
                      <a:pPr marL="91440" marR="1270" indent="-91440" algn="just">
                        <a:lnSpc>
                          <a:spcPct val="107000"/>
                        </a:lnSpc>
                        <a:spcAft>
                          <a:spcPts val="25"/>
                        </a:spcAft>
                      </a:pPr>
                      <a:r>
                        <a:rPr lang="en-IN" sz="1000" b="1" kern="100" dirty="0">
                          <a:effectLst/>
                        </a:rPr>
                        <a:t>Complexity of Software Systems</a:t>
                      </a:r>
                    </a:p>
                    <a:p>
                      <a:pPr marL="10160" marR="1270" indent="3810" algn="l">
                        <a:lnSpc>
                          <a:spcPct val="107000"/>
                        </a:lnSpc>
                        <a:spcAft>
                          <a:spcPts val="25"/>
                        </a:spcAft>
                      </a:pPr>
                      <a:r>
                        <a:rPr lang="en-IN" sz="1000" b="1" kern="100" dirty="0">
                          <a:effectLst/>
                        </a:rPr>
                        <a:t>Not Explored: </a:t>
                      </a:r>
                      <a:r>
                        <a:rPr lang="en-IN" sz="1000" kern="100" dirty="0">
                          <a:effectLst/>
                        </a:rPr>
                        <a:t>Although the study mentions the increasing complexity of software systems, it does not delve into how this complexity may impact the accuracy and effectiveness of defect prediction models.</a:t>
                      </a:r>
                    </a:p>
                    <a:p>
                      <a:pPr marL="91440" marR="1270" indent="-91440" algn="just">
                        <a:lnSpc>
                          <a:spcPct val="107000"/>
                        </a:lnSpc>
                        <a:spcAft>
                          <a:spcPts val="25"/>
                        </a:spcAft>
                      </a:pPr>
                      <a:r>
                        <a:rPr lang="en-IN" sz="1000" kern="100" dirty="0">
                          <a:effectLst/>
                        </a:rPr>
                        <a:t> </a:t>
                      </a:r>
                    </a:p>
                    <a:p>
                      <a:pPr marL="91440" marR="1270" indent="-91440" algn="just">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799470476"/>
                  </a:ext>
                </a:extLst>
              </a:tr>
              <a:tr h="2086429">
                <a:tc>
                  <a:txBody>
                    <a:bodyPr/>
                    <a:lstStyle/>
                    <a:p>
                      <a:pPr marL="45720" marR="1270" indent="3810" algn="l">
                        <a:lnSpc>
                          <a:spcPct val="107000"/>
                        </a:lnSpc>
                        <a:spcAft>
                          <a:spcPts val="25"/>
                        </a:spcAft>
                      </a:pPr>
                      <a:r>
                        <a:rPr lang="en-IN" sz="1000" kern="100" dirty="0">
                          <a:effectLst/>
                        </a:rPr>
                        <a:t>Sushant Kumar Pandey, Ravi Bhushan Mishra, Anil Kumar Tripathi</a:t>
                      </a:r>
                    </a:p>
                    <a:p>
                      <a:pPr marL="45720" marR="1270" indent="3810" algn="l">
                        <a:lnSpc>
                          <a:spcPct val="107000"/>
                        </a:lnSpc>
                        <a:spcAft>
                          <a:spcPts val="25"/>
                        </a:spcAft>
                      </a:pPr>
                      <a:r>
                        <a:rPr lang="en-IN" sz="1000" kern="100" dirty="0">
                          <a:effectLst/>
                        </a:rPr>
                        <a:t>(2021)</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55880" indent="-91440" algn="l">
                        <a:lnSpc>
                          <a:spcPct val="99000"/>
                        </a:lnSpc>
                        <a:spcAft>
                          <a:spcPts val="25"/>
                        </a:spcAft>
                      </a:pPr>
                      <a:r>
                        <a:rPr lang="en-IN" sz="1000" kern="100" dirty="0">
                          <a:effectLst/>
                        </a:rPr>
                        <a:t>- Survey  of Machine </a:t>
                      </a:r>
                    </a:p>
                    <a:p>
                      <a:pPr marL="91440" marR="55880" indent="-91440" algn="l">
                        <a:lnSpc>
                          <a:spcPct val="99000"/>
                        </a:lnSpc>
                        <a:spcAft>
                          <a:spcPts val="25"/>
                        </a:spcAft>
                      </a:pPr>
                      <a:r>
                        <a:rPr lang="en-IN" sz="1000" kern="100" dirty="0">
                          <a:effectLst/>
                        </a:rPr>
                        <a:t>  learning based</a:t>
                      </a:r>
                    </a:p>
                    <a:p>
                      <a:pPr marL="91440" marR="55880" indent="-91440" algn="just">
                        <a:lnSpc>
                          <a:spcPct val="99000"/>
                        </a:lnSpc>
                        <a:spcAft>
                          <a:spcPts val="25"/>
                        </a:spcAft>
                      </a:pPr>
                      <a:r>
                        <a:rPr lang="en-IN" sz="1000" kern="100" dirty="0">
                          <a:effectLst/>
                        </a:rPr>
                        <a:t>  methods for</a:t>
                      </a:r>
                    </a:p>
                    <a:p>
                      <a:pPr marL="91440" marR="55880" indent="-91440" algn="l">
                        <a:lnSpc>
                          <a:spcPct val="99000"/>
                        </a:lnSpc>
                        <a:spcAft>
                          <a:spcPts val="25"/>
                        </a:spcAft>
                      </a:pPr>
                      <a:r>
                        <a:rPr lang="en-IN" sz="1000" kern="100" dirty="0">
                          <a:effectLst/>
                        </a:rPr>
                        <a:t>  Software Fault</a:t>
                      </a:r>
                    </a:p>
                    <a:p>
                      <a:pPr marL="91440" marR="55880" indent="-91440" algn="just">
                        <a:lnSpc>
                          <a:spcPct val="99000"/>
                        </a:lnSpc>
                        <a:spcAft>
                          <a:spcPts val="25"/>
                        </a:spcAft>
                      </a:pPr>
                      <a:r>
                        <a:rPr lang="en-IN" sz="1000" kern="100" dirty="0">
                          <a:effectLst/>
                        </a:rPr>
                        <a:t>  Detection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Logistic Regression</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err="1">
                          <a:effectLst/>
                          <a:uFill>
                            <a:solidFill>
                              <a:srgbClr val="000000"/>
                            </a:solidFill>
                          </a:uFill>
                        </a:rPr>
                        <a:t>Baye’s</a:t>
                      </a:r>
                      <a:r>
                        <a:rPr lang="en-IN" sz="1000" u="none" strike="noStrike" kern="100" dirty="0">
                          <a:effectLst/>
                          <a:uFill>
                            <a:solidFill>
                              <a:srgbClr val="000000"/>
                            </a:solidFill>
                          </a:uFill>
                        </a:rPr>
                        <a:t> Net</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 ANN</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Decision Tree</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0" marR="1270" lvl="0" indent="0" algn="just" fontAlgn="base">
                        <a:lnSpc>
                          <a:spcPct val="107000"/>
                        </a:lnSpc>
                        <a:spcAft>
                          <a:spcPts val="25"/>
                        </a:spcAft>
                        <a:buClr>
                          <a:srgbClr val="000000"/>
                        </a:buClr>
                        <a:buSzPts val="1000"/>
                        <a:buFont typeface="Symbol" panose="05050102010706020507" pitchFamily="18" charset="2"/>
                        <a:buNone/>
                      </a:pPr>
                      <a:r>
                        <a:rPr lang="en-IN" sz="1000" b="1" u="none" strike="noStrike" kern="100" dirty="0">
                          <a:effectLst/>
                          <a:uFill>
                            <a:solidFill>
                              <a:srgbClr val="000000"/>
                            </a:solidFill>
                          </a:uFill>
                        </a:rPr>
                        <a:t>Research Queries and </a:t>
                      </a:r>
                    </a:p>
                    <a:p>
                      <a:pPr marL="10160" marR="1270" indent="3810" algn="l">
                        <a:lnSpc>
                          <a:spcPct val="107000"/>
                        </a:lnSpc>
                        <a:spcAft>
                          <a:spcPts val="25"/>
                        </a:spcAft>
                      </a:pPr>
                      <a:r>
                        <a:rPr lang="en-IN" sz="1000" b="1" kern="100" dirty="0">
                          <a:effectLst/>
                        </a:rPr>
                        <a:t>Protocols</a:t>
                      </a:r>
                      <a:r>
                        <a:rPr lang="en-IN" sz="1000" kern="100" dirty="0">
                          <a:effectLst/>
                        </a:rPr>
                        <a:t>: The formulation of research queries and the development of a review protocol based on previous articles demonstrate a methodical and evidence-based approach to gathering information.</a:t>
                      </a:r>
                    </a:p>
                    <a:p>
                      <a:pPr marL="10160" marR="1270" indent="3810" algn="just">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Score-Based Evaluation</a:t>
                      </a:r>
                      <a:r>
                        <a:rPr lang="en-IN" sz="1000" kern="100" dirty="0">
                          <a:effectLst/>
                        </a:rPr>
                        <a:t>: The use of scores in Tables A.14 to A.16, along with corresponding categories in Table A.9, provides a quantitative assessment of the relevance of articles to SFP </a:t>
                      </a:r>
                    </a:p>
                    <a:p>
                      <a:pPr marL="10160" marR="1270" indent="3810" algn="l">
                        <a:lnSpc>
                          <a:spcPct val="107000"/>
                        </a:lnSpc>
                        <a:spcAft>
                          <a:spcPts val="25"/>
                        </a:spcAft>
                      </a:pPr>
                      <a:r>
                        <a:rPr lang="en-IN" sz="1000" kern="100" dirty="0">
                          <a:effectLst/>
                        </a:rPr>
                        <a:t>over ML.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91440" marR="1270" indent="-91440" algn="l">
                        <a:lnSpc>
                          <a:spcPct val="107000"/>
                        </a:lnSpc>
                        <a:spcAft>
                          <a:spcPts val="25"/>
                        </a:spcAft>
                      </a:pPr>
                      <a:r>
                        <a:rPr lang="en-IN" sz="1000" b="1" kern="100" dirty="0">
                          <a:effectLst/>
                        </a:rPr>
                        <a:t>Generalization of Results</a:t>
                      </a:r>
                      <a:r>
                        <a:rPr lang="en-IN" sz="1000" kern="100" dirty="0">
                          <a:effectLst/>
                        </a:rPr>
                        <a:t>: While the study indicates an average </a:t>
                      </a:r>
                    </a:p>
                    <a:p>
                      <a:pPr marL="91440" marR="1270" indent="-91440" algn="l">
                        <a:lnSpc>
                          <a:spcPct val="107000"/>
                        </a:lnSpc>
                        <a:spcAft>
                          <a:spcPts val="25"/>
                        </a:spcAft>
                      </a:pPr>
                      <a:r>
                        <a:rPr lang="en-IN" sz="1000" kern="100" dirty="0">
                          <a:effectLst/>
                        </a:rPr>
                        <a:t>AUC range and accuracy for ML- based SFP models, it does not </a:t>
                      </a:r>
                    </a:p>
                    <a:p>
                      <a:pPr marL="91440" marR="1270" indent="-91440" algn="l">
                        <a:lnSpc>
                          <a:spcPct val="107000"/>
                        </a:lnSpc>
                        <a:spcAft>
                          <a:spcPts val="25"/>
                        </a:spcAft>
                      </a:pPr>
                      <a:r>
                        <a:rPr lang="en-IN" sz="1000" kern="100" dirty="0">
                          <a:effectLst/>
                        </a:rPr>
                        <a:t>explicitly discuss the generalizability of these results to </a:t>
                      </a:r>
                    </a:p>
                    <a:p>
                      <a:pPr marL="91440" marR="1270" indent="-91440" algn="l">
                        <a:lnSpc>
                          <a:spcPct val="107000"/>
                        </a:lnSpc>
                        <a:spcAft>
                          <a:spcPts val="25"/>
                        </a:spcAft>
                      </a:pPr>
                      <a:r>
                        <a:rPr lang="en-IN" sz="1000" kern="100" dirty="0">
                          <a:effectLst/>
                        </a:rPr>
                        <a:t>diverse datasets or project types.</a:t>
                      </a:r>
                    </a:p>
                    <a:p>
                      <a:pPr marL="91440" marR="1270" indent="-91440" algn="l">
                        <a:lnSpc>
                          <a:spcPct val="107000"/>
                        </a:lnSpc>
                        <a:spcAft>
                          <a:spcPts val="25"/>
                        </a:spcAft>
                      </a:pPr>
                      <a:r>
                        <a:rPr lang="en-IN" sz="1000" kern="100" dirty="0">
                          <a:effectLst/>
                        </a:rPr>
                        <a:t> </a:t>
                      </a:r>
                    </a:p>
                    <a:p>
                      <a:pPr marL="91440" marR="1270" indent="-91440" algn="l">
                        <a:lnSpc>
                          <a:spcPct val="107000"/>
                        </a:lnSpc>
                        <a:spcAft>
                          <a:spcPts val="25"/>
                        </a:spcAft>
                      </a:pPr>
                      <a:r>
                        <a:rPr lang="en-IN" sz="1000" b="1" kern="100" dirty="0">
                          <a:effectLst/>
                        </a:rPr>
                        <a:t>Dataset Availability</a:t>
                      </a:r>
                      <a:r>
                        <a:rPr lang="en-IN" sz="1000" kern="100" dirty="0">
                          <a:effectLst/>
                        </a:rPr>
                        <a:t>: The call for freely available datasets by  industries</a:t>
                      </a:r>
                    </a:p>
                    <a:p>
                      <a:pPr marL="91440" marR="1270" indent="-91440" algn="l">
                        <a:lnSpc>
                          <a:spcPct val="107000"/>
                        </a:lnSpc>
                        <a:spcAft>
                          <a:spcPts val="25"/>
                        </a:spcAft>
                      </a:pPr>
                      <a:r>
                        <a:rPr lang="en-IN" sz="1000" kern="100" dirty="0">
                          <a:effectLst/>
                        </a:rPr>
                        <a:t>is mentioned, indicating a limitation in the availability of </a:t>
                      </a:r>
                    </a:p>
                    <a:p>
                      <a:pPr marL="91440" marR="1270" indent="-91440" algn="l">
                        <a:lnSpc>
                          <a:spcPct val="107000"/>
                        </a:lnSpc>
                        <a:spcAft>
                          <a:spcPts val="25"/>
                        </a:spcAft>
                      </a:pPr>
                      <a:r>
                        <a:rPr lang="en-IN" sz="1000" kern="100" dirty="0">
                          <a:effectLst/>
                        </a:rPr>
                        <a:t>datasets for SFP research.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358669784"/>
                  </a:ext>
                </a:extLst>
              </a:tr>
              <a:tr h="1305692">
                <a:tc>
                  <a:txBody>
                    <a:bodyPr/>
                    <a:lstStyle/>
                    <a:p>
                      <a:pPr marL="10160" marR="1270" indent="3810" algn="l">
                        <a:lnSpc>
                          <a:spcPct val="107000"/>
                        </a:lnSpc>
                        <a:spcAft>
                          <a:spcPts val="25"/>
                        </a:spcAft>
                      </a:pPr>
                      <a:r>
                        <a:rPr lang="en-IN" sz="1000" kern="100" dirty="0">
                          <a:effectLst/>
                        </a:rPr>
                        <a:t>Lei </a:t>
                      </a:r>
                      <a:r>
                        <a:rPr lang="en-IN" sz="1000" kern="100" dirty="0" err="1">
                          <a:effectLst/>
                        </a:rPr>
                        <a:t>Qiao</a:t>
                      </a:r>
                      <a:r>
                        <a:rPr lang="en-IN" sz="1000" kern="100" dirty="0">
                          <a:effectLst/>
                        </a:rPr>
                        <a:t>, </a:t>
                      </a:r>
                      <a:r>
                        <a:rPr lang="en-IN" sz="1000" kern="100" dirty="0" err="1">
                          <a:effectLst/>
                        </a:rPr>
                        <a:t>Xuesong</a:t>
                      </a:r>
                      <a:r>
                        <a:rPr lang="en-IN" sz="1000" kern="100" dirty="0">
                          <a:effectLst/>
                        </a:rPr>
                        <a:t> Li, Qasim Umer, Ping Guo</a:t>
                      </a:r>
                    </a:p>
                    <a:p>
                      <a:pPr marL="10160" marR="1270" indent="3810" algn="l">
                        <a:lnSpc>
                          <a:spcPct val="107000"/>
                        </a:lnSpc>
                        <a:spcAft>
                          <a:spcPts val="25"/>
                        </a:spcAft>
                      </a:pPr>
                      <a:r>
                        <a:rPr lang="en-IN" sz="1000" kern="100" dirty="0">
                          <a:effectLst/>
                        </a:rPr>
                        <a:t>(2019)</a:t>
                      </a:r>
                    </a:p>
                    <a:p>
                      <a:pPr marL="10160" marR="1270" indent="3810" algn="just">
                        <a:lnSpc>
                          <a:spcPct val="107000"/>
                        </a:lnSpc>
                        <a:spcAft>
                          <a:spcPts val="25"/>
                        </a:spcAft>
                      </a:pPr>
                      <a:r>
                        <a:rPr lang="en-IN" sz="1000" kern="100" dirty="0">
                          <a:effectLst/>
                        </a:rPr>
                        <a:t> </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57785" indent="3810" algn="l">
                        <a:lnSpc>
                          <a:spcPct val="107000"/>
                        </a:lnSpc>
                        <a:spcAft>
                          <a:spcPts val="25"/>
                        </a:spcAft>
                      </a:pPr>
                      <a:r>
                        <a:rPr lang="en-IN" sz="1000" kern="100" dirty="0">
                          <a:effectLst/>
                        </a:rPr>
                        <a:t>-Deep Learning</a:t>
                      </a:r>
                    </a:p>
                    <a:p>
                      <a:pPr marL="10160" marR="57785" indent="3810" algn="l">
                        <a:lnSpc>
                          <a:spcPct val="107000"/>
                        </a:lnSpc>
                        <a:spcAft>
                          <a:spcPts val="25"/>
                        </a:spcAft>
                      </a:pPr>
                      <a:r>
                        <a:rPr lang="en-IN" sz="1000" kern="100" dirty="0">
                          <a:effectLst/>
                        </a:rPr>
                        <a:t>  Based Software     </a:t>
                      </a:r>
                    </a:p>
                    <a:p>
                      <a:pPr marL="10160" marR="57785" indent="3810" algn="l">
                        <a:lnSpc>
                          <a:spcPct val="107000"/>
                        </a:lnSpc>
                        <a:spcAft>
                          <a:spcPts val="25"/>
                        </a:spcAft>
                      </a:pPr>
                      <a:r>
                        <a:rPr lang="en-IN" sz="1000" kern="100" dirty="0">
                          <a:effectLst/>
                        </a:rPr>
                        <a:t>  Defect  Prediction.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SVM  </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FSVR</a:t>
                      </a:r>
                    </a:p>
                    <a:p>
                      <a:pPr marL="0" marR="1270" lvl="0" indent="0" algn="l" fontAlgn="base">
                        <a:lnSpc>
                          <a:spcPct val="107000"/>
                        </a:lnSpc>
                        <a:spcAft>
                          <a:spcPts val="25"/>
                        </a:spcAft>
                        <a:buClr>
                          <a:srgbClr val="000000"/>
                        </a:buClr>
                        <a:buSzPts val="1000"/>
                        <a:buFont typeface="Symbol" panose="05050102010706020507" pitchFamily="18" charset="2"/>
                        <a:buNone/>
                      </a:pPr>
                      <a:r>
                        <a:rPr lang="en-IN" sz="1000" u="none" strike="noStrike" kern="100" dirty="0">
                          <a:effectLst/>
                          <a:uFill>
                            <a:solidFill>
                              <a:srgbClr val="000000"/>
                            </a:solidFill>
                          </a:uFill>
                        </a:rPr>
                        <a:t>DTR </a:t>
                      </a:r>
                      <a:endParaRPr lang="en-IN" sz="1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9927" marR="4180" marT="3919" marB="0"/>
                </a:tc>
                <a:tc>
                  <a:txBody>
                    <a:bodyPr/>
                    <a:lstStyle/>
                    <a:p>
                      <a:pPr marL="10160" marR="1270" indent="3810" algn="l">
                        <a:lnSpc>
                          <a:spcPct val="107000"/>
                        </a:lnSpc>
                        <a:spcAft>
                          <a:spcPts val="25"/>
                        </a:spcAft>
                      </a:pPr>
                      <a:r>
                        <a:rPr lang="en-IN" sz="1000" b="1" kern="100" dirty="0">
                          <a:effectLst/>
                        </a:rPr>
                        <a:t>Versatility</a:t>
                      </a:r>
                      <a:r>
                        <a:rPr lang="en-IN" sz="1000" kern="100" dirty="0">
                          <a:effectLst/>
                        </a:rPr>
                        <a:t>: The proposed approach aims to predict the number of defects in software modules, showcasing its applicability across different projects and datasets.</a:t>
                      </a:r>
                    </a:p>
                    <a:p>
                      <a:pPr marL="10160" marR="1270" indent="3810" algn="l">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Change-Level Predictions</a:t>
                      </a:r>
                      <a:r>
                        <a:rPr lang="en-IN" sz="1000" kern="100" dirty="0">
                          <a:effectLst/>
                        </a:rPr>
                        <a:t>: The plan to investigate defect predictions at the change level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tc>
                  <a:txBody>
                    <a:bodyPr/>
                    <a:lstStyle/>
                    <a:p>
                      <a:pPr marL="10160" marR="1270" indent="3810" algn="l">
                        <a:lnSpc>
                          <a:spcPct val="107000"/>
                        </a:lnSpc>
                        <a:spcAft>
                          <a:spcPts val="25"/>
                        </a:spcAft>
                      </a:pPr>
                      <a:r>
                        <a:rPr lang="en-IN" sz="1000" b="1" kern="100" dirty="0">
                          <a:effectLst/>
                        </a:rPr>
                        <a:t>Overfitting Risk</a:t>
                      </a:r>
                      <a:r>
                        <a:rPr lang="en-IN" sz="1000" kern="100" dirty="0">
                          <a:effectLst/>
                        </a:rPr>
                        <a:t>: It's essential to ensure that the model generalizes well to new and unseen data, especially when applied to different projects and programming languages.</a:t>
                      </a:r>
                    </a:p>
                    <a:p>
                      <a:pPr marL="10160" marR="1270" indent="3810" algn="l">
                        <a:lnSpc>
                          <a:spcPct val="107000"/>
                        </a:lnSpc>
                        <a:spcAft>
                          <a:spcPts val="25"/>
                        </a:spcAft>
                      </a:pPr>
                      <a:r>
                        <a:rPr lang="en-IN" sz="1000" kern="100" dirty="0">
                          <a:effectLst/>
                        </a:rPr>
                        <a:t> </a:t>
                      </a:r>
                    </a:p>
                    <a:p>
                      <a:pPr marL="10160" marR="1270" indent="3810" algn="l">
                        <a:lnSpc>
                          <a:spcPct val="107000"/>
                        </a:lnSpc>
                        <a:spcAft>
                          <a:spcPts val="25"/>
                        </a:spcAft>
                      </a:pPr>
                      <a:r>
                        <a:rPr lang="en-IN" sz="1000" b="1" kern="100" dirty="0">
                          <a:effectLst/>
                        </a:rPr>
                        <a:t>Data Availability Hurdles</a:t>
                      </a:r>
                      <a:r>
                        <a:rPr lang="en-IN" sz="1000" kern="100" dirty="0">
                          <a:effectLst/>
                        </a:rPr>
                        <a:t>: The reliance on new and commercial datasets may encounter challenges due to access restriction.</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9927" marR="4180" marT="3919" marB="0"/>
                </a:tc>
                <a:extLst>
                  <a:ext uri="{0D108BD9-81ED-4DB2-BD59-A6C34878D82A}">
                    <a16:rowId xmlns:a16="http://schemas.microsoft.com/office/drawing/2014/main" val="3619441998"/>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15C3-983B-EC52-1497-1285CF336CA6}"/>
              </a:ext>
            </a:extLst>
          </p:cNvPr>
          <p:cNvSpPr>
            <a:spLocks noGrp="1"/>
          </p:cNvSpPr>
          <p:nvPr>
            <p:ph type="title"/>
          </p:nvPr>
        </p:nvSpPr>
        <p:spPr/>
        <p:txBody>
          <a:bodyPr/>
          <a:lstStyle/>
          <a:p>
            <a:r>
              <a:rPr lang="en-IN" dirty="0"/>
              <a:t>Literature Review</a:t>
            </a:r>
          </a:p>
        </p:txBody>
      </p:sp>
      <p:graphicFrame>
        <p:nvGraphicFramePr>
          <p:cNvPr id="5" name="Table 4">
            <a:extLst>
              <a:ext uri="{FF2B5EF4-FFF2-40B4-BE49-F238E27FC236}">
                <a16:creationId xmlns:a16="http://schemas.microsoft.com/office/drawing/2014/main" id="{81F2F6CA-39F7-BA07-647F-A44DCE7078F5}"/>
              </a:ext>
            </a:extLst>
          </p:cNvPr>
          <p:cNvGraphicFramePr>
            <a:graphicFrameLocks noGrp="1"/>
          </p:cNvGraphicFramePr>
          <p:nvPr>
            <p:extLst>
              <p:ext uri="{D42A27DB-BD31-4B8C-83A1-F6EECF244321}">
                <p14:modId xmlns:p14="http://schemas.microsoft.com/office/powerpoint/2010/main" val="2838652424"/>
              </p:ext>
            </p:extLst>
          </p:nvPr>
        </p:nvGraphicFramePr>
        <p:xfrm>
          <a:off x="787020" y="1280160"/>
          <a:ext cx="10377166" cy="5489542"/>
        </p:xfrm>
        <a:graphic>
          <a:graphicData uri="http://schemas.openxmlformats.org/drawingml/2006/table">
            <a:tbl>
              <a:tblPr firstRow="1" firstCol="1" bandRow="1">
                <a:tableStyleId>{5C22544A-7EE6-4342-B048-85BDC9FD1C3A}</a:tableStyleId>
              </a:tblPr>
              <a:tblGrid>
                <a:gridCol w="1008194">
                  <a:extLst>
                    <a:ext uri="{9D8B030D-6E8A-4147-A177-3AD203B41FA5}">
                      <a16:colId xmlns:a16="http://schemas.microsoft.com/office/drawing/2014/main" val="330483897"/>
                    </a:ext>
                  </a:extLst>
                </a:gridCol>
                <a:gridCol w="1064944">
                  <a:extLst>
                    <a:ext uri="{9D8B030D-6E8A-4147-A177-3AD203B41FA5}">
                      <a16:colId xmlns:a16="http://schemas.microsoft.com/office/drawing/2014/main" val="330092355"/>
                    </a:ext>
                  </a:extLst>
                </a:gridCol>
                <a:gridCol w="1663716">
                  <a:extLst>
                    <a:ext uri="{9D8B030D-6E8A-4147-A177-3AD203B41FA5}">
                      <a16:colId xmlns:a16="http://schemas.microsoft.com/office/drawing/2014/main" val="3861777861"/>
                    </a:ext>
                  </a:extLst>
                </a:gridCol>
                <a:gridCol w="2982712">
                  <a:extLst>
                    <a:ext uri="{9D8B030D-6E8A-4147-A177-3AD203B41FA5}">
                      <a16:colId xmlns:a16="http://schemas.microsoft.com/office/drawing/2014/main" val="3959281864"/>
                    </a:ext>
                  </a:extLst>
                </a:gridCol>
                <a:gridCol w="3657600">
                  <a:extLst>
                    <a:ext uri="{9D8B030D-6E8A-4147-A177-3AD203B41FA5}">
                      <a16:colId xmlns:a16="http://schemas.microsoft.com/office/drawing/2014/main" val="879191389"/>
                    </a:ext>
                  </a:extLst>
                </a:gridCol>
              </a:tblGrid>
              <a:tr h="307592">
                <a:tc>
                  <a:txBody>
                    <a:bodyPr/>
                    <a:lstStyle/>
                    <a:p>
                      <a:pPr marL="45720" marR="1270" indent="3810" algn="l">
                        <a:lnSpc>
                          <a:spcPct val="107000"/>
                        </a:lnSpc>
                        <a:spcAft>
                          <a:spcPts val="25"/>
                        </a:spcAft>
                      </a:pPr>
                      <a:r>
                        <a:rPr lang="en-IN" sz="1000" kern="100" dirty="0">
                          <a:effectLst/>
                        </a:rPr>
                        <a:t>Author (year)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a:effectLst/>
                        </a:rPr>
                        <a:t>Objective of the study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a:effectLst/>
                        </a:rPr>
                        <a:t>Methodology/approaches/ tools/techniques used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dirty="0">
                          <a:effectLst/>
                        </a:rPr>
                        <a:t>Advantages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45720" marR="1270" indent="3810" algn="l">
                        <a:lnSpc>
                          <a:spcPct val="107000"/>
                        </a:lnSpc>
                        <a:spcAft>
                          <a:spcPts val="25"/>
                        </a:spcAft>
                      </a:pPr>
                      <a:r>
                        <a:rPr lang="en-IN" sz="1000" kern="100" dirty="0">
                          <a:effectLst/>
                        </a:rPr>
                        <a:t>Research Gap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extLst>
                  <a:ext uri="{0D108BD9-81ED-4DB2-BD59-A6C34878D82A}">
                    <a16:rowId xmlns:a16="http://schemas.microsoft.com/office/drawing/2014/main" val="4136801485"/>
                  </a:ext>
                </a:extLst>
              </a:tr>
              <a:tr h="2512830">
                <a:tc>
                  <a:txBody>
                    <a:bodyPr/>
                    <a:lstStyle/>
                    <a:p>
                      <a:pPr marL="10160" marR="1270" indent="3810" algn="l">
                        <a:lnSpc>
                          <a:spcPct val="107000"/>
                        </a:lnSpc>
                        <a:spcAft>
                          <a:spcPts val="25"/>
                        </a:spcAft>
                      </a:pPr>
                      <a:r>
                        <a:rPr lang="en-IN" sz="1000" kern="100">
                          <a:effectLst/>
                        </a:rPr>
                        <a:t>Xing Xing, Jianyan Luo, Zhichun Jia, Yanyan Li, and Qiuyang Han(2019)</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l">
                        <a:lnSpc>
                          <a:spcPct val="107000"/>
                        </a:lnSpc>
                        <a:spcAft>
                          <a:spcPts val="25"/>
                        </a:spcAft>
                      </a:pPr>
                      <a:r>
                        <a:rPr lang="en-IN" sz="1000" kern="100" dirty="0">
                          <a:effectLst/>
                        </a:rPr>
                        <a:t>-Fault Detection for     Web Services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l">
                        <a:lnSpc>
                          <a:spcPct val="107000"/>
                        </a:lnSpc>
                        <a:spcAft>
                          <a:spcPts val="25"/>
                        </a:spcAft>
                      </a:pPr>
                      <a:r>
                        <a:rPr lang="en-IN" sz="1000" kern="100">
                          <a:effectLst/>
                        </a:rPr>
                        <a:t>- Naïve Bayes</a:t>
                      </a:r>
                    </a:p>
                    <a:p>
                      <a:pPr marL="10160" marR="1270" indent="3810" algn="l">
                        <a:lnSpc>
                          <a:spcPct val="107000"/>
                        </a:lnSpc>
                        <a:spcAft>
                          <a:spcPts val="25"/>
                        </a:spcAft>
                      </a:pPr>
                      <a:r>
                        <a:rPr lang="en-IN" sz="1000" kern="100">
                          <a:effectLst/>
                        </a:rPr>
                        <a:t> </a:t>
                      </a:r>
                      <a:endParaRPr lang="en-IN" sz="1000" kern="10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3000"/>
                        </a:lnSpc>
                        <a:spcAft>
                          <a:spcPts val="25"/>
                        </a:spcAft>
                      </a:pPr>
                      <a:r>
                        <a:rPr lang="en-IN" sz="1000" b="1" kern="100" dirty="0">
                          <a:effectLst/>
                        </a:rPr>
                        <a:t>Automation</a:t>
                      </a:r>
                      <a:r>
                        <a:rPr lang="en-IN" sz="1000" kern="100" dirty="0">
                          <a:effectLst/>
                        </a:rPr>
                        <a:t>: The framework automates the fault detection process, reducing the need for manual intervention. This can save time and resources in identifying and addressing service faults.</a:t>
                      </a:r>
                    </a:p>
                    <a:p>
                      <a:pPr marL="10160" marR="1270" indent="3810" algn="just">
                        <a:lnSpc>
                          <a:spcPct val="103000"/>
                        </a:lnSpc>
                        <a:spcAft>
                          <a:spcPts val="25"/>
                        </a:spcAft>
                      </a:pPr>
                      <a:r>
                        <a:rPr lang="en-IN" sz="1000" kern="100" dirty="0">
                          <a:effectLst/>
                        </a:rPr>
                        <a:t> </a:t>
                      </a:r>
                    </a:p>
                    <a:p>
                      <a:pPr marL="10160" marR="1270" indent="3810" algn="just">
                        <a:lnSpc>
                          <a:spcPct val="103000"/>
                        </a:lnSpc>
                        <a:spcAft>
                          <a:spcPts val="25"/>
                        </a:spcAft>
                      </a:pPr>
                      <a:r>
                        <a:rPr lang="en-IN" sz="1000" b="1" kern="100" dirty="0">
                          <a:effectLst/>
                        </a:rPr>
                        <a:t>Utilization of Service Execution Logs</a:t>
                      </a:r>
                      <a:r>
                        <a:rPr lang="en-IN" sz="1000" kern="100" dirty="0">
                          <a:effectLst/>
                        </a:rPr>
                        <a:t>: Leveraging service execution logs for creating the training set is advantageous as it allows the model to learn from real-world data, capturing patterns and nuances specific to the actual service operation.</a:t>
                      </a:r>
                    </a:p>
                    <a:p>
                      <a:pPr marL="4572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Naïve Bayes Classification</a:t>
                      </a:r>
                      <a:r>
                        <a:rPr lang="en-IN" sz="1000" kern="100" dirty="0">
                          <a:effectLst/>
                        </a:rPr>
                        <a:t>: The Naïve Bayes approach is known for its simplicity and efficiency in classification tasks. It is particularly effective when dealing with a large number of features, making it suitable for processing service execution logs.</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7000"/>
                        </a:lnSpc>
                        <a:spcAft>
                          <a:spcPts val="25"/>
                        </a:spcAft>
                      </a:pPr>
                      <a:r>
                        <a:rPr lang="en-IN" sz="1000" b="1" kern="100" dirty="0">
                          <a:effectLst/>
                        </a:rPr>
                        <a:t>Naïve Bayes Assumption</a:t>
                      </a:r>
                      <a:r>
                        <a:rPr lang="en-IN" sz="1000" kern="100" dirty="0">
                          <a:effectLst/>
                        </a:rPr>
                        <a:t>: The Naïve Bayes approach relies on the assumption of independence among features. In real-world scenarios, this assumption may not always hold, potentially leading to suboptimal performance in certain cases.</a:t>
                      </a:r>
                    </a:p>
                    <a:p>
                      <a:pPr marL="1016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Threshold Sensitivity</a:t>
                      </a:r>
                      <a:r>
                        <a:rPr lang="en-IN" sz="1000" kern="100" dirty="0">
                          <a:effectLst/>
                        </a:rPr>
                        <a:t>: The effectiveness of the model is contingent on an appropriately chosen threshold value. Setting this value too low may result in false positives, while setting it too high could lead to false negatives. Determining an optimal threshold may require additional tuning and experimentation.</a:t>
                      </a:r>
                    </a:p>
                    <a:p>
                      <a:pPr marL="10160" marR="1270" indent="3810" algn="just">
                        <a:lnSpc>
                          <a:spcPct val="107000"/>
                        </a:lnSpc>
                        <a:spcAft>
                          <a:spcPts val="25"/>
                        </a:spcAft>
                      </a:pPr>
                      <a:r>
                        <a:rPr lang="en-IN" sz="1000" kern="100" dirty="0">
                          <a:effectLst/>
                        </a:rPr>
                        <a:t> </a:t>
                      </a:r>
                    </a:p>
                    <a:p>
                      <a:pPr marL="10160" marR="1270" indent="3810" algn="just">
                        <a:lnSpc>
                          <a:spcPct val="107000"/>
                        </a:lnSpc>
                        <a:spcAft>
                          <a:spcPts val="25"/>
                        </a:spcAft>
                      </a:pPr>
                      <a:r>
                        <a:rPr lang="en-IN" sz="1000" b="1" kern="100" dirty="0">
                          <a:effectLst/>
                        </a:rPr>
                        <a:t>Limited to Log Data</a:t>
                      </a:r>
                      <a:r>
                        <a:rPr lang="en-IN" sz="1000" kern="100" dirty="0">
                          <a:effectLst/>
                        </a:rPr>
                        <a:t>: Depending solely on service execution logs      might limit the model's ability to detect faults caused by issues outside the scope of logged events. It may miss faults that manifest in ways not captured by the available log data.</a:t>
                      </a:r>
                    </a:p>
                    <a:p>
                      <a:pPr marL="10160" marR="1270" indent="3810" algn="just">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extLst>
                  <a:ext uri="{0D108BD9-81ED-4DB2-BD59-A6C34878D82A}">
                    <a16:rowId xmlns:a16="http://schemas.microsoft.com/office/drawing/2014/main" val="1573315089"/>
                  </a:ext>
                </a:extLst>
              </a:tr>
              <a:tr h="2569726">
                <a:tc>
                  <a:txBody>
                    <a:bodyPr/>
                    <a:lstStyle/>
                    <a:p>
                      <a:pPr marL="45720" marR="1270" indent="3810" algn="l">
                        <a:lnSpc>
                          <a:spcPct val="107000"/>
                        </a:lnSpc>
                        <a:spcAft>
                          <a:spcPts val="25"/>
                        </a:spcAft>
                      </a:pPr>
                      <a:r>
                        <a:rPr lang="en-IN" sz="1000" kern="100" dirty="0" err="1">
                          <a:effectLst/>
                        </a:rPr>
                        <a:t>Thi</a:t>
                      </a:r>
                      <a:r>
                        <a:rPr lang="en-IN" sz="1000" kern="100" dirty="0">
                          <a:effectLst/>
                        </a:rPr>
                        <a:t> Minh Phuong Ha, Duy Hung Tran,       LE </a:t>
                      </a:r>
                      <a:r>
                        <a:rPr lang="en-IN" sz="1000" kern="100" dirty="0" err="1">
                          <a:effectLst/>
                        </a:rPr>
                        <a:t>Thi</a:t>
                      </a:r>
                      <a:r>
                        <a:rPr lang="en-IN" sz="1000" kern="100" dirty="0">
                          <a:effectLst/>
                        </a:rPr>
                        <a:t> My Hanh,</a:t>
                      </a:r>
                    </a:p>
                    <a:p>
                      <a:pPr marL="45720" marR="1270" indent="3810" algn="l">
                        <a:lnSpc>
                          <a:spcPct val="107000"/>
                        </a:lnSpc>
                        <a:spcAft>
                          <a:spcPts val="25"/>
                        </a:spcAft>
                      </a:pPr>
                      <a:r>
                        <a:rPr lang="en-IN" sz="1000" kern="100" dirty="0">
                          <a:effectLst/>
                        </a:rPr>
                        <a:t>Nguyen Thanh Binh</a:t>
                      </a:r>
                    </a:p>
                    <a:p>
                      <a:pPr marL="45720" marR="1270" indent="3810" algn="l">
                        <a:lnSpc>
                          <a:spcPct val="107000"/>
                        </a:lnSpc>
                        <a:spcAft>
                          <a:spcPts val="25"/>
                        </a:spcAft>
                      </a:pPr>
                      <a:r>
                        <a:rPr lang="en-IN" sz="1000" kern="100" dirty="0">
                          <a:effectLst/>
                        </a:rPr>
                        <a:t>(2019)</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91440" marR="1270" indent="-91440" algn="l">
                        <a:lnSpc>
                          <a:spcPct val="107000"/>
                        </a:lnSpc>
                        <a:spcAft>
                          <a:spcPts val="25"/>
                        </a:spcAft>
                      </a:pPr>
                      <a:r>
                        <a:rPr lang="en-IN" sz="1000" kern="100" dirty="0">
                          <a:effectLst/>
                        </a:rPr>
                        <a:t>-To improve</a:t>
                      </a:r>
                    </a:p>
                    <a:p>
                      <a:pPr marL="91440" marR="1270" indent="-91440" algn="l">
                        <a:lnSpc>
                          <a:spcPct val="107000"/>
                        </a:lnSpc>
                        <a:spcAft>
                          <a:spcPts val="25"/>
                        </a:spcAft>
                      </a:pPr>
                      <a:r>
                        <a:rPr lang="en-IN" sz="1000" kern="100" dirty="0">
                          <a:effectLst/>
                        </a:rPr>
                        <a:t>  Software Defect</a:t>
                      </a:r>
                    </a:p>
                    <a:p>
                      <a:pPr marL="91440" marR="1270" indent="-91440" algn="l">
                        <a:lnSpc>
                          <a:spcPct val="107000"/>
                        </a:lnSpc>
                        <a:spcAft>
                          <a:spcPts val="25"/>
                        </a:spcAft>
                      </a:pPr>
                      <a:r>
                        <a:rPr lang="en-IN" sz="1000" kern="100" dirty="0">
                          <a:effectLst/>
                        </a:rPr>
                        <a:t>  Prediction Accuracy  (experimental     study)</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Logistic Regression</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SVM</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Decision Tree</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MLP</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KNN</a:t>
                      </a:r>
                    </a:p>
                    <a:p>
                      <a:pPr marL="342900" marR="1270" lvl="0" indent="-342900" algn="l" fontAlgn="base">
                        <a:lnSpc>
                          <a:spcPct val="107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Naïve Bayes</a:t>
                      </a:r>
                    </a:p>
                    <a:p>
                      <a:pPr marL="342900" marR="1270" lvl="0" indent="-342900" algn="l" fontAlgn="base">
                        <a:lnSpc>
                          <a:spcPct val="100000"/>
                        </a:lnSpc>
                        <a:spcAft>
                          <a:spcPts val="25"/>
                        </a:spcAft>
                        <a:buClr>
                          <a:srgbClr val="000000"/>
                        </a:buClr>
                        <a:buSzPts val="1000"/>
                        <a:buFont typeface="Symbol" panose="05050102010706020507" pitchFamily="18" charset="2"/>
                        <a:buChar char="-"/>
                      </a:pPr>
                      <a:r>
                        <a:rPr lang="en-IN" sz="1000" u="none" strike="noStrike" kern="100" dirty="0">
                          <a:effectLst/>
                          <a:uFill>
                            <a:solidFill>
                              <a:srgbClr val="000000"/>
                            </a:solidFill>
                          </a:uFill>
                        </a:rPr>
                        <a:t>Random Forrest</a:t>
                      </a:r>
                    </a:p>
                    <a:p>
                      <a:pPr marL="10160" marR="1270" indent="3810" algn="l">
                        <a:lnSpc>
                          <a:spcPct val="107000"/>
                        </a:lnSpc>
                        <a:spcAft>
                          <a:spcPts val="25"/>
                        </a:spcAft>
                      </a:pPr>
                      <a:r>
                        <a:rPr lang="en-IN" sz="1000" kern="100" dirty="0">
                          <a:effectLst/>
                        </a:rPr>
                        <a:t> </a:t>
                      </a:r>
                      <a:endParaRPr lang="en-IN" sz="1000" kern="100" dirty="0">
                        <a:solidFill>
                          <a:srgbClr val="000000"/>
                        </a:solidFill>
                        <a:effectLst/>
                        <a:latin typeface="Times New Roman" panose="02020603050405020304" pitchFamily="18" charset="0"/>
                        <a:ea typeface="Times New Roman" panose="02020603050405020304" pitchFamily="18" charset="0"/>
                      </a:endParaRPr>
                    </a:p>
                  </a:txBody>
                  <a:tcPr marL="8796" marR="3704" marT="3472" marB="0"/>
                </a:tc>
                <a:tc>
                  <a:txBody>
                    <a:bodyPr/>
                    <a:lstStyle/>
                    <a:p>
                      <a:pPr marL="10160" marR="1270" indent="3810" algn="just">
                        <a:lnSpc>
                          <a:spcPct val="103000"/>
                        </a:lnSpc>
                        <a:spcAft>
                          <a:spcPts val="25"/>
                        </a:spcAft>
                      </a:pPr>
                      <a:r>
                        <a:rPr lang="en-IN" sz="1000" b="1" kern="100" dirty="0">
                          <a:effectLst/>
                        </a:rPr>
                        <a:t>Focused Use of Object-Oriented Metrics</a:t>
                      </a:r>
                      <a:r>
                        <a:rPr lang="en-IN" sz="1000" kern="100" dirty="0">
                          <a:effectLst/>
                        </a:rPr>
                        <a:t>: The study leverages object-oriented metrics, providing a specific and relevant set of indicators for evaluating and improving software quality.</a:t>
                      </a:r>
                    </a:p>
                    <a:p>
                      <a:pPr marL="10160" marR="1270" indent="3810" algn="just">
                        <a:lnSpc>
                          <a:spcPct val="103000"/>
                        </a:lnSpc>
                        <a:spcAft>
                          <a:spcPts val="25"/>
                        </a:spcAft>
                      </a:pPr>
                      <a:r>
                        <a:rPr lang="en-IN" sz="1000" kern="100" dirty="0">
                          <a:effectLst/>
                        </a:rPr>
                        <a:t> </a:t>
                      </a:r>
                    </a:p>
                    <a:p>
                      <a:pPr marL="10160" marR="1270" indent="3810" algn="just">
                        <a:lnSpc>
                          <a:spcPct val="103000"/>
                        </a:lnSpc>
                        <a:spcAft>
                          <a:spcPts val="25"/>
                        </a:spcAft>
                      </a:pPr>
                      <a:r>
                        <a:rPr lang="en-IN" sz="1000" b="1" kern="100" dirty="0">
                          <a:effectLst/>
                        </a:rPr>
                        <a:t>Performance Comparison</a:t>
                      </a:r>
                      <a:r>
                        <a:rPr lang="en-IN" sz="1000" kern="100" dirty="0">
                          <a:effectLst/>
                        </a:rPr>
                        <a:t>: Results highlight that Support Vector Machine excels in predicting faults at the class-level, while Multilayer Perceptron stands out for method-level datasets. This provides valuable insights for practitioners in selecting appropriate techniques for different aspects of software development.</a:t>
                      </a:r>
                    </a:p>
                    <a:p>
                      <a:pPr marL="10160" marR="1270" indent="3810" algn="just">
                        <a:lnSpc>
                          <a:spcPct val="103000"/>
                        </a:lnSpc>
                        <a:spcAft>
                          <a:spcPts val="25"/>
                        </a:spcAft>
                      </a:pPr>
                      <a:r>
                        <a:rPr lang="en-IN" sz="1000" kern="100" dirty="0">
                          <a:effectLst/>
                        </a:rPr>
                        <a:t> </a:t>
                      </a:r>
                    </a:p>
                  </a:txBody>
                  <a:tcPr marL="8796" marR="3704" marT="3472" marB="0"/>
                </a:tc>
                <a:tc>
                  <a:txBody>
                    <a:bodyPr/>
                    <a:lstStyle/>
                    <a:p>
                      <a:pPr marL="91440" marR="1270" indent="-91440" algn="l">
                        <a:lnSpc>
                          <a:spcPct val="107000"/>
                        </a:lnSpc>
                        <a:spcAft>
                          <a:spcPts val="25"/>
                        </a:spcAft>
                      </a:pPr>
                      <a:r>
                        <a:rPr lang="en-IN" sz="1000" b="1" kern="100" dirty="0">
                          <a:effectLst/>
                        </a:rPr>
                        <a:t>Limited Exploration of Classification Techniques</a:t>
                      </a:r>
                      <a:r>
                        <a:rPr lang="en-IN" sz="1000" kern="100" dirty="0">
                          <a:effectLst/>
                        </a:rPr>
                        <a:t>: The mention of future work involving the study of classification techniques to address dataset imbalance implies that this aspect has not been fully explored in the current research. This could limit the depth of understanding regarding dataset challenges.</a:t>
                      </a:r>
                    </a:p>
                    <a:p>
                      <a:pPr marL="91440" marR="1270" indent="-91440" algn="l">
                        <a:lnSpc>
                          <a:spcPct val="107000"/>
                        </a:lnSpc>
                        <a:spcAft>
                          <a:spcPts val="25"/>
                        </a:spcAft>
                      </a:pPr>
                      <a:r>
                        <a:rPr lang="en-IN" sz="1000" kern="100" dirty="0">
                          <a:effectLst/>
                        </a:rPr>
                        <a:t> </a:t>
                      </a:r>
                    </a:p>
                    <a:p>
                      <a:pPr marL="91440" marR="1270" indent="-91440" algn="l">
                        <a:lnSpc>
                          <a:spcPct val="107000"/>
                        </a:lnSpc>
                        <a:spcAft>
                          <a:spcPts val="25"/>
                        </a:spcAft>
                      </a:pPr>
                      <a:r>
                        <a:rPr lang="en-IN" sz="1000" b="1" kern="100" dirty="0">
                          <a:effectLst/>
                        </a:rPr>
                        <a:t>Metrics and Techniques Selection: </a:t>
                      </a:r>
                      <a:r>
                        <a:rPr lang="en-IN" sz="1000" kern="100" dirty="0">
                          <a:effectLst/>
                        </a:rPr>
                        <a:t>The study doesn't elaborate on the rationale behind the choice of specific object-oriented metrics or why these seven machine-learning techniques were selected. Providing this context could enhance the credibility and transferability of the findings.</a:t>
                      </a:r>
                    </a:p>
                    <a:p>
                      <a:pPr marL="91440" marR="1270" indent="-91440" algn="l">
                        <a:lnSpc>
                          <a:spcPct val="107000"/>
                        </a:lnSpc>
                        <a:spcAft>
                          <a:spcPts val="25"/>
                        </a:spcAft>
                      </a:pPr>
                      <a:r>
                        <a:rPr lang="en-IN" sz="1000" kern="100" dirty="0">
                          <a:effectLst/>
                        </a:rPr>
                        <a:t> </a:t>
                      </a:r>
                    </a:p>
                  </a:txBody>
                  <a:tcPr marL="8796" marR="3704" marT="3472" marB="0"/>
                </a:tc>
                <a:extLst>
                  <a:ext uri="{0D108BD9-81ED-4DB2-BD59-A6C34878D82A}">
                    <a16:rowId xmlns:a16="http://schemas.microsoft.com/office/drawing/2014/main" val="3622299684"/>
                  </a:ext>
                </a:extLst>
              </a:tr>
            </a:tbl>
          </a:graphicData>
        </a:graphic>
      </p:graphicFrame>
    </p:spTree>
    <p:extLst>
      <p:ext uri="{BB962C8B-B14F-4D97-AF65-F5344CB8AC3E}">
        <p14:creationId xmlns:p14="http://schemas.microsoft.com/office/powerpoint/2010/main" val="258819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205659" y="2027911"/>
            <a:ext cx="2486328"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12700" indent="0" algn="just" hangingPunct="0">
              <a:lnSpc>
                <a:spcPct val="98000"/>
              </a:lnSpc>
              <a:spcAft>
                <a:spcPts val="800"/>
              </a:spcAft>
              <a:buNone/>
            </a:pPr>
            <a:r>
              <a:rPr lang="en-IN" sz="1300" dirty="0">
                <a:effectLst/>
                <a:ea typeface="Times New Roman" panose="02020603050405020304" pitchFamily="18" charset="0"/>
                <a:cs typeface="Times New Roman" panose="02020603050405020304" pitchFamily="18" charset="0"/>
              </a:rPr>
              <a:t>Project Definition and Scope:  </a:t>
            </a:r>
            <a:r>
              <a:rPr lang="en-IN" sz="1300" dirty="0">
                <a:effectLst/>
                <a:ea typeface="Times New Roman" panose="02020603050405020304" pitchFamily="18" charset="0"/>
              </a:rPr>
              <a:t>Develop a machine learning model to detect and predict software faults, enhancing overall software reliability.</a:t>
            </a:r>
            <a:endParaRPr lang="en-IN" sz="1300" dirty="0">
              <a:effectLst/>
              <a:ea typeface="Times New Roman" panose="02020603050405020304" pitchFamily="18" charset="0"/>
              <a:cs typeface="Times New Roman" panose="02020603050405020304" pitchFamily="18" charset="0"/>
            </a:endParaRPr>
          </a:p>
        </p:txBody>
      </p:sp>
      <p:grpSp>
        <p:nvGrpSpPr>
          <p:cNvPr id="18" name="Group 17" descr="Small circle with number 2 inside  indicating step 2"/>
          <p:cNvGrpSpPr/>
          <p:nvPr/>
        </p:nvGrpSpPr>
        <p:grpSpPr bwMode="blackWhite">
          <a:xfrm>
            <a:off x="554790" y="3108987"/>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224600" y="3247331"/>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IN" sz="1300" dirty="0">
                <a:effectLst/>
                <a:ea typeface="Times New Roman" panose="02020603050405020304" pitchFamily="18" charset="0"/>
              </a:rPr>
              <a:t>Data Collection and Preprocessing:  </a:t>
            </a:r>
            <a:r>
              <a:rPr lang="en-US" sz="1300" dirty="0">
                <a:solidFill>
                  <a:prstClr val="black">
                    <a:lumMod val="75000"/>
                    <a:lumOff val="25000"/>
                  </a:prstClr>
                </a:solidFill>
                <a:cs typeface="Segoe UI" panose="020B0502040204020203" pitchFamily="34" charset="0"/>
              </a:rPr>
              <a:t>Collect diverse datasets, including both spam and non-spam.</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265276" y="4453522"/>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12700" indent="0" algn="just" hangingPunct="0">
              <a:lnSpc>
                <a:spcPct val="98000"/>
              </a:lnSpc>
              <a:spcAft>
                <a:spcPts val="800"/>
              </a:spcAft>
              <a:buNone/>
            </a:pPr>
            <a:r>
              <a:rPr lang="en-IN" sz="1300" dirty="0">
                <a:effectLst/>
                <a:ea typeface="Times New Roman" panose="02020603050405020304" pitchFamily="18" charset="0"/>
              </a:rPr>
              <a:t>Data Analysis (DA): </a:t>
            </a:r>
            <a:r>
              <a:rPr lang="en-IN" sz="1300" dirty="0">
                <a:effectLst/>
                <a:ea typeface="Times New Roman" panose="02020603050405020304" pitchFamily="18" charset="0"/>
                <a:cs typeface="Times New Roman" panose="02020603050405020304" pitchFamily="18" charset="0"/>
              </a:rPr>
              <a:t>Perform statistical analysis on the dataset. Visualize the distribution of data. </a:t>
            </a:r>
          </a:p>
          <a:p>
            <a:pPr marL="0" indent="0">
              <a:spcAft>
                <a:spcPts val="2000"/>
              </a:spcAft>
              <a:buNone/>
            </a:pPr>
            <a:endParaRPr lang="en-US" sz="1300" dirty="0">
              <a:solidFill>
                <a:prstClr val="black">
                  <a:lumMod val="75000"/>
                  <a:lumOff val="25000"/>
                </a:prstClr>
              </a:solidFill>
              <a:cs typeface="Segoe UI" panose="020B0502040204020203" pitchFamily="34" charset="0"/>
            </a:endParaRPr>
          </a:p>
        </p:txBody>
      </p:sp>
      <p:sp>
        <p:nvSpPr>
          <p:cNvPr id="19" name="Flowchart: Connector 18">
            <a:extLst>
              <a:ext uri="{FF2B5EF4-FFF2-40B4-BE49-F238E27FC236}">
                <a16:creationId xmlns:a16="http://schemas.microsoft.com/office/drawing/2014/main" id="{B1B20E86-6589-3458-2C6A-BCF1D3E92817}"/>
              </a:ext>
            </a:extLst>
          </p:cNvPr>
          <p:cNvSpPr/>
          <p:nvPr/>
        </p:nvSpPr>
        <p:spPr>
          <a:xfrm>
            <a:off x="624630" y="5355550"/>
            <a:ext cx="418501" cy="428253"/>
          </a:xfrm>
          <a:prstGeom prst="flowChartConnector">
            <a:avLst/>
          </a:prstGeom>
          <a:solidFill>
            <a:srgbClr val="DD462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35" name="TextBox 34">
            <a:extLst>
              <a:ext uri="{FF2B5EF4-FFF2-40B4-BE49-F238E27FC236}">
                <a16:creationId xmlns:a16="http://schemas.microsoft.com/office/drawing/2014/main" id="{0BDD9D79-B0C5-D7A7-0923-5B4F42686FFE}"/>
              </a:ext>
            </a:extLst>
          </p:cNvPr>
          <p:cNvSpPr txBox="1"/>
          <p:nvPr/>
        </p:nvSpPr>
        <p:spPr>
          <a:xfrm>
            <a:off x="1269607" y="5492777"/>
            <a:ext cx="2869358" cy="1092607"/>
          </a:xfrm>
          <a:prstGeom prst="rect">
            <a:avLst/>
          </a:prstGeom>
          <a:noFill/>
        </p:spPr>
        <p:txBody>
          <a:bodyPr wrap="square">
            <a:spAutoFit/>
          </a:bodyPr>
          <a:lstStyle/>
          <a:p>
            <a:pPr algn="just"/>
            <a:r>
              <a:rPr lang="en-IN" sz="1300" dirty="0">
                <a:effectLst/>
                <a:ea typeface="Times New Roman" panose="02020603050405020304" pitchFamily="18" charset="0"/>
              </a:rPr>
              <a:t>Model</a:t>
            </a:r>
            <a:r>
              <a:rPr lang="en-IN" sz="1300" dirty="0">
                <a:ea typeface="Times New Roman" panose="02020603050405020304" pitchFamily="18" charset="0"/>
              </a:rPr>
              <a:t> </a:t>
            </a:r>
            <a:r>
              <a:rPr lang="en-IN" sz="1300" dirty="0">
                <a:effectLst/>
                <a:ea typeface="Times New Roman" panose="02020603050405020304" pitchFamily="18" charset="0"/>
              </a:rPr>
              <a:t>Selection: Choose appropriate machine learning models for classification (e.g., Naïve Bayes, Support Vector Machines, K Nearest).</a:t>
            </a:r>
            <a:endParaRPr lang="en-IN" sz="1300" dirty="0"/>
          </a:p>
        </p:txBody>
      </p:sp>
      <p:grpSp>
        <p:nvGrpSpPr>
          <p:cNvPr id="53" name="Group 52" descr="Small circle with number 1 inside  indicating step 1">
            <a:extLst>
              <a:ext uri="{FF2B5EF4-FFF2-40B4-BE49-F238E27FC236}">
                <a16:creationId xmlns:a16="http://schemas.microsoft.com/office/drawing/2014/main" id="{8BD452C5-D607-1156-F0F9-EA84E882E1A5}"/>
              </a:ext>
            </a:extLst>
          </p:cNvPr>
          <p:cNvGrpSpPr/>
          <p:nvPr/>
        </p:nvGrpSpPr>
        <p:grpSpPr bwMode="blackWhite">
          <a:xfrm>
            <a:off x="5410465" y="3511387"/>
            <a:ext cx="558179" cy="409838"/>
            <a:chOff x="6953426" y="711274"/>
            <a:chExt cx="558179" cy="409838"/>
          </a:xfrm>
        </p:grpSpPr>
        <p:sp>
          <p:nvSpPr>
            <p:cNvPr id="54" name="Oval 53" descr="Small circle">
              <a:extLst>
                <a:ext uri="{FF2B5EF4-FFF2-40B4-BE49-F238E27FC236}">
                  <a16:creationId xmlns:a16="http://schemas.microsoft.com/office/drawing/2014/main" id="{D5D43303-09EC-C2F1-22E5-F48D44DAC91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descr="Number 1">
              <a:extLst>
                <a:ext uri="{FF2B5EF4-FFF2-40B4-BE49-F238E27FC236}">
                  <a16:creationId xmlns:a16="http://schemas.microsoft.com/office/drawing/2014/main" id="{31A0F64A-6D20-F040-7662-06CA4EEC8FF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grpSp>
        <p:nvGrpSpPr>
          <p:cNvPr id="56" name="Group 55" descr="Small circle with number 1 inside  indicating step 1">
            <a:extLst>
              <a:ext uri="{FF2B5EF4-FFF2-40B4-BE49-F238E27FC236}">
                <a16:creationId xmlns:a16="http://schemas.microsoft.com/office/drawing/2014/main" id="{A00CB70D-0B3E-10B3-79A4-2392D328F001}"/>
              </a:ext>
            </a:extLst>
          </p:cNvPr>
          <p:cNvGrpSpPr/>
          <p:nvPr/>
        </p:nvGrpSpPr>
        <p:grpSpPr bwMode="blackWhite">
          <a:xfrm>
            <a:off x="5417242" y="2201265"/>
            <a:ext cx="558179" cy="409838"/>
            <a:chOff x="6953426" y="711274"/>
            <a:chExt cx="558179" cy="409838"/>
          </a:xfrm>
        </p:grpSpPr>
        <p:sp>
          <p:nvSpPr>
            <p:cNvPr id="57" name="Oval 56" descr="Small circle">
              <a:extLst>
                <a:ext uri="{FF2B5EF4-FFF2-40B4-BE49-F238E27FC236}">
                  <a16:creationId xmlns:a16="http://schemas.microsoft.com/office/drawing/2014/main" id="{420EBA50-C808-C622-1ED2-75DC2A30983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descr="Number 1">
              <a:extLst>
                <a:ext uri="{FF2B5EF4-FFF2-40B4-BE49-F238E27FC236}">
                  <a16:creationId xmlns:a16="http://schemas.microsoft.com/office/drawing/2014/main" id="{0FDEDEF4-6A60-3AD9-27CA-505A3AFA942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62" name="TextBox 61">
            <a:extLst>
              <a:ext uri="{FF2B5EF4-FFF2-40B4-BE49-F238E27FC236}">
                <a16:creationId xmlns:a16="http://schemas.microsoft.com/office/drawing/2014/main" id="{7A27446A-D5A0-10D2-1676-964AFB18859D}"/>
              </a:ext>
            </a:extLst>
          </p:cNvPr>
          <p:cNvSpPr txBox="1"/>
          <p:nvPr/>
        </p:nvSpPr>
        <p:spPr>
          <a:xfrm>
            <a:off x="6057181" y="2425674"/>
            <a:ext cx="3874039" cy="692497"/>
          </a:xfrm>
          <a:prstGeom prst="rect">
            <a:avLst/>
          </a:prstGeom>
          <a:noFill/>
        </p:spPr>
        <p:txBody>
          <a:bodyPr wrap="square">
            <a:spAutoFit/>
          </a:bodyPr>
          <a:lstStyle/>
          <a:p>
            <a:pPr algn="just"/>
            <a:r>
              <a:rPr lang="en-IN" sz="1300" dirty="0">
                <a:effectLst/>
                <a:ea typeface="Times New Roman" panose="02020603050405020304" pitchFamily="18" charset="0"/>
              </a:rPr>
              <a:t>Model Training: </a:t>
            </a:r>
            <a:r>
              <a:rPr lang="en-IN" sz="1300" dirty="0">
                <a:effectLst/>
                <a:ea typeface="Times New Roman" panose="02020603050405020304" pitchFamily="18" charset="0"/>
                <a:cs typeface="Times New Roman" panose="02020603050405020304" pitchFamily="18" charset="0"/>
              </a:rPr>
              <a:t>Train the selected models on the training dataset. </a:t>
            </a:r>
          </a:p>
          <a:p>
            <a:endParaRPr lang="en-IN" sz="1300" dirty="0"/>
          </a:p>
        </p:txBody>
      </p:sp>
      <p:sp>
        <p:nvSpPr>
          <p:cNvPr id="63" name="TextBox 62">
            <a:extLst>
              <a:ext uri="{FF2B5EF4-FFF2-40B4-BE49-F238E27FC236}">
                <a16:creationId xmlns:a16="http://schemas.microsoft.com/office/drawing/2014/main" id="{C4DC2B61-2587-8277-0B55-8A93BB6A0432}"/>
              </a:ext>
            </a:extLst>
          </p:cNvPr>
          <p:cNvSpPr txBox="1"/>
          <p:nvPr/>
        </p:nvSpPr>
        <p:spPr>
          <a:xfrm>
            <a:off x="6090945" y="3729161"/>
            <a:ext cx="3879094" cy="492443"/>
          </a:xfrm>
          <a:prstGeom prst="rect">
            <a:avLst/>
          </a:prstGeom>
          <a:noFill/>
        </p:spPr>
        <p:txBody>
          <a:bodyPr wrap="square">
            <a:spAutoFit/>
          </a:bodyPr>
          <a:lstStyle/>
          <a:p>
            <a:pPr algn="just"/>
            <a:r>
              <a:rPr lang="en-IN" sz="1300" dirty="0">
                <a:effectLst/>
                <a:ea typeface="Times New Roman" panose="02020603050405020304" pitchFamily="18" charset="0"/>
              </a:rPr>
              <a:t>Model Evaluation: Evaluate models using metrics such as accuracy, precision, recall, and F1-score</a:t>
            </a:r>
            <a:endParaRPr lang="en-IN" sz="1300" dirty="0"/>
          </a:p>
        </p:txBody>
      </p:sp>
      <p:grpSp>
        <p:nvGrpSpPr>
          <p:cNvPr id="65" name="Group 64" descr="Small circle with number 1 inside  indicating step 1">
            <a:extLst>
              <a:ext uri="{FF2B5EF4-FFF2-40B4-BE49-F238E27FC236}">
                <a16:creationId xmlns:a16="http://schemas.microsoft.com/office/drawing/2014/main" id="{AB2CB3C4-07ED-EB45-F9D0-E278614645EC}"/>
              </a:ext>
            </a:extLst>
          </p:cNvPr>
          <p:cNvGrpSpPr/>
          <p:nvPr/>
        </p:nvGrpSpPr>
        <p:grpSpPr bwMode="blackWhite">
          <a:xfrm>
            <a:off x="5417242" y="5062310"/>
            <a:ext cx="558179" cy="409838"/>
            <a:chOff x="6953426" y="711274"/>
            <a:chExt cx="558179" cy="409838"/>
          </a:xfrm>
        </p:grpSpPr>
        <p:sp>
          <p:nvSpPr>
            <p:cNvPr id="66" name="Oval 65" descr="Small circle">
              <a:extLst>
                <a:ext uri="{FF2B5EF4-FFF2-40B4-BE49-F238E27FC236}">
                  <a16:creationId xmlns:a16="http://schemas.microsoft.com/office/drawing/2014/main" id="{3739C848-EA70-3347-24ED-630CF22DC67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descr="Number 1">
              <a:extLst>
                <a:ext uri="{FF2B5EF4-FFF2-40B4-BE49-F238E27FC236}">
                  <a16:creationId xmlns:a16="http://schemas.microsoft.com/office/drawing/2014/main" id="{03ECDB37-AF93-4EA7-E7EE-5C9B1684233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68" name="TextBox 67">
            <a:extLst>
              <a:ext uri="{FF2B5EF4-FFF2-40B4-BE49-F238E27FC236}">
                <a16:creationId xmlns:a16="http://schemas.microsoft.com/office/drawing/2014/main" id="{04C86780-BB26-5DC4-5311-49932E617441}"/>
              </a:ext>
            </a:extLst>
          </p:cNvPr>
          <p:cNvSpPr txBox="1"/>
          <p:nvPr/>
        </p:nvSpPr>
        <p:spPr>
          <a:xfrm>
            <a:off x="6101055" y="5032629"/>
            <a:ext cx="3955612" cy="1292662"/>
          </a:xfrm>
          <a:prstGeom prst="rect">
            <a:avLst/>
          </a:prstGeom>
          <a:noFill/>
        </p:spPr>
        <p:txBody>
          <a:bodyPr wrap="square">
            <a:spAutoFit/>
          </a:bodyPr>
          <a:lstStyle/>
          <a:p>
            <a:pPr algn="just"/>
            <a:r>
              <a:rPr lang="en-IN" sz="1300" dirty="0">
                <a:effectLst/>
                <a:ea typeface="Times New Roman" panose="02020603050405020304" pitchFamily="18" charset="0"/>
              </a:rPr>
              <a:t>Testing and Documentation: </a:t>
            </a:r>
            <a:r>
              <a:rPr lang="en-IN" sz="1300" dirty="0">
                <a:effectLst/>
                <a:ea typeface="STZhongsong" panose="020B0503020204020204" pitchFamily="2" charset="-122"/>
                <a:cs typeface="Times New Roman" panose="02020603050405020304" pitchFamily="18" charset="0"/>
              </a:rPr>
              <a:t>Conduct thorough testing to identify and fix any issues.  </a:t>
            </a:r>
          </a:p>
          <a:p>
            <a:r>
              <a:rPr lang="en-IN" sz="1300" dirty="0">
                <a:effectLst/>
                <a:ea typeface="Times New Roman" panose="02020603050405020304" pitchFamily="18" charset="0"/>
              </a:rPr>
              <a:t>Document the entire process, including data sources, methodology, and model details</a:t>
            </a:r>
            <a:endParaRPr lang="en-IN" sz="1300" dirty="0">
              <a:effectLst/>
              <a:ea typeface="STZhongsong" panose="020B0503020204020204" pitchFamily="2" charset="-122"/>
              <a:cs typeface="Times New Roman" panose="02020603050405020304" pitchFamily="18" charset="0"/>
            </a:endParaRPr>
          </a:p>
          <a:p>
            <a:endParaRPr lang="en-IN" sz="1300" dirty="0">
              <a:effectLst/>
              <a:ea typeface="Times New Roman" panose="02020603050405020304" pitchFamily="18" charset="0"/>
            </a:endParaRPr>
          </a:p>
          <a:p>
            <a:endParaRPr lang="en-IN" sz="1300" dirty="0"/>
          </a:p>
        </p:txBody>
      </p:sp>
    </p:spTree>
    <p:extLst>
      <p:ext uri="{BB962C8B-B14F-4D97-AF65-F5344CB8AC3E}">
        <p14:creationId xmlns:p14="http://schemas.microsoft.com/office/powerpoint/2010/main" val="25968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43DC-C7B9-6ACA-ABB5-FED62499B430}"/>
              </a:ext>
            </a:extLst>
          </p:cNvPr>
          <p:cNvSpPr>
            <a:spLocks noGrp="1"/>
          </p:cNvSpPr>
          <p:nvPr>
            <p:ph type="title"/>
          </p:nvPr>
        </p:nvSpPr>
        <p:spPr/>
        <p:txBody>
          <a:bodyPr/>
          <a:lstStyle/>
          <a:p>
            <a:r>
              <a:rPr lang="en-IN" dirty="0"/>
              <a:t>Methodology</a:t>
            </a:r>
          </a:p>
        </p:txBody>
      </p:sp>
      <p:pic>
        <p:nvPicPr>
          <p:cNvPr id="4" name="Picture 3">
            <a:extLst>
              <a:ext uri="{FF2B5EF4-FFF2-40B4-BE49-F238E27FC236}">
                <a16:creationId xmlns:a16="http://schemas.microsoft.com/office/drawing/2014/main" id="{37CA045D-DF74-114B-73B5-63784CBC0146}"/>
              </a:ext>
            </a:extLst>
          </p:cNvPr>
          <p:cNvPicPr>
            <a:picLocks noChangeAspect="1"/>
          </p:cNvPicPr>
          <p:nvPr/>
        </p:nvPicPr>
        <p:blipFill>
          <a:blip r:embed="rId2"/>
          <a:stretch>
            <a:fillRect/>
          </a:stretch>
        </p:blipFill>
        <p:spPr>
          <a:xfrm>
            <a:off x="2543116" y="1288107"/>
            <a:ext cx="6877118" cy="4877957"/>
          </a:xfrm>
          <a:prstGeom prst="rect">
            <a:avLst/>
          </a:prstGeom>
        </p:spPr>
      </p:pic>
      <p:sp>
        <p:nvSpPr>
          <p:cNvPr id="5" name="TextBox 4">
            <a:extLst>
              <a:ext uri="{FF2B5EF4-FFF2-40B4-BE49-F238E27FC236}">
                <a16:creationId xmlns:a16="http://schemas.microsoft.com/office/drawing/2014/main" id="{2A6809C2-6C67-4B59-750B-8BC75AF3B4E5}"/>
              </a:ext>
            </a:extLst>
          </p:cNvPr>
          <p:cNvSpPr txBox="1"/>
          <p:nvPr/>
        </p:nvSpPr>
        <p:spPr>
          <a:xfrm>
            <a:off x="4052420" y="6101540"/>
            <a:ext cx="4464259" cy="369332"/>
          </a:xfrm>
          <a:prstGeom prst="rect">
            <a:avLst/>
          </a:prstGeom>
          <a:noFill/>
        </p:spPr>
        <p:txBody>
          <a:bodyPr wrap="square" rtlCol="0">
            <a:spAutoFit/>
          </a:bodyPr>
          <a:lstStyle/>
          <a:p>
            <a:r>
              <a:rPr lang="en-IN" b="1" dirty="0"/>
              <a:t>Fig</a:t>
            </a:r>
            <a:r>
              <a:rPr lang="en-IN" dirty="0"/>
              <a:t>: Methodology for Software Detection</a:t>
            </a:r>
          </a:p>
        </p:txBody>
      </p:sp>
    </p:spTree>
    <p:extLst>
      <p:ext uri="{BB962C8B-B14F-4D97-AF65-F5344CB8AC3E}">
        <p14:creationId xmlns:p14="http://schemas.microsoft.com/office/powerpoint/2010/main" val="27300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C937-4464-69D5-36B2-D47CC9121851}"/>
              </a:ext>
            </a:extLst>
          </p:cNvPr>
          <p:cNvSpPr>
            <a:spLocks noGrp="1"/>
          </p:cNvSpPr>
          <p:nvPr>
            <p:ph type="title"/>
          </p:nvPr>
        </p:nvSpPr>
        <p:spPr/>
        <p:txBody>
          <a:bodyPr/>
          <a:lstStyle/>
          <a:p>
            <a:r>
              <a:rPr lang="en-IN" dirty="0"/>
              <a:t>Dataset Collection</a:t>
            </a:r>
          </a:p>
        </p:txBody>
      </p:sp>
      <p:sp>
        <p:nvSpPr>
          <p:cNvPr id="3" name="Content Placeholder 2">
            <a:extLst>
              <a:ext uri="{FF2B5EF4-FFF2-40B4-BE49-F238E27FC236}">
                <a16:creationId xmlns:a16="http://schemas.microsoft.com/office/drawing/2014/main" id="{AB5D68AF-49C1-41D1-10E5-0CA1828282B5}"/>
              </a:ext>
            </a:extLst>
          </p:cNvPr>
          <p:cNvSpPr>
            <a:spLocks noGrp="1"/>
          </p:cNvSpPr>
          <p:nvPr>
            <p:ph sz="quarter" idx="10"/>
          </p:nvPr>
        </p:nvSpPr>
        <p:spPr>
          <a:xfrm>
            <a:off x="539496" y="1435608"/>
            <a:ext cx="4416552" cy="752788"/>
          </a:xfrm>
        </p:spPr>
        <p:txBody>
          <a:bodyPr>
            <a:noAutofit/>
          </a:bodyPr>
          <a:lstStyle/>
          <a:p>
            <a:r>
              <a:rPr lang="en-US" sz="1300" dirty="0"/>
              <a:t>Data is collected from the NASA Metrics Data Program (MDP) for various purposes related to software engineering research:</a:t>
            </a:r>
            <a:endParaRPr lang="en-IN" sz="1300" dirty="0"/>
          </a:p>
        </p:txBody>
      </p:sp>
      <p:grpSp>
        <p:nvGrpSpPr>
          <p:cNvPr id="4" name="Group 3" descr="Small circle with number 1 inside  indicating step 1">
            <a:extLst>
              <a:ext uri="{FF2B5EF4-FFF2-40B4-BE49-F238E27FC236}">
                <a16:creationId xmlns:a16="http://schemas.microsoft.com/office/drawing/2014/main" id="{A16FE457-8A51-22B2-505E-3E522902E291}"/>
              </a:ext>
            </a:extLst>
          </p:cNvPr>
          <p:cNvGrpSpPr/>
          <p:nvPr/>
        </p:nvGrpSpPr>
        <p:grpSpPr bwMode="blackWhite">
          <a:xfrm>
            <a:off x="708595" y="4259767"/>
            <a:ext cx="558179" cy="409838"/>
            <a:chOff x="6953426" y="711274"/>
            <a:chExt cx="558179" cy="409838"/>
          </a:xfrm>
        </p:grpSpPr>
        <p:sp>
          <p:nvSpPr>
            <p:cNvPr id="5" name="Oval 4" descr="Small circle">
              <a:extLst>
                <a:ext uri="{FF2B5EF4-FFF2-40B4-BE49-F238E27FC236}">
                  <a16:creationId xmlns:a16="http://schemas.microsoft.com/office/drawing/2014/main" id="{52737E6D-9716-377E-914C-EDA83DE1CAC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7213E456-621D-D971-ED9D-2E51DC992EF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7" name="Group 6" descr="Small circle with number 1 inside  indicating step 1">
            <a:extLst>
              <a:ext uri="{FF2B5EF4-FFF2-40B4-BE49-F238E27FC236}">
                <a16:creationId xmlns:a16="http://schemas.microsoft.com/office/drawing/2014/main" id="{1CFBDD99-B502-34B6-A5F2-E30D64B2B00C}"/>
              </a:ext>
            </a:extLst>
          </p:cNvPr>
          <p:cNvGrpSpPr/>
          <p:nvPr/>
        </p:nvGrpSpPr>
        <p:grpSpPr bwMode="blackWhite">
          <a:xfrm>
            <a:off x="708595" y="2617469"/>
            <a:ext cx="558179" cy="409838"/>
            <a:chOff x="6953426" y="711274"/>
            <a:chExt cx="558179" cy="409838"/>
          </a:xfrm>
        </p:grpSpPr>
        <p:sp>
          <p:nvSpPr>
            <p:cNvPr id="8" name="Oval 7" descr="Small circle">
              <a:extLst>
                <a:ext uri="{FF2B5EF4-FFF2-40B4-BE49-F238E27FC236}">
                  <a16:creationId xmlns:a16="http://schemas.microsoft.com/office/drawing/2014/main" id="{CD406267-E06D-867F-69EA-AA04B56FB49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1">
              <a:extLst>
                <a:ext uri="{FF2B5EF4-FFF2-40B4-BE49-F238E27FC236}">
                  <a16:creationId xmlns:a16="http://schemas.microsoft.com/office/drawing/2014/main" id="{E401FEF4-3646-DFEA-FEE4-7F845C6D97C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10" name="Group 9" descr="Small circle with number 1 inside  indicating step 1">
            <a:extLst>
              <a:ext uri="{FF2B5EF4-FFF2-40B4-BE49-F238E27FC236}">
                <a16:creationId xmlns:a16="http://schemas.microsoft.com/office/drawing/2014/main" id="{ABF63607-983F-3767-906C-CDD9E3482134}"/>
              </a:ext>
            </a:extLst>
          </p:cNvPr>
          <p:cNvGrpSpPr/>
          <p:nvPr/>
        </p:nvGrpSpPr>
        <p:grpSpPr bwMode="blackWhite">
          <a:xfrm>
            <a:off x="6079025" y="3429000"/>
            <a:ext cx="558179" cy="409838"/>
            <a:chOff x="6953426" y="711274"/>
            <a:chExt cx="558179" cy="409838"/>
          </a:xfrm>
        </p:grpSpPr>
        <p:sp>
          <p:nvSpPr>
            <p:cNvPr id="11" name="Oval 10" descr="Small circle">
              <a:extLst>
                <a:ext uri="{FF2B5EF4-FFF2-40B4-BE49-F238E27FC236}">
                  <a16:creationId xmlns:a16="http://schemas.microsoft.com/office/drawing/2014/main" id="{57BEB72D-8748-DA61-0ECB-8E7F7658386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1">
              <a:extLst>
                <a:ext uri="{FF2B5EF4-FFF2-40B4-BE49-F238E27FC236}">
                  <a16:creationId xmlns:a16="http://schemas.microsoft.com/office/drawing/2014/main" id="{96C2B96B-843E-B784-5097-29FE684A149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TextBox 16">
            <a:extLst>
              <a:ext uri="{FF2B5EF4-FFF2-40B4-BE49-F238E27FC236}">
                <a16:creationId xmlns:a16="http://schemas.microsoft.com/office/drawing/2014/main" id="{B04FF3B1-85E7-B8A7-468D-0E937156DCFE}"/>
              </a:ext>
            </a:extLst>
          </p:cNvPr>
          <p:cNvSpPr txBox="1"/>
          <p:nvPr/>
        </p:nvSpPr>
        <p:spPr>
          <a:xfrm>
            <a:off x="1201567" y="2702014"/>
            <a:ext cx="3765972" cy="1092607"/>
          </a:xfrm>
          <a:prstGeom prst="rect">
            <a:avLst/>
          </a:prstGeom>
          <a:noFill/>
        </p:spPr>
        <p:txBody>
          <a:bodyPr wrap="square">
            <a:spAutoFit/>
          </a:bodyPr>
          <a:lstStyle/>
          <a:p>
            <a:r>
              <a:rPr lang="en-US" sz="1300" dirty="0"/>
              <a:t>Empirical Studies: The MDP offers datasets collected from diverse NASA projects, providing researchers with empirical data to study software development processes, project characteristics, and software quality.</a:t>
            </a:r>
            <a:endParaRPr lang="en-IN" sz="1300" dirty="0"/>
          </a:p>
        </p:txBody>
      </p:sp>
      <p:sp>
        <p:nvSpPr>
          <p:cNvPr id="21" name="TextBox 20">
            <a:extLst>
              <a:ext uri="{FF2B5EF4-FFF2-40B4-BE49-F238E27FC236}">
                <a16:creationId xmlns:a16="http://schemas.microsoft.com/office/drawing/2014/main" id="{20A6FFE6-0EA4-56EE-9BAB-686CDD530156}"/>
              </a:ext>
            </a:extLst>
          </p:cNvPr>
          <p:cNvSpPr txBox="1"/>
          <p:nvPr/>
        </p:nvSpPr>
        <p:spPr>
          <a:xfrm>
            <a:off x="1190076" y="4300273"/>
            <a:ext cx="3605323" cy="1292662"/>
          </a:xfrm>
          <a:prstGeom prst="rect">
            <a:avLst/>
          </a:prstGeom>
          <a:noFill/>
        </p:spPr>
        <p:txBody>
          <a:bodyPr wrap="square">
            <a:spAutoFit/>
          </a:bodyPr>
          <a:lstStyle/>
          <a:p>
            <a:r>
              <a:rPr lang="en-US" sz="1300" dirty="0"/>
              <a:t>Defect Prediction: Researchers use MDP datasets</a:t>
            </a:r>
          </a:p>
          <a:p>
            <a:r>
              <a:rPr lang="en-US" sz="1300" dirty="0"/>
              <a:t>to build models for predicting software defects, leveraging the included metrics and defect data to identify patterns and factors contributing to software faults.</a:t>
            </a:r>
            <a:endParaRPr lang="en-IN" sz="1300" dirty="0"/>
          </a:p>
        </p:txBody>
      </p:sp>
      <p:sp>
        <p:nvSpPr>
          <p:cNvPr id="25" name="TextBox 24">
            <a:extLst>
              <a:ext uri="{FF2B5EF4-FFF2-40B4-BE49-F238E27FC236}">
                <a16:creationId xmlns:a16="http://schemas.microsoft.com/office/drawing/2014/main" id="{F7692339-285A-B00B-E55E-9E9D646C31BE}"/>
              </a:ext>
            </a:extLst>
          </p:cNvPr>
          <p:cNvSpPr txBox="1"/>
          <p:nvPr/>
        </p:nvSpPr>
        <p:spPr>
          <a:xfrm>
            <a:off x="6632149" y="3573456"/>
            <a:ext cx="3865652" cy="1292662"/>
          </a:xfrm>
          <a:prstGeom prst="rect">
            <a:avLst/>
          </a:prstGeom>
          <a:noFill/>
        </p:spPr>
        <p:txBody>
          <a:bodyPr wrap="square">
            <a:spAutoFit/>
          </a:bodyPr>
          <a:lstStyle/>
          <a:p>
            <a:r>
              <a:rPr lang="en-US" sz="1300" dirty="0"/>
              <a:t>Process Improvement: By analyzing MDP datasets, researchers can identify areas for process improvement in software development practices, helping to enhance productivity, quality, and reliability in mission-critical domains such as aerospace engineering.</a:t>
            </a:r>
            <a:endParaRPr lang="en-IN" sz="1300" dirty="0"/>
          </a:p>
        </p:txBody>
      </p:sp>
      <p:sp>
        <p:nvSpPr>
          <p:cNvPr id="29" name="TextBox 28">
            <a:extLst>
              <a:ext uri="{FF2B5EF4-FFF2-40B4-BE49-F238E27FC236}">
                <a16:creationId xmlns:a16="http://schemas.microsoft.com/office/drawing/2014/main" id="{621CD558-F06B-D26D-6838-2EEADECD013B}"/>
              </a:ext>
            </a:extLst>
          </p:cNvPr>
          <p:cNvSpPr txBox="1"/>
          <p:nvPr/>
        </p:nvSpPr>
        <p:spPr>
          <a:xfrm>
            <a:off x="910909" y="5829893"/>
            <a:ext cx="9147491" cy="738664"/>
          </a:xfrm>
          <a:prstGeom prst="rect">
            <a:avLst/>
          </a:prstGeom>
          <a:noFill/>
        </p:spPr>
        <p:txBody>
          <a:bodyPr wrap="square">
            <a:spAutoFit/>
          </a:bodyPr>
          <a:lstStyle/>
          <a:p>
            <a:r>
              <a:rPr lang="en-US" sz="1400" dirty="0"/>
              <a:t>Data is collected from the NASA MDP to conduct empirical studies, develop defect prediction models, and drive process improvement efforts in software engineering, particularly within the context of NASA's projects and missions.</a:t>
            </a:r>
            <a:endParaRPr lang="en-IN" sz="1400" dirty="0"/>
          </a:p>
        </p:txBody>
      </p:sp>
    </p:spTree>
    <p:extLst>
      <p:ext uri="{BB962C8B-B14F-4D97-AF65-F5344CB8AC3E}">
        <p14:creationId xmlns:p14="http://schemas.microsoft.com/office/powerpoint/2010/main" val="264239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Dataset Collection</a:t>
            </a:r>
          </a:p>
        </p:txBody>
      </p:sp>
      <p:sp>
        <p:nvSpPr>
          <p:cNvPr id="5" name="Content Placeholder 4"/>
          <p:cNvSpPr>
            <a:spLocks noGrp="1"/>
          </p:cNvSpPr>
          <p:nvPr>
            <p:ph sz="half" idx="4294967295"/>
          </p:nvPr>
        </p:nvSpPr>
        <p:spPr>
          <a:xfrm>
            <a:off x="814820" y="1749825"/>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300" dirty="0">
                <a:solidFill>
                  <a:prstClr val="black">
                    <a:lumMod val="75000"/>
                    <a:lumOff val="25000"/>
                  </a:prstClr>
                </a:solidFill>
                <a:latin typeface="Segoe UI" panose="020B0502040204020203" pitchFamily="34" charset="0"/>
                <a:cs typeface="Segoe UI" panose="020B0502040204020203" pitchFamily="34" charset="0"/>
              </a:rPr>
              <a:t>The experiment utilized three freely accessible datasets from the PROMISE Software Engineering Database. It categorized metrics into Halstead and McCabe metrics, along with miscellaneous ones. McCabe metrics assess code complexity and structure, including line of code and cyclomatic complexity. Halstead metrics provide insights into program complexity and size, such as operators and operands. Other metrics like input/output code and comments contribute to advanced program feature analysis. Defect presence or absence was recorded as a binary metric. These metrics are crucial for software quality assessment and defect prediction, aiding developers and researchers in improving software systems.</a:t>
            </a: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4" name="Table 3">
            <a:extLst>
              <a:ext uri="{FF2B5EF4-FFF2-40B4-BE49-F238E27FC236}">
                <a16:creationId xmlns:a16="http://schemas.microsoft.com/office/drawing/2014/main" id="{176F70C3-3948-3203-C029-EDFB65AC5CE7}"/>
              </a:ext>
            </a:extLst>
          </p:cNvPr>
          <p:cNvGraphicFramePr>
            <a:graphicFrameLocks noGrp="1"/>
          </p:cNvGraphicFramePr>
          <p:nvPr>
            <p:extLst>
              <p:ext uri="{D42A27DB-BD31-4B8C-83A1-F6EECF244321}">
                <p14:modId xmlns:p14="http://schemas.microsoft.com/office/powerpoint/2010/main" val="2704356039"/>
              </p:ext>
            </p:extLst>
          </p:nvPr>
        </p:nvGraphicFramePr>
        <p:xfrm>
          <a:off x="5720967" y="2995428"/>
          <a:ext cx="5367336" cy="1487068"/>
        </p:xfrm>
        <a:graphic>
          <a:graphicData uri="http://schemas.openxmlformats.org/drawingml/2006/table">
            <a:tbl>
              <a:tblPr firstRow="1" firstCol="1" bandRow="1"/>
              <a:tblGrid>
                <a:gridCol w="1072809">
                  <a:extLst>
                    <a:ext uri="{9D8B030D-6E8A-4147-A177-3AD203B41FA5}">
                      <a16:colId xmlns:a16="http://schemas.microsoft.com/office/drawing/2014/main" val="1884519428"/>
                    </a:ext>
                  </a:extLst>
                </a:gridCol>
                <a:gridCol w="1072809">
                  <a:extLst>
                    <a:ext uri="{9D8B030D-6E8A-4147-A177-3AD203B41FA5}">
                      <a16:colId xmlns:a16="http://schemas.microsoft.com/office/drawing/2014/main" val="170329513"/>
                    </a:ext>
                  </a:extLst>
                </a:gridCol>
                <a:gridCol w="1073906">
                  <a:extLst>
                    <a:ext uri="{9D8B030D-6E8A-4147-A177-3AD203B41FA5}">
                      <a16:colId xmlns:a16="http://schemas.microsoft.com/office/drawing/2014/main" val="735471485"/>
                    </a:ext>
                  </a:extLst>
                </a:gridCol>
                <a:gridCol w="1073906">
                  <a:extLst>
                    <a:ext uri="{9D8B030D-6E8A-4147-A177-3AD203B41FA5}">
                      <a16:colId xmlns:a16="http://schemas.microsoft.com/office/drawing/2014/main" val="1453473929"/>
                    </a:ext>
                  </a:extLst>
                </a:gridCol>
                <a:gridCol w="1073906">
                  <a:extLst>
                    <a:ext uri="{9D8B030D-6E8A-4147-A177-3AD203B41FA5}">
                      <a16:colId xmlns:a16="http://schemas.microsoft.com/office/drawing/2014/main" val="2944657332"/>
                    </a:ext>
                  </a:extLst>
                </a:gridCol>
              </a:tblGrid>
              <a:tr h="371767">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7562673"/>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KC1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4281329"/>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CM1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4217310"/>
                  </a:ext>
                </a:extLst>
              </a:tr>
              <a:tr h="371767">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JM1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10885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890" marR="34290" indent="2540" algn="l">
                        <a:lnSpc>
                          <a:spcPct val="97000"/>
                        </a:lnSpc>
                        <a:spcBef>
                          <a:spcPts val="200"/>
                        </a:spcBef>
                        <a:spcAft>
                          <a:spcPts val="600"/>
                        </a:spcAft>
                        <a:tabLst>
                          <a:tab pos="2936240" algn="r"/>
                        </a:tabLs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4519186"/>
                  </a:ext>
                </a:extLst>
              </a:tr>
            </a:tbl>
          </a:graphicData>
        </a:graphic>
      </p:graphicFrame>
      <p:sp>
        <p:nvSpPr>
          <p:cNvPr id="6" name="Rectangle 1">
            <a:extLst>
              <a:ext uri="{FF2B5EF4-FFF2-40B4-BE49-F238E27FC236}">
                <a16:creationId xmlns:a16="http://schemas.microsoft.com/office/drawing/2014/main" id="{DA7356B8-5138-ECDD-3194-B5416AE53549}"/>
              </a:ext>
            </a:extLst>
          </p:cNvPr>
          <p:cNvSpPr>
            <a:spLocks noChangeArrowheads="1"/>
          </p:cNvSpPr>
          <p:nvPr/>
        </p:nvSpPr>
        <p:spPr bwMode="auto">
          <a:xfrm>
            <a:off x="5580878" y="2446433"/>
            <a:ext cx="16201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75" eaLnBrk="0" fontAlgn="base" hangingPunct="0">
              <a:spcBef>
                <a:spcPct val="0"/>
              </a:spcBef>
              <a:spcAft>
                <a:spcPct val="0"/>
              </a:spcAft>
              <a:tabLst>
                <a:tab pos="2936875" algn="r"/>
              </a:tabLst>
              <a:defRPr>
                <a:solidFill>
                  <a:schemeClr val="tx1"/>
                </a:solidFill>
                <a:latin typeface="Arial" panose="020B0604020202020204" pitchFamily="34" charset="0"/>
              </a:defRPr>
            </a:lvl1pPr>
            <a:lvl2pPr eaLnBrk="0" fontAlgn="base" hangingPunct="0">
              <a:spcBef>
                <a:spcPct val="0"/>
              </a:spcBef>
              <a:spcAft>
                <a:spcPct val="0"/>
              </a:spcAft>
              <a:tabLst>
                <a:tab pos="2936875" algn="r"/>
              </a:tabLst>
              <a:defRPr>
                <a:solidFill>
                  <a:schemeClr val="tx1"/>
                </a:solidFill>
                <a:latin typeface="Arial" panose="020B0604020202020204" pitchFamily="34" charset="0"/>
              </a:defRPr>
            </a:lvl2pPr>
            <a:lvl3pPr eaLnBrk="0" fontAlgn="base" hangingPunct="0">
              <a:spcBef>
                <a:spcPct val="0"/>
              </a:spcBef>
              <a:spcAft>
                <a:spcPct val="0"/>
              </a:spcAft>
              <a:tabLst>
                <a:tab pos="2936875" algn="r"/>
              </a:tabLst>
              <a:defRPr>
                <a:solidFill>
                  <a:schemeClr val="tx1"/>
                </a:solidFill>
                <a:latin typeface="Arial" panose="020B0604020202020204" pitchFamily="34" charset="0"/>
              </a:defRPr>
            </a:lvl3pPr>
            <a:lvl4pPr eaLnBrk="0" fontAlgn="base" hangingPunct="0">
              <a:spcBef>
                <a:spcPct val="0"/>
              </a:spcBef>
              <a:spcAft>
                <a:spcPct val="0"/>
              </a:spcAft>
              <a:tabLst>
                <a:tab pos="2936875" algn="r"/>
              </a:tabLst>
              <a:defRPr>
                <a:solidFill>
                  <a:schemeClr val="tx1"/>
                </a:solidFill>
                <a:latin typeface="Arial" panose="020B0604020202020204" pitchFamily="34" charset="0"/>
              </a:defRPr>
            </a:lvl4pPr>
            <a:lvl5pPr eaLnBrk="0" fontAlgn="base" hangingPunct="0">
              <a:spcBef>
                <a:spcPct val="0"/>
              </a:spcBef>
              <a:spcAft>
                <a:spcPct val="0"/>
              </a:spcAft>
              <a:tabLst>
                <a:tab pos="2936875" algn="r"/>
              </a:tabLst>
              <a:defRPr>
                <a:solidFill>
                  <a:schemeClr val="tx1"/>
                </a:solidFill>
                <a:latin typeface="Arial" panose="020B0604020202020204" pitchFamily="34" charset="0"/>
              </a:defRPr>
            </a:lvl5pPr>
            <a:lvl6pPr eaLnBrk="0" fontAlgn="base" hangingPunct="0">
              <a:spcBef>
                <a:spcPct val="0"/>
              </a:spcBef>
              <a:spcAft>
                <a:spcPct val="0"/>
              </a:spcAft>
              <a:tabLst>
                <a:tab pos="2936875" algn="r"/>
              </a:tabLst>
              <a:defRPr>
                <a:solidFill>
                  <a:schemeClr val="tx1"/>
                </a:solidFill>
                <a:latin typeface="Arial" panose="020B0604020202020204" pitchFamily="34" charset="0"/>
              </a:defRPr>
            </a:lvl6pPr>
            <a:lvl7pPr eaLnBrk="0" fontAlgn="base" hangingPunct="0">
              <a:spcBef>
                <a:spcPct val="0"/>
              </a:spcBef>
              <a:spcAft>
                <a:spcPct val="0"/>
              </a:spcAft>
              <a:tabLst>
                <a:tab pos="2936875" algn="r"/>
              </a:tabLst>
              <a:defRPr>
                <a:solidFill>
                  <a:schemeClr val="tx1"/>
                </a:solidFill>
                <a:latin typeface="Arial" panose="020B0604020202020204" pitchFamily="34" charset="0"/>
              </a:defRPr>
            </a:lvl7pPr>
            <a:lvl8pPr eaLnBrk="0" fontAlgn="base" hangingPunct="0">
              <a:spcBef>
                <a:spcPct val="0"/>
              </a:spcBef>
              <a:spcAft>
                <a:spcPct val="0"/>
              </a:spcAft>
              <a:tabLst>
                <a:tab pos="2936875" algn="r"/>
              </a:tabLst>
              <a:defRPr>
                <a:solidFill>
                  <a:schemeClr val="tx1"/>
                </a:solidFill>
                <a:latin typeface="Arial" panose="020B0604020202020204" pitchFamily="34" charset="0"/>
              </a:defRPr>
            </a:lvl8pPr>
            <a:lvl9pPr eaLnBrk="0" fontAlgn="base" hangingPunct="0">
              <a:spcBef>
                <a:spcPct val="0"/>
              </a:spcBef>
              <a:spcAft>
                <a:spcPct val="0"/>
              </a:spcAft>
              <a:tabLst>
                <a:tab pos="2936875" algn="r"/>
              </a:tabLst>
              <a:defRPr>
                <a:solidFill>
                  <a:schemeClr val="tx1"/>
                </a:solidFill>
                <a:latin typeface="Arial" panose="020B0604020202020204" pitchFamily="34" charset="0"/>
              </a:defRPr>
            </a:lvl9pPr>
          </a:lstStyle>
          <a:p>
            <a:pPr marL="0" marR="0" lvl="0" indent="3175" algn="l" defTabSz="914400" rtl="0" eaLnBrk="0" fontAlgn="base" latinLnBrk="0" hangingPunct="0">
              <a:lnSpc>
                <a:spcPct val="100000"/>
              </a:lnSpc>
              <a:spcBef>
                <a:spcPct val="0"/>
              </a:spcBef>
              <a:spcAft>
                <a:spcPct val="0"/>
              </a:spcAft>
              <a:buClrTx/>
              <a:buSzTx/>
              <a:buFontTx/>
              <a:buNone/>
              <a:tabLst>
                <a:tab pos="452438" algn="l"/>
                <a:tab pos="2936875" algn="r"/>
              </a:tabLst>
            </a:pPr>
            <a:r>
              <a:rPr kumimoji="0" lang="en-US" altLang="en-US" sz="1200" b="1" i="0" u="none" strike="noStrike" cap="none" normalizeH="0" baseline="0" dirty="0">
                <a:ln>
                  <a:noFill/>
                </a:ln>
                <a:solidFill>
                  <a:srgbClr val="000000"/>
                </a:solidFill>
                <a:effectLst/>
                <a:latin typeface="+mj-lt"/>
                <a:ea typeface="Times New Roman" panose="02020603050405020304" pitchFamily="18" charset="0"/>
              </a:rPr>
              <a:t>Table 1: </a:t>
            </a:r>
            <a:r>
              <a:rPr kumimoji="0" lang="en-US" altLang="en-US" sz="1200" b="0" i="0" u="none" strike="noStrike" cap="none" normalizeH="0" baseline="0" dirty="0">
                <a:ln>
                  <a:noFill/>
                </a:ln>
                <a:solidFill>
                  <a:srgbClr val="000000"/>
                </a:solidFill>
                <a:effectLst/>
                <a:latin typeface="+mj-lt"/>
                <a:ea typeface="Times New Roman" panose="02020603050405020304" pitchFamily="18" charset="0"/>
              </a:rPr>
              <a:t>Dataset details</a:t>
            </a:r>
            <a:endParaRPr kumimoji="0" lang="en-US" altLang="en-US" sz="1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{C8C33DD9-D696-4232-8548-7351E0A2BAC9}tf10001108_win32</Template>
  <TotalTime>1908</TotalTime>
  <Words>1834</Words>
  <Application>Microsoft Office PowerPoint</Application>
  <PresentationFormat>Widescreen</PresentationFormat>
  <Paragraphs>217</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STZhongsong</vt:lpstr>
      <vt:lpstr>Aileron</vt:lpstr>
      <vt:lpstr>Arial</vt:lpstr>
      <vt:lpstr>Calibri</vt:lpstr>
      <vt:lpstr>Segoe UI</vt:lpstr>
      <vt:lpstr>Segoe UI Light</vt:lpstr>
      <vt:lpstr>Segoe UI Semibold</vt:lpstr>
      <vt:lpstr>Symbol</vt:lpstr>
      <vt:lpstr>Times New Roman</vt:lpstr>
      <vt:lpstr>Custom</vt:lpstr>
      <vt:lpstr>Software Fault Detection Using Machine Learning</vt:lpstr>
      <vt:lpstr>Index</vt:lpstr>
      <vt:lpstr>Research Objective</vt:lpstr>
      <vt:lpstr>Literature Review</vt:lpstr>
      <vt:lpstr>Literature Review</vt:lpstr>
      <vt:lpstr>Methodology</vt:lpstr>
      <vt:lpstr>Methodology</vt:lpstr>
      <vt:lpstr>Dataset Collection</vt:lpstr>
      <vt:lpstr>Dataset Collection</vt:lpstr>
      <vt:lpstr>Dataset Measurement</vt:lpstr>
      <vt:lpstr>Machine Learning Algorithms</vt:lpstr>
      <vt:lpstr>Results </vt:lpstr>
      <vt:lpstr>Results</vt:lpstr>
      <vt:lpstr>Conclusion</vt:lpstr>
      <vt:lpstr>PowerPoint Presentation</vt:lpstr>
      <vt:lpstr>Publication under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Fault Detection using Machine Learning</dc:title>
  <dc:creator>Harsh Raj</dc:creator>
  <cp:keywords/>
  <cp:lastModifiedBy>Harsh Raj</cp:lastModifiedBy>
  <cp:revision>4</cp:revision>
  <dcterms:created xsi:type="dcterms:W3CDTF">2024-04-01T19:00:23Z</dcterms:created>
  <dcterms:modified xsi:type="dcterms:W3CDTF">2024-05-15T04:43:39Z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