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530" r:id="rId5"/>
    <p:sldId id="531" r:id="rId6"/>
    <p:sldId id="543" r:id="rId7"/>
    <p:sldId id="533" r:id="rId8"/>
    <p:sldId id="534" r:id="rId9"/>
    <p:sldId id="547" r:id="rId10"/>
    <p:sldId id="548" r:id="rId11"/>
    <p:sldId id="538" r:id="rId12"/>
    <p:sldId id="549" r:id="rId13"/>
    <p:sldId id="551" r:id="rId14"/>
    <p:sldId id="550" r:id="rId15"/>
    <p:sldId id="54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2D0628-9F54-44F1-B299-56F2430D0464}" v="94" dt="2024-03-24T23:01:01.2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22"/>
  </p:normalViewPr>
  <p:slideViewPr>
    <p:cSldViewPr snapToGrid="0">
      <p:cViewPr varScale="1">
        <p:scale>
          <a:sx n="66" d="100"/>
          <a:sy n="66" d="100"/>
        </p:scale>
        <p:origin x="6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 Raj" userId="cda3b5bfe2122894" providerId="LiveId" clId="{2A8E713F-2D8B-442D-96A6-BAB5B6E1D11D}"/>
    <pc:docChg chg="undo custSel addSld delSld modSld sldOrd">
      <pc:chgData name="Harsh Raj" userId="cda3b5bfe2122894" providerId="LiveId" clId="{2A8E713F-2D8B-442D-96A6-BAB5B6E1D11D}" dt="2023-09-20T18:23:45.370" v="535" actId="20577"/>
      <pc:docMkLst>
        <pc:docMk/>
      </pc:docMkLst>
      <pc:sldChg chg="modSp mod modTransition modAnim">
        <pc:chgData name="Harsh Raj" userId="cda3b5bfe2122894" providerId="LiveId" clId="{2A8E713F-2D8B-442D-96A6-BAB5B6E1D11D}" dt="2023-09-20T18:23:31.441" v="525" actId="20577"/>
        <pc:sldMkLst>
          <pc:docMk/>
          <pc:sldMk cId="1723491119" sldId="530"/>
        </pc:sldMkLst>
        <pc:spChg chg="mod">
          <ac:chgData name="Harsh Raj" userId="cda3b5bfe2122894" providerId="LiveId" clId="{2A8E713F-2D8B-442D-96A6-BAB5B6E1D11D}" dt="2023-09-20T18:23:26.697" v="515" actId="14100"/>
          <ac:spMkLst>
            <pc:docMk/>
            <pc:sldMk cId="1723491119" sldId="530"/>
            <ac:spMk id="2" creationId="{DC870DB4-0446-EF22-E8E0-3A5B83923AC0}"/>
          </ac:spMkLst>
        </pc:spChg>
        <pc:spChg chg="mod">
          <ac:chgData name="Harsh Raj" userId="cda3b5bfe2122894" providerId="LiveId" clId="{2A8E713F-2D8B-442D-96A6-BAB5B6E1D11D}" dt="2023-09-20T18:23:31.441" v="525" actId="20577"/>
          <ac:spMkLst>
            <pc:docMk/>
            <pc:sldMk cId="1723491119" sldId="530"/>
            <ac:spMk id="5" creationId="{F249315D-62B2-0C53-F181-6C2B97AF43A4}"/>
          </ac:spMkLst>
        </pc:spChg>
      </pc:sldChg>
      <pc:sldChg chg="modSp mod modTransition modAnim">
        <pc:chgData name="Harsh Raj" userId="cda3b5bfe2122894" providerId="LiveId" clId="{2A8E713F-2D8B-442D-96A6-BAB5B6E1D11D}" dt="2023-09-20T18:10:31.096" v="439"/>
        <pc:sldMkLst>
          <pc:docMk/>
          <pc:sldMk cId="3548027083" sldId="531"/>
        </pc:sldMkLst>
        <pc:spChg chg="mod">
          <ac:chgData name="Harsh Raj" userId="cda3b5bfe2122894" providerId="LiveId" clId="{2A8E713F-2D8B-442D-96A6-BAB5B6E1D11D}" dt="2023-09-20T17:46:26.974" v="189" actId="1076"/>
          <ac:spMkLst>
            <pc:docMk/>
            <pc:sldMk cId="3548027083" sldId="531"/>
            <ac:spMk id="2" creationId="{C07F7E09-6A9E-9FCC-7867-895F21ABE716}"/>
          </ac:spMkLst>
        </pc:spChg>
        <pc:spChg chg="mod">
          <ac:chgData name="Harsh Raj" userId="cda3b5bfe2122894" providerId="LiveId" clId="{2A8E713F-2D8B-442D-96A6-BAB5B6E1D11D}" dt="2023-09-20T17:45:47.970" v="181" actId="20577"/>
          <ac:spMkLst>
            <pc:docMk/>
            <pc:sldMk cId="3548027083" sldId="531"/>
            <ac:spMk id="3" creationId="{199158D4-7B61-0A48-E33F-792278D05724}"/>
          </ac:spMkLst>
        </pc:spChg>
      </pc:sldChg>
      <pc:sldChg chg="modTransition modAnim">
        <pc:chgData name="Harsh Raj" userId="cda3b5bfe2122894" providerId="LiveId" clId="{2A8E713F-2D8B-442D-96A6-BAB5B6E1D11D}" dt="2023-09-20T18:10:20.322" v="435"/>
        <pc:sldMkLst>
          <pc:docMk/>
          <pc:sldMk cId="3380759881" sldId="533"/>
        </pc:sldMkLst>
      </pc:sldChg>
      <pc:sldChg chg="addSp modSp mod modTransition modAnim">
        <pc:chgData name="Harsh Raj" userId="cda3b5bfe2122894" providerId="LiveId" clId="{2A8E713F-2D8B-442D-96A6-BAB5B6E1D11D}" dt="2023-09-20T18:19:46.945" v="470" actId="1076"/>
        <pc:sldMkLst>
          <pc:docMk/>
          <pc:sldMk cId="548476299" sldId="534"/>
        </pc:sldMkLst>
        <pc:spChg chg="mod">
          <ac:chgData name="Harsh Raj" userId="cda3b5bfe2122894" providerId="LiveId" clId="{2A8E713F-2D8B-442D-96A6-BAB5B6E1D11D}" dt="2023-09-20T18:01:21.561" v="360" actId="1076"/>
          <ac:spMkLst>
            <pc:docMk/>
            <pc:sldMk cId="548476299" sldId="534"/>
            <ac:spMk id="2" creationId="{797310B5-D907-A977-7A9C-69F8BEB7BB3F}"/>
          </ac:spMkLst>
        </pc:spChg>
        <pc:picChg chg="add mod">
          <ac:chgData name="Harsh Raj" userId="cda3b5bfe2122894" providerId="LiveId" clId="{2A8E713F-2D8B-442D-96A6-BAB5B6E1D11D}" dt="2023-09-20T18:19:46.945" v="470" actId="1076"/>
          <ac:picMkLst>
            <pc:docMk/>
            <pc:sldMk cId="548476299" sldId="534"/>
            <ac:picMk id="10" creationId="{F0148D5E-25D1-9352-F6D4-62670D073F90}"/>
          </ac:picMkLst>
        </pc:picChg>
      </pc:sldChg>
      <pc:sldChg chg="modSp mod modTransition modAnim">
        <pc:chgData name="Harsh Raj" userId="cda3b5bfe2122894" providerId="LiveId" clId="{2A8E713F-2D8B-442D-96A6-BAB5B6E1D11D}" dt="2023-09-20T18:09:38.414" v="428"/>
        <pc:sldMkLst>
          <pc:docMk/>
          <pc:sldMk cId="765210901" sldId="538"/>
        </pc:sldMkLst>
        <pc:spChg chg="mod">
          <ac:chgData name="Harsh Raj" userId="cda3b5bfe2122894" providerId="LiveId" clId="{2A8E713F-2D8B-442D-96A6-BAB5B6E1D11D}" dt="2023-09-20T17:36:09.896" v="112" actId="1076"/>
          <ac:spMkLst>
            <pc:docMk/>
            <pc:sldMk cId="765210901" sldId="538"/>
            <ac:spMk id="2" creationId="{D249E45E-D6A7-9780-F652-BAF86DFBCC00}"/>
          </ac:spMkLst>
        </pc:spChg>
        <pc:spChg chg="mod">
          <ac:chgData name="Harsh Raj" userId="cda3b5bfe2122894" providerId="LiveId" clId="{2A8E713F-2D8B-442D-96A6-BAB5B6E1D11D}" dt="2023-09-20T18:03:14.733" v="374" actId="1076"/>
          <ac:spMkLst>
            <pc:docMk/>
            <pc:sldMk cId="765210901" sldId="538"/>
            <ac:spMk id="3" creationId="{C31605EE-24B6-95D8-DE5E-BEC2F03ECECA}"/>
          </ac:spMkLst>
        </pc:spChg>
        <pc:spChg chg="mod">
          <ac:chgData name="Harsh Raj" userId="cda3b5bfe2122894" providerId="LiveId" clId="{2A8E713F-2D8B-442D-96A6-BAB5B6E1D11D}" dt="2023-09-20T18:03:08.061" v="372" actId="1076"/>
          <ac:spMkLst>
            <pc:docMk/>
            <pc:sldMk cId="765210901" sldId="538"/>
            <ac:spMk id="4" creationId="{BE22F651-7ABC-015D-B5C4-622708A64CB1}"/>
          </ac:spMkLst>
        </pc:spChg>
      </pc:sldChg>
      <pc:sldChg chg="modSp ord modTransition modAnim">
        <pc:chgData name="Harsh Raj" userId="cda3b5bfe2122894" providerId="LiveId" clId="{2A8E713F-2D8B-442D-96A6-BAB5B6E1D11D}" dt="2023-09-20T18:12:11.104" v="441"/>
        <pc:sldMkLst>
          <pc:docMk/>
          <pc:sldMk cId="1958759625" sldId="543"/>
        </pc:sldMkLst>
        <pc:spChg chg="mod">
          <ac:chgData name="Harsh Raj" userId="cda3b5bfe2122894" providerId="LiveId" clId="{2A8E713F-2D8B-442D-96A6-BAB5B6E1D11D}" dt="2023-09-20T18:05:46.632" v="378" actId="20577"/>
          <ac:spMkLst>
            <pc:docMk/>
            <pc:sldMk cId="1958759625" sldId="543"/>
            <ac:spMk id="3" creationId="{6F9C1627-7A56-025E-482D-E2AB014EDF92}"/>
          </ac:spMkLst>
        </pc:spChg>
      </pc:sldChg>
      <pc:sldChg chg="addSp delSp modSp mod modTransition modAnim">
        <pc:chgData name="Harsh Raj" userId="cda3b5bfe2122894" providerId="LiveId" clId="{2A8E713F-2D8B-442D-96A6-BAB5B6E1D11D}" dt="2023-09-20T18:23:45.370" v="535" actId="20577"/>
        <pc:sldMkLst>
          <pc:docMk/>
          <pc:sldMk cId="1877701230" sldId="544"/>
        </pc:sldMkLst>
        <pc:spChg chg="mod">
          <ac:chgData name="Harsh Raj" userId="cda3b5bfe2122894" providerId="LiveId" clId="{2A8E713F-2D8B-442D-96A6-BAB5B6E1D11D}" dt="2023-09-20T18:23:45.370" v="535" actId="20577"/>
          <ac:spMkLst>
            <pc:docMk/>
            <pc:sldMk cId="1877701230" sldId="544"/>
            <ac:spMk id="3" creationId="{55519D01-29BE-BE76-41C5-9D58AD8119DC}"/>
          </ac:spMkLst>
        </pc:spChg>
        <pc:picChg chg="add del mod">
          <ac:chgData name="Harsh Raj" userId="cda3b5bfe2122894" providerId="LiveId" clId="{2A8E713F-2D8B-442D-96A6-BAB5B6E1D11D}" dt="2023-09-20T18:22:11.027" v="480" actId="478"/>
          <ac:picMkLst>
            <pc:docMk/>
            <pc:sldMk cId="1877701230" sldId="544"/>
            <ac:picMk id="5" creationId="{EA6FCFF7-49B2-295E-FA43-98A13D50C68E}"/>
          </ac:picMkLst>
        </pc:picChg>
      </pc:sldChg>
      <pc:sldChg chg="del">
        <pc:chgData name="Harsh Raj" userId="cda3b5bfe2122894" providerId="LiveId" clId="{2A8E713F-2D8B-442D-96A6-BAB5B6E1D11D}" dt="2023-09-20T17:35:22.546" v="110" actId="2696"/>
        <pc:sldMkLst>
          <pc:docMk/>
          <pc:sldMk cId="3510130985" sldId="545"/>
        </pc:sldMkLst>
      </pc:sldChg>
      <pc:sldChg chg="del">
        <pc:chgData name="Harsh Raj" userId="cda3b5bfe2122894" providerId="LiveId" clId="{2A8E713F-2D8B-442D-96A6-BAB5B6E1D11D}" dt="2023-09-20T17:35:26.471" v="111" actId="2696"/>
        <pc:sldMkLst>
          <pc:docMk/>
          <pc:sldMk cId="1430138192" sldId="546"/>
        </pc:sldMkLst>
      </pc:sldChg>
      <pc:sldChg chg="modTransition modAnim">
        <pc:chgData name="Harsh Raj" userId="cda3b5bfe2122894" providerId="LiveId" clId="{2A8E713F-2D8B-442D-96A6-BAB5B6E1D11D}" dt="2023-09-20T18:10:24.697" v="437"/>
        <pc:sldMkLst>
          <pc:docMk/>
          <pc:sldMk cId="3599997116" sldId="547"/>
        </pc:sldMkLst>
      </pc:sldChg>
      <pc:sldChg chg="modTransition modAnim">
        <pc:chgData name="Harsh Raj" userId="cda3b5bfe2122894" providerId="LiveId" clId="{2A8E713F-2D8B-442D-96A6-BAB5B6E1D11D}" dt="2023-09-20T18:12:21.436" v="443"/>
        <pc:sldMkLst>
          <pc:docMk/>
          <pc:sldMk cId="3126863250" sldId="548"/>
        </pc:sldMkLst>
      </pc:sldChg>
      <pc:sldChg chg="modSp mod ord modTransition modAnim">
        <pc:chgData name="Harsh Raj" userId="cda3b5bfe2122894" providerId="LiveId" clId="{2A8E713F-2D8B-442D-96A6-BAB5B6E1D11D}" dt="2023-09-20T18:12:26.987" v="444"/>
        <pc:sldMkLst>
          <pc:docMk/>
          <pc:sldMk cId="1226876818" sldId="549"/>
        </pc:sldMkLst>
        <pc:spChg chg="mod">
          <ac:chgData name="Harsh Raj" userId="cda3b5bfe2122894" providerId="LiveId" clId="{2A8E713F-2D8B-442D-96A6-BAB5B6E1D11D}" dt="2023-09-20T17:53:59.977" v="288" actId="1076"/>
          <ac:spMkLst>
            <pc:docMk/>
            <pc:sldMk cId="1226876818" sldId="549"/>
            <ac:spMk id="3" creationId="{C9E663A0-5F2B-73FB-D99C-03795CFBC859}"/>
          </ac:spMkLst>
        </pc:spChg>
        <pc:spChg chg="mod">
          <ac:chgData name="Harsh Raj" userId="cda3b5bfe2122894" providerId="LiveId" clId="{2A8E713F-2D8B-442D-96A6-BAB5B6E1D11D}" dt="2023-09-20T17:53:57.341" v="287" actId="1076"/>
          <ac:spMkLst>
            <pc:docMk/>
            <pc:sldMk cId="1226876818" sldId="549"/>
            <ac:spMk id="4" creationId="{F280E452-A0FD-EB83-05C7-A9230666B653}"/>
          </ac:spMkLst>
        </pc:spChg>
        <pc:spChg chg="mod">
          <ac:chgData name="Harsh Raj" userId="cda3b5bfe2122894" providerId="LiveId" clId="{2A8E713F-2D8B-442D-96A6-BAB5B6E1D11D}" dt="2023-09-20T17:54:07.952" v="290" actId="1076"/>
          <ac:spMkLst>
            <pc:docMk/>
            <pc:sldMk cId="1226876818" sldId="549"/>
            <ac:spMk id="5" creationId="{25AA23FF-7DAF-620C-62B6-BB7114075031}"/>
          </ac:spMkLst>
        </pc:spChg>
        <pc:spChg chg="mod">
          <ac:chgData name="Harsh Raj" userId="cda3b5bfe2122894" providerId="LiveId" clId="{2A8E713F-2D8B-442D-96A6-BAB5B6E1D11D}" dt="2023-09-20T17:54:11.225" v="291" actId="1076"/>
          <ac:spMkLst>
            <pc:docMk/>
            <pc:sldMk cId="1226876818" sldId="549"/>
            <ac:spMk id="6" creationId="{09A527C6-AFD1-B8B2-F52D-352B2EA2D598}"/>
          </ac:spMkLst>
        </pc:spChg>
      </pc:sldChg>
      <pc:sldChg chg="addSp delSp modSp new mod modTransition modClrScheme modAnim chgLayout">
        <pc:chgData name="Harsh Raj" userId="cda3b5bfe2122894" providerId="LiveId" clId="{2A8E713F-2D8B-442D-96A6-BAB5B6E1D11D}" dt="2023-09-20T18:12:31.085" v="445"/>
        <pc:sldMkLst>
          <pc:docMk/>
          <pc:sldMk cId="2652731854" sldId="550"/>
        </pc:sldMkLst>
        <pc:spChg chg="del mod ord">
          <ac:chgData name="Harsh Raj" userId="cda3b5bfe2122894" providerId="LiveId" clId="{2A8E713F-2D8B-442D-96A6-BAB5B6E1D11D}" dt="2023-09-20T17:33:53.765" v="53" actId="700"/>
          <ac:spMkLst>
            <pc:docMk/>
            <pc:sldMk cId="2652731854" sldId="550"/>
            <ac:spMk id="2" creationId="{9D0FE6B4-CBF2-7A1E-752E-00893F1EF5ED}"/>
          </ac:spMkLst>
        </pc:spChg>
        <pc:spChg chg="del mod ord">
          <ac:chgData name="Harsh Raj" userId="cda3b5bfe2122894" providerId="LiveId" clId="{2A8E713F-2D8B-442D-96A6-BAB5B6E1D11D}" dt="2023-09-20T17:33:53.765" v="53" actId="700"/>
          <ac:spMkLst>
            <pc:docMk/>
            <pc:sldMk cId="2652731854" sldId="550"/>
            <ac:spMk id="3" creationId="{D32B7C4F-8A0F-628C-8EF3-017826F5EA39}"/>
          </ac:spMkLst>
        </pc:spChg>
        <pc:spChg chg="del">
          <ac:chgData name="Harsh Raj" userId="cda3b5bfe2122894" providerId="LiveId" clId="{2A8E713F-2D8B-442D-96A6-BAB5B6E1D11D}" dt="2023-09-20T17:33:53.765" v="53" actId="700"/>
          <ac:spMkLst>
            <pc:docMk/>
            <pc:sldMk cId="2652731854" sldId="550"/>
            <ac:spMk id="4" creationId="{DE2980C7-B12C-7CE8-448D-38B10A9DEA22}"/>
          </ac:spMkLst>
        </pc:spChg>
        <pc:spChg chg="del">
          <ac:chgData name="Harsh Raj" userId="cda3b5bfe2122894" providerId="LiveId" clId="{2A8E713F-2D8B-442D-96A6-BAB5B6E1D11D}" dt="2023-09-20T17:33:53.765" v="53" actId="700"/>
          <ac:spMkLst>
            <pc:docMk/>
            <pc:sldMk cId="2652731854" sldId="550"/>
            <ac:spMk id="5" creationId="{1A9D2E10-68CE-3713-865A-4A5ACF7E41B7}"/>
          </ac:spMkLst>
        </pc:spChg>
        <pc:spChg chg="del">
          <ac:chgData name="Harsh Raj" userId="cda3b5bfe2122894" providerId="LiveId" clId="{2A8E713F-2D8B-442D-96A6-BAB5B6E1D11D}" dt="2023-09-20T17:33:53.765" v="53" actId="700"/>
          <ac:spMkLst>
            <pc:docMk/>
            <pc:sldMk cId="2652731854" sldId="550"/>
            <ac:spMk id="6" creationId="{DE6871A4-8BA3-ADD9-08BF-9CE69FF1DC46}"/>
          </ac:spMkLst>
        </pc:spChg>
        <pc:spChg chg="mod ord">
          <ac:chgData name="Harsh Raj" userId="cda3b5bfe2122894" providerId="LiveId" clId="{2A8E713F-2D8B-442D-96A6-BAB5B6E1D11D}" dt="2023-09-20T17:34:53.447" v="109" actId="20577"/>
          <ac:spMkLst>
            <pc:docMk/>
            <pc:sldMk cId="2652731854" sldId="550"/>
            <ac:spMk id="7" creationId="{E436F65A-5D96-7341-A346-D467B44B74F4}"/>
          </ac:spMkLst>
        </pc:spChg>
        <pc:spChg chg="mod ord">
          <ac:chgData name="Harsh Raj" userId="cda3b5bfe2122894" providerId="LiveId" clId="{2A8E713F-2D8B-442D-96A6-BAB5B6E1D11D}" dt="2023-09-20T17:33:53.765" v="53" actId="700"/>
          <ac:spMkLst>
            <pc:docMk/>
            <pc:sldMk cId="2652731854" sldId="550"/>
            <ac:spMk id="8" creationId="{51190F68-E24D-8E93-7090-6E31DB524ACE}"/>
          </ac:spMkLst>
        </pc:spChg>
        <pc:spChg chg="add mod ord">
          <ac:chgData name="Harsh Raj" userId="cda3b5bfe2122894" providerId="LiveId" clId="{2A8E713F-2D8B-442D-96A6-BAB5B6E1D11D}" dt="2023-09-20T17:34:00.284" v="67" actId="20577"/>
          <ac:spMkLst>
            <pc:docMk/>
            <pc:sldMk cId="2652731854" sldId="550"/>
            <ac:spMk id="9" creationId="{9079FC96-3146-860D-4FAF-1FB8B0AE03A8}"/>
          </ac:spMkLst>
        </pc:spChg>
        <pc:spChg chg="add mod ord">
          <ac:chgData name="Harsh Raj" userId="cda3b5bfe2122894" providerId="LiveId" clId="{2A8E713F-2D8B-442D-96A6-BAB5B6E1D11D}" dt="2023-09-20T17:34:37.395" v="73" actId="20577"/>
          <ac:spMkLst>
            <pc:docMk/>
            <pc:sldMk cId="2652731854" sldId="550"/>
            <ac:spMk id="10" creationId="{81EBF54B-28DC-85EF-4D8D-DAC871E1D74A}"/>
          </ac:spMkLst>
        </pc:spChg>
      </pc:sldChg>
      <pc:sldChg chg="addSp delSp modSp new mod modTransition modClrScheme modAnim chgLayout">
        <pc:chgData name="Harsh Raj" userId="cda3b5bfe2122894" providerId="LiveId" clId="{2A8E713F-2D8B-442D-96A6-BAB5B6E1D11D}" dt="2023-09-20T18:10:03.191" v="431"/>
        <pc:sldMkLst>
          <pc:docMk/>
          <pc:sldMk cId="2608269600" sldId="551"/>
        </pc:sldMkLst>
        <pc:spChg chg="del mod ord">
          <ac:chgData name="Harsh Raj" userId="cda3b5bfe2122894" providerId="LiveId" clId="{2A8E713F-2D8B-442D-96A6-BAB5B6E1D11D}" dt="2023-09-20T17:56:36.556" v="305" actId="700"/>
          <ac:spMkLst>
            <pc:docMk/>
            <pc:sldMk cId="2608269600" sldId="551"/>
            <ac:spMk id="2" creationId="{F0B88A05-B843-22AD-92B1-96BC10FC8E1A}"/>
          </ac:spMkLst>
        </pc:spChg>
        <pc:spChg chg="del mod ord">
          <ac:chgData name="Harsh Raj" userId="cda3b5bfe2122894" providerId="LiveId" clId="{2A8E713F-2D8B-442D-96A6-BAB5B6E1D11D}" dt="2023-09-20T17:56:36.556" v="305" actId="700"/>
          <ac:spMkLst>
            <pc:docMk/>
            <pc:sldMk cId="2608269600" sldId="551"/>
            <ac:spMk id="3" creationId="{72B9D34E-41AD-D102-3A50-0BD3E0A29954}"/>
          </ac:spMkLst>
        </pc:spChg>
        <pc:spChg chg="del">
          <ac:chgData name="Harsh Raj" userId="cda3b5bfe2122894" providerId="LiveId" clId="{2A8E713F-2D8B-442D-96A6-BAB5B6E1D11D}" dt="2023-09-20T17:56:36.556" v="305" actId="700"/>
          <ac:spMkLst>
            <pc:docMk/>
            <pc:sldMk cId="2608269600" sldId="551"/>
            <ac:spMk id="4" creationId="{CDB945E5-F928-8565-5C58-49728394BF97}"/>
          </ac:spMkLst>
        </pc:spChg>
        <pc:spChg chg="del">
          <ac:chgData name="Harsh Raj" userId="cda3b5bfe2122894" providerId="LiveId" clId="{2A8E713F-2D8B-442D-96A6-BAB5B6E1D11D}" dt="2023-09-20T17:56:36.556" v="305" actId="700"/>
          <ac:spMkLst>
            <pc:docMk/>
            <pc:sldMk cId="2608269600" sldId="551"/>
            <ac:spMk id="5" creationId="{AB691286-E69F-77CB-3D73-65ED77A23047}"/>
          </ac:spMkLst>
        </pc:spChg>
        <pc:spChg chg="del">
          <ac:chgData name="Harsh Raj" userId="cda3b5bfe2122894" providerId="LiveId" clId="{2A8E713F-2D8B-442D-96A6-BAB5B6E1D11D}" dt="2023-09-20T17:56:36.556" v="305" actId="700"/>
          <ac:spMkLst>
            <pc:docMk/>
            <pc:sldMk cId="2608269600" sldId="551"/>
            <ac:spMk id="6" creationId="{22A7E202-C105-5C1B-22EC-24F1074B02DA}"/>
          </ac:spMkLst>
        </pc:spChg>
        <pc:spChg chg="add del mod ord">
          <ac:chgData name="Harsh Raj" userId="cda3b5bfe2122894" providerId="LiveId" clId="{2A8E713F-2D8B-442D-96A6-BAB5B6E1D11D}" dt="2023-09-20T17:58:09.042" v="353" actId="20577"/>
          <ac:spMkLst>
            <pc:docMk/>
            <pc:sldMk cId="2608269600" sldId="551"/>
            <ac:spMk id="7" creationId="{0CF503C6-31A9-CE31-4DC8-91598357D8F1}"/>
          </ac:spMkLst>
        </pc:spChg>
        <pc:spChg chg="mod ord">
          <ac:chgData name="Harsh Raj" userId="cda3b5bfe2122894" providerId="LiveId" clId="{2A8E713F-2D8B-442D-96A6-BAB5B6E1D11D}" dt="2023-09-20T17:56:36.556" v="305" actId="700"/>
          <ac:spMkLst>
            <pc:docMk/>
            <pc:sldMk cId="2608269600" sldId="551"/>
            <ac:spMk id="8" creationId="{FD32BAF8-29B1-2D5D-54BF-BD89B1D717FC}"/>
          </ac:spMkLst>
        </pc:spChg>
        <pc:spChg chg="add mod ord">
          <ac:chgData name="Harsh Raj" userId="cda3b5bfe2122894" providerId="LiveId" clId="{2A8E713F-2D8B-442D-96A6-BAB5B6E1D11D}" dt="2023-09-20T17:56:54.295" v="314" actId="255"/>
          <ac:spMkLst>
            <pc:docMk/>
            <pc:sldMk cId="2608269600" sldId="551"/>
            <ac:spMk id="9" creationId="{18510C97-09E0-C99C-FA0D-5FFACAFA535E}"/>
          </ac:spMkLst>
        </pc:spChg>
        <pc:spChg chg="add mod ord">
          <ac:chgData name="Harsh Raj" userId="cda3b5bfe2122894" providerId="LiveId" clId="{2A8E713F-2D8B-442D-96A6-BAB5B6E1D11D}" dt="2023-09-20T17:57:54.858" v="317" actId="255"/>
          <ac:spMkLst>
            <pc:docMk/>
            <pc:sldMk cId="2608269600" sldId="551"/>
            <ac:spMk id="10" creationId="{B1274D4D-CE2F-A4DB-8EC1-9F627CF16101}"/>
          </ac:spMkLst>
        </pc:spChg>
      </pc:sldChg>
    </pc:docChg>
  </pc:docChgLst>
  <pc:docChgLst>
    <pc:chgData name="Harsh Raj" userId="cda3b5bfe2122894" providerId="LiveId" clId="{FA2D0628-9F54-44F1-B299-56F2430D0464}"/>
    <pc:docChg chg="custSel modSld">
      <pc:chgData name="Harsh Raj" userId="cda3b5bfe2122894" providerId="LiveId" clId="{FA2D0628-9F54-44F1-B299-56F2430D0464}" dt="2024-03-24T23:01:18.028" v="108" actId="1076"/>
      <pc:docMkLst>
        <pc:docMk/>
      </pc:docMkLst>
      <pc:sldChg chg="modSp mod modAnim">
        <pc:chgData name="Harsh Raj" userId="cda3b5bfe2122894" providerId="LiveId" clId="{FA2D0628-9F54-44F1-B299-56F2430D0464}" dt="2024-03-24T23:01:18.028" v="108" actId="1076"/>
        <pc:sldMkLst>
          <pc:docMk/>
          <pc:sldMk cId="1723491119" sldId="530"/>
        </pc:sldMkLst>
        <pc:spChg chg="mod">
          <ac:chgData name="Harsh Raj" userId="cda3b5bfe2122894" providerId="LiveId" clId="{FA2D0628-9F54-44F1-B299-56F2430D0464}" dt="2024-03-24T23:01:10.366" v="107" actId="1076"/>
          <ac:spMkLst>
            <pc:docMk/>
            <pc:sldMk cId="1723491119" sldId="530"/>
            <ac:spMk id="2" creationId="{DC870DB4-0446-EF22-E8E0-3A5B83923AC0}"/>
          </ac:spMkLst>
        </pc:spChg>
        <pc:spChg chg="mod">
          <ac:chgData name="Harsh Raj" userId="cda3b5bfe2122894" providerId="LiveId" clId="{FA2D0628-9F54-44F1-B299-56F2430D0464}" dt="2024-03-24T23:01:18.028" v="108" actId="1076"/>
          <ac:spMkLst>
            <pc:docMk/>
            <pc:sldMk cId="1723491119" sldId="530"/>
            <ac:spMk id="5" creationId="{F249315D-62B2-0C53-F181-6C2B97AF43A4}"/>
          </ac:spMkLst>
        </pc:spChg>
      </pc:sldChg>
      <pc:sldChg chg="modSp modAnim">
        <pc:chgData name="Harsh Raj" userId="cda3b5bfe2122894" providerId="LiveId" clId="{FA2D0628-9F54-44F1-B299-56F2430D0464}" dt="2024-03-24T22:53:46.301" v="27" actId="20577"/>
        <pc:sldMkLst>
          <pc:docMk/>
          <pc:sldMk cId="3548027083" sldId="531"/>
        </pc:sldMkLst>
        <pc:spChg chg="mod">
          <ac:chgData name="Harsh Raj" userId="cda3b5bfe2122894" providerId="LiveId" clId="{FA2D0628-9F54-44F1-B299-56F2430D0464}" dt="2024-03-24T22:53:46.301" v="27" actId="20577"/>
          <ac:spMkLst>
            <pc:docMk/>
            <pc:sldMk cId="3548027083" sldId="531"/>
            <ac:spMk id="3" creationId="{199158D4-7B61-0A48-E33F-792278D05724}"/>
          </ac:spMkLst>
        </pc:spChg>
      </pc:sldChg>
      <pc:sldChg chg="modSp modAnim">
        <pc:chgData name="Harsh Raj" userId="cda3b5bfe2122894" providerId="LiveId" clId="{FA2D0628-9F54-44F1-B299-56F2430D0464}" dt="2024-03-24T22:53:52.854" v="28" actId="20577"/>
        <pc:sldMkLst>
          <pc:docMk/>
          <pc:sldMk cId="3380759881" sldId="533"/>
        </pc:sldMkLst>
        <pc:spChg chg="mod">
          <ac:chgData name="Harsh Raj" userId="cda3b5bfe2122894" providerId="LiveId" clId="{FA2D0628-9F54-44F1-B299-56F2430D0464}" dt="2024-03-24T22:53:52.854" v="28" actId="20577"/>
          <ac:spMkLst>
            <pc:docMk/>
            <pc:sldMk cId="3380759881" sldId="533"/>
            <ac:spMk id="3" creationId="{5A82A8B0-333F-633E-3FA7-D38DBFB10971}"/>
          </ac:spMkLst>
        </pc:spChg>
      </pc:sldChg>
      <pc:sldChg chg="delSp modSp mod modAnim">
        <pc:chgData name="Harsh Raj" userId="cda3b5bfe2122894" providerId="LiveId" clId="{FA2D0628-9F54-44F1-B299-56F2430D0464}" dt="2024-03-24T22:54:11.566" v="31" actId="20577"/>
        <pc:sldMkLst>
          <pc:docMk/>
          <pc:sldMk cId="548476299" sldId="534"/>
        </pc:sldMkLst>
        <pc:spChg chg="mod">
          <ac:chgData name="Harsh Raj" userId="cda3b5bfe2122894" providerId="LiveId" clId="{FA2D0628-9F54-44F1-B299-56F2430D0464}" dt="2024-03-24T22:54:11.566" v="31" actId="20577"/>
          <ac:spMkLst>
            <pc:docMk/>
            <pc:sldMk cId="548476299" sldId="534"/>
            <ac:spMk id="3" creationId="{C05FF0B8-5B51-7376-0271-8D849CA3F8A8}"/>
          </ac:spMkLst>
        </pc:spChg>
        <pc:picChg chg="del">
          <ac:chgData name="Harsh Raj" userId="cda3b5bfe2122894" providerId="LiveId" clId="{FA2D0628-9F54-44F1-B299-56F2430D0464}" dt="2024-03-24T22:54:08.336" v="30" actId="478"/>
          <ac:picMkLst>
            <pc:docMk/>
            <pc:sldMk cId="548476299" sldId="534"/>
            <ac:picMk id="10" creationId="{F0148D5E-25D1-9352-F6D4-62670D073F90}"/>
          </ac:picMkLst>
        </pc:picChg>
      </pc:sldChg>
      <pc:sldChg chg="addSp delSp modSp mod delAnim modAnim">
        <pc:chgData name="Harsh Raj" userId="cda3b5bfe2122894" providerId="LiveId" clId="{FA2D0628-9F54-44F1-B299-56F2430D0464}" dt="2024-03-24T22:55:26.065" v="44" actId="478"/>
        <pc:sldMkLst>
          <pc:docMk/>
          <pc:sldMk cId="765210901" sldId="538"/>
        </pc:sldMkLst>
        <pc:spChg chg="del mod">
          <ac:chgData name="Harsh Raj" userId="cda3b5bfe2122894" providerId="LiveId" clId="{FA2D0628-9F54-44F1-B299-56F2430D0464}" dt="2024-03-24T22:55:06.193" v="38" actId="478"/>
          <ac:spMkLst>
            <pc:docMk/>
            <pc:sldMk cId="765210901" sldId="538"/>
            <ac:spMk id="3" creationId="{C31605EE-24B6-95D8-DE5E-BEC2F03ECECA}"/>
          </ac:spMkLst>
        </pc:spChg>
        <pc:spChg chg="del mod">
          <ac:chgData name="Harsh Raj" userId="cda3b5bfe2122894" providerId="LiveId" clId="{FA2D0628-9F54-44F1-B299-56F2430D0464}" dt="2024-03-24T22:55:26.065" v="44" actId="478"/>
          <ac:spMkLst>
            <pc:docMk/>
            <pc:sldMk cId="765210901" sldId="538"/>
            <ac:spMk id="4" creationId="{BE22F651-7ABC-015D-B5C4-622708A64CB1}"/>
          </ac:spMkLst>
        </pc:spChg>
        <pc:spChg chg="del">
          <ac:chgData name="Harsh Raj" userId="cda3b5bfe2122894" providerId="LiveId" clId="{FA2D0628-9F54-44F1-B299-56F2430D0464}" dt="2024-03-24T22:55:09.188" v="39" actId="478"/>
          <ac:spMkLst>
            <pc:docMk/>
            <pc:sldMk cId="765210901" sldId="538"/>
            <ac:spMk id="5" creationId="{6A1E0F07-3291-4EE2-1286-04C97165BA68}"/>
          </ac:spMkLst>
        </pc:spChg>
        <pc:spChg chg="del">
          <ac:chgData name="Harsh Raj" userId="cda3b5bfe2122894" providerId="LiveId" clId="{FA2D0628-9F54-44F1-B299-56F2430D0464}" dt="2024-03-24T22:55:14.899" v="41" actId="478"/>
          <ac:spMkLst>
            <pc:docMk/>
            <pc:sldMk cId="765210901" sldId="538"/>
            <ac:spMk id="6" creationId="{3DF22CC9-1295-2B21-05A9-68A44E669B8F}"/>
          </ac:spMkLst>
        </pc:spChg>
        <pc:spChg chg="add del mod">
          <ac:chgData name="Harsh Raj" userId="cda3b5bfe2122894" providerId="LiveId" clId="{FA2D0628-9F54-44F1-B299-56F2430D0464}" dt="2024-03-24T22:55:11.701" v="40" actId="478"/>
          <ac:spMkLst>
            <pc:docMk/>
            <pc:sldMk cId="765210901" sldId="538"/>
            <ac:spMk id="10" creationId="{C69FAE29-A702-3EFB-046D-9FFFEDB5FEF6}"/>
          </ac:spMkLst>
        </pc:spChg>
        <pc:spChg chg="add del mod">
          <ac:chgData name="Harsh Raj" userId="cda3b5bfe2122894" providerId="LiveId" clId="{FA2D0628-9F54-44F1-B299-56F2430D0464}" dt="2024-03-24T22:55:19.607" v="42" actId="478"/>
          <ac:spMkLst>
            <pc:docMk/>
            <pc:sldMk cId="765210901" sldId="538"/>
            <ac:spMk id="12" creationId="{3813BD92-07D6-453F-8EEF-60C901607D78}"/>
          </ac:spMkLst>
        </pc:spChg>
      </pc:sldChg>
      <pc:sldChg chg="modSp modAnim">
        <pc:chgData name="Harsh Raj" userId="cda3b5bfe2122894" providerId="LiveId" clId="{FA2D0628-9F54-44F1-B299-56F2430D0464}" dt="2024-03-24T22:53:59.424" v="29" actId="20577"/>
        <pc:sldMkLst>
          <pc:docMk/>
          <pc:sldMk cId="1958759625" sldId="543"/>
        </pc:sldMkLst>
        <pc:spChg chg="mod">
          <ac:chgData name="Harsh Raj" userId="cda3b5bfe2122894" providerId="LiveId" clId="{FA2D0628-9F54-44F1-B299-56F2430D0464}" dt="2024-03-24T22:53:59.424" v="29" actId="20577"/>
          <ac:spMkLst>
            <pc:docMk/>
            <pc:sldMk cId="1958759625" sldId="543"/>
            <ac:spMk id="3" creationId="{6F9C1627-7A56-025E-482D-E2AB014EDF92}"/>
          </ac:spMkLst>
        </pc:spChg>
      </pc:sldChg>
      <pc:sldChg chg="modSp">
        <pc:chgData name="Harsh Raj" userId="cda3b5bfe2122894" providerId="LiveId" clId="{FA2D0628-9F54-44F1-B299-56F2430D0464}" dt="2024-03-24T22:56:14.435" v="57" actId="20577"/>
        <pc:sldMkLst>
          <pc:docMk/>
          <pc:sldMk cId="1877701230" sldId="544"/>
        </pc:sldMkLst>
        <pc:spChg chg="mod">
          <ac:chgData name="Harsh Raj" userId="cda3b5bfe2122894" providerId="LiveId" clId="{FA2D0628-9F54-44F1-B299-56F2430D0464}" dt="2024-03-24T22:56:14.435" v="57" actId="20577"/>
          <ac:spMkLst>
            <pc:docMk/>
            <pc:sldMk cId="1877701230" sldId="544"/>
            <ac:spMk id="3" creationId="{55519D01-29BE-BE76-41C5-9D58AD8119DC}"/>
          </ac:spMkLst>
        </pc:spChg>
      </pc:sldChg>
      <pc:sldChg chg="modSp modAnim">
        <pc:chgData name="Harsh Raj" userId="cda3b5bfe2122894" providerId="LiveId" clId="{FA2D0628-9F54-44F1-B299-56F2430D0464}" dt="2024-03-24T22:54:18.095" v="32" actId="20577"/>
        <pc:sldMkLst>
          <pc:docMk/>
          <pc:sldMk cId="3599997116" sldId="547"/>
        </pc:sldMkLst>
        <pc:spChg chg="mod">
          <ac:chgData name="Harsh Raj" userId="cda3b5bfe2122894" providerId="LiveId" clId="{FA2D0628-9F54-44F1-B299-56F2430D0464}" dt="2024-03-24T22:54:18.095" v="32" actId="20577"/>
          <ac:spMkLst>
            <pc:docMk/>
            <pc:sldMk cId="3599997116" sldId="547"/>
            <ac:spMk id="10" creationId="{F7A5F235-54EA-027B-DB82-298E6C9DAADB}"/>
          </ac:spMkLst>
        </pc:spChg>
      </pc:sldChg>
      <pc:sldChg chg="modSp modAnim">
        <pc:chgData name="Harsh Raj" userId="cda3b5bfe2122894" providerId="LiveId" clId="{FA2D0628-9F54-44F1-B299-56F2430D0464}" dt="2024-03-24T22:54:49.423" v="33" actId="20577"/>
        <pc:sldMkLst>
          <pc:docMk/>
          <pc:sldMk cId="3126863250" sldId="548"/>
        </pc:sldMkLst>
        <pc:spChg chg="mod">
          <ac:chgData name="Harsh Raj" userId="cda3b5bfe2122894" providerId="LiveId" clId="{FA2D0628-9F54-44F1-B299-56F2430D0464}" dt="2024-03-24T22:54:49.423" v="33" actId="20577"/>
          <ac:spMkLst>
            <pc:docMk/>
            <pc:sldMk cId="3126863250" sldId="548"/>
            <ac:spMk id="3" creationId="{8AC1EA5F-A108-64B0-8C8F-E46E0640D9FF}"/>
          </ac:spMkLst>
        </pc:spChg>
      </pc:sldChg>
      <pc:sldChg chg="addSp delSp modSp mod delAnim modAnim">
        <pc:chgData name="Harsh Raj" userId="cda3b5bfe2122894" providerId="LiveId" clId="{FA2D0628-9F54-44F1-B299-56F2430D0464}" dt="2024-03-24T22:55:49.294" v="53" actId="478"/>
        <pc:sldMkLst>
          <pc:docMk/>
          <pc:sldMk cId="1226876818" sldId="549"/>
        </pc:sldMkLst>
        <pc:spChg chg="del">
          <ac:chgData name="Harsh Raj" userId="cda3b5bfe2122894" providerId="LiveId" clId="{FA2D0628-9F54-44F1-B299-56F2430D0464}" dt="2024-03-24T22:55:30.965" v="45" actId="478"/>
          <ac:spMkLst>
            <pc:docMk/>
            <pc:sldMk cId="1226876818" sldId="549"/>
            <ac:spMk id="3" creationId="{C9E663A0-5F2B-73FB-D99C-03795CFBC859}"/>
          </ac:spMkLst>
        </pc:spChg>
        <pc:spChg chg="del mod">
          <ac:chgData name="Harsh Raj" userId="cda3b5bfe2122894" providerId="LiveId" clId="{FA2D0628-9F54-44F1-B299-56F2430D0464}" dt="2024-03-24T22:55:49.294" v="53" actId="478"/>
          <ac:spMkLst>
            <pc:docMk/>
            <pc:sldMk cId="1226876818" sldId="549"/>
            <ac:spMk id="4" creationId="{F280E452-A0FD-EB83-05C7-A9230666B653}"/>
          </ac:spMkLst>
        </pc:spChg>
        <pc:spChg chg="del">
          <ac:chgData name="Harsh Raj" userId="cda3b5bfe2122894" providerId="LiveId" clId="{FA2D0628-9F54-44F1-B299-56F2430D0464}" dt="2024-03-24T22:55:35.349" v="47" actId="478"/>
          <ac:spMkLst>
            <pc:docMk/>
            <pc:sldMk cId="1226876818" sldId="549"/>
            <ac:spMk id="5" creationId="{25AA23FF-7DAF-620C-62B6-BB7114075031}"/>
          </ac:spMkLst>
        </pc:spChg>
        <pc:spChg chg="del mod">
          <ac:chgData name="Harsh Raj" userId="cda3b5bfe2122894" providerId="LiveId" clId="{FA2D0628-9F54-44F1-B299-56F2430D0464}" dt="2024-03-24T22:55:41.794" v="50" actId="478"/>
          <ac:spMkLst>
            <pc:docMk/>
            <pc:sldMk cId="1226876818" sldId="549"/>
            <ac:spMk id="6" creationId="{09A527C6-AFD1-B8B2-F52D-352B2EA2D598}"/>
          </ac:spMkLst>
        </pc:spChg>
        <pc:spChg chg="add del mod">
          <ac:chgData name="Harsh Raj" userId="cda3b5bfe2122894" providerId="LiveId" clId="{FA2D0628-9F54-44F1-B299-56F2430D0464}" dt="2024-03-24T22:55:33.740" v="46" actId="478"/>
          <ac:spMkLst>
            <pc:docMk/>
            <pc:sldMk cId="1226876818" sldId="549"/>
            <ac:spMk id="10" creationId="{F268F41C-9B28-F720-9E71-EEB4E4BCED02}"/>
          </ac:spMkLst>
        </pc:spChg>
        <pc:spChg chg="add del mod">
          <ac:chgData name="Harsh Raj" userId="cda3b5bfe2122894" providerId="LiveId" clId="{FA2D0628-9F54-44F1-B299-56F2430D0464}" dt="2024-03-24T22:55:38.496" v="48" actId="478"/>
          <ac:spMkLst>
            <pc:docMk/>
            <pc:sldMk cId="1226876818" sldId="549"/>
            <ac:spMk id="12" creationId="{F6B0231A-E703-68A6-E5D6-E51965D69A2C}"/>
          </ac:spMkLst>
        </pc:spChg>
        <pc:spChg chg="add del mod">
          <ac:chgData name="Harsh Raj" userId="cda3b5bfe2122894" providerId="LiveId" clId="{FA2D0628-9F54-44F1-B299-56F2430D0464}" dt="2024-03-24T22:55:44.986" v="51" actId="478"/>
          <ac:spMkLst>
            <pc:docMk/>
            <pc:sldMk cId="1226876818" sldId="549"/>
            <ac:spMk id="14" creationId="{3DA512D9-F291-4FFA-8B61-DA8C34F7D30D}"/>
          </ac:spMkLst>
        </pc:spChg>
      </pc:sldChg>
      <pc:sldChg chg="modSp modAnim">
        <pc:chgData name="Harsh Raj" userId="cda3b5bfe2122894" providerId="LiveId" clId="{FA2D0628-9F54-44F1-B299-56F2430D0464}" dt="2024-03-24T22:56:07.848" v="55" actId="6549"/>
        <pc:sldMkLst>
          <pc:docMk/>
          <pc:sldMk cId="2652731854" sldId="550"/>
        </pc:sldMkLst>
        <pc:spChg chg="mod">
          <ac:chgData name="Harsh Raj" userId="cda3b5bfe2122894" providerId="LiveId" clId="{FA2D0628-9F54-44F1-B299-56F2430D0464}" dt="2024-03-24T22:56:07.848" v="55" actId="6549"/>
          <ac:spMkLst>
            <pc:docMk/>
            <pc:sldMk cId="2652731854" sldId="550"/>
            <ac:spMk id="10" creationId="{81EBF54B-28DC-85EF-4D8D-DAC871E1D74A}"/>
          </ac:spMkLst>
        </pc:spChg>
      </pc:sldChg>
      <pc:sldChg chg="modSp modAnim">
        <pc:chgData name="Harsh Raj" userId="cda3b5bfe2122894" providerId="LiveId" clId="{FA2D0628-9F54-44F1-B299-56F2430D0464}" dt="2024-03-24T22:55:57.314" v="54" actId="6549"/>
        <pc:sldMkLst>
          <pc:docMk/>
          <pc:sldMk cId="2608269600" sldId="551"/>
        </pc:sldMkLst>
        <pc:spChg chg="mod">
          <ac:chgData name="Harsh Raj" userId="cda3b5bfe2122894" providerId="LiveId" clId="{FA2D0628-9F54-44F1-B299-56F2430D0464}" dt="2024-03-24T22:55:57.314" v="54" actId="6549"/>
          <ac:spMkLst>
            <pc:docMk/>
            <pc:sldMk cId="2608269600" sldId="551"/>
            <ac:spMk id="10" creationId="{B1274D4D-CE2F-A4DB-8EC1-9F627CF161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Crypto: investing &amp; trading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Crypto: investing &amp; trading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Crypto: investing &amp; trading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Crypto: investing &amp; trading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Crypto: investing &amp; trading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Crypto: investing &amp; trading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Crypto: investing &amp; trading</a:t>
            </a:r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Crypto: investing &amp; trading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Crypto: investing &amp; trading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708" y="1755648"/>
            <a:ext cx="9921240" cy="1682496"/>
          </a:xfrm>
        </p:spPr>
        <p:txBody>
          <a:bodyPr/>
          <a:lstStyle/>
          <a:p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Comprehensive Case Study on-</a:t>
            </a:r>
            <a:br>
              <a:rPr lang="en-US" dirty="0"/>
            </a:br>
            <a:r>
              <a:rPr lang="en-US" dirty="0"/>
              <a:t>Software fault detection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249315D-62B2-0C53-F181-6C2B97AF4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1844" y="4087850"/>
            <a:ext cx="7068312" cy="758952"/>
          </a:xfrm>
        </p:spPr>
        <p:txBody>
          <a:bodyPr/>
          <a:lstStyle/>
          <a:p>
            <a:r>
              <a:rPr lang="en-US" dirty="0"/>
              <a:t>Harsh Raj</a:t>
            </a:r>
          </a:p>
          <a:p>
            <a:r>
              <a:rPr lang="en-US" dirty="0"/>
              <a:t>219302137</a:t>
            </a:r>
          </a:p>
          <a:p>
            <a:endParaRPr lang="en-US" dirty="0"/>
          </a:p>
          <a:p>
            <a:r>
              <a:rPr lang="en-US" dirty="0"/>
              <a:t>Under Guidance of</a:t>
            </a:r>
          </a:p>
          <a:p>
            <a:r>
              <a:rPr lang="en-US" dirty="0"/>
              <a:t>Dr Debolina Ghosh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3000">
        <p14:reveal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8510C97-09E0-C99C-FA0D-5FFACAFA53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000" dirty="0"/>
              <a:t>RESULT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B1274D4D-CE2F-A4DB-8EC1-9F627CF16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F503C6-31A9-CE31-4DC8-91598357D8F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191250"/>
            <a:ext cx="2332038" cy="273050"/>
          </a:xfrm>
        </p:spPr>
        <p:txBody>
          <a:bodyPr/>
          <a:lstStyle/>
          <a:p>
            <a:r>
              <a:rPr lang="en-US" dirty="0"/>
              <a:t>POLARIS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D32BAF8-29B1-2D5D-54BF-BD89B1D717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11163"/>
            <a:ext cx="522288" cy="311150"/>
          </a:xfrm>
        </p:spPr>
        <p:txBody>
          <a:bodyPr/>
          <a:lstStyle/>
          <a:p>
            <a:fld id="{294A09A9-5501-47C1-A89A-A340965A2BE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26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3000">
        <p14:reveal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079FC96-3146-860D-4FAF-1FB8B0AE0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Lesson learned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81EBF54B-28DC-85EF-4D8D-DAC871E1D7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36F65A-5D96-7341-A346-D467B44B74F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191250"/>
            <a:ext cx="2332038" cy="273050"/>
          </a:xfrm>
        </p:spPr>
        <p:txBody>
          <a:bodyPr/>
          <a:lstStyle/>
          <a:p>
            <a:r>
              <a:rPr lang="en-US" dirty="0"/>
              <a:t>POLARIS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190F68-E24D-8E93-7090-6E31DB524A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11163"/>
            <a:ext cx="522288" cy="311150"/>
          </a:xfrm>
        </p:spPr>
        <p:txBody>
          <a:bodyPr/>
          <a:lstStyle/>
          <a:p>
            <a:fld id="{294A09A9-5501-47C1-A89A-A340965A2BE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73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3000">
        <p14:reveal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Harsh Raj (IT 6B)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219302137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harsh.219302137@muj.manipal.edu </a:t>
            </a:r>
            <a:endParaRPr lang="en-US" dirty="0">
              <a:latin typeface="Segoe UI Light" panose="020B0502040204020203" pitchFamily="34" charset="0"/>
              <a:ea typeface="Calibri" panose="020F0502020204030204"/>
              <a:cs typeface="Segoe UI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3000">
        <p14:reveal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409555"/>
            <a:ext cx="8878824" cy="1069848"/>
          </a:xfrm>
        </p:spPr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1517904"/>
            <a:ext cx="6422136" cy="3282696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85594" y="6397912"/>
            <a:ext cx="2331720" cy="274320"/>
          </a:xfrm>
        </p:spPr>
        <p:txBody>
          <a:bodyPr/>
          <a:lstStyle/>
          <a:p>
            <a:r>
              <a:rPr lang="en-US" dirty="0"/>
              <a:t>POLARIS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4000">
        <p14:reveal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SUMMARY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ea typeface="+mn-lt"/>
              <a:cs typeface="Segoe UI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2000">
        <p14:reveal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3000">
        <p14:reveal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495220"/>
            <a:ext cx="8878824" cy="1069848"/>
          </a:xfrm>
        </p:spPr>
        <p:txBody>
          <a:bodyPr/>
          <a:lstStyle/>
          <a:p>
            <a:r>
              <a:rPr lang="en-US" dirty="0"/>
              <a:t>Company 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695" y="1761423"/>
            <a:ext cx="6422136" cy="3214356"/>
          </a:xfrm>
        </p:spPr>
        <p:txBody>
          <a:bodyPr/>
          <a:lstStyle/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3000">
        <p14:reveal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EA4227-1DD4-C3F7-FA4D-9B27E0D2E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A2EA85-CF1B-175C-EF7A-ACB36DEB6D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POLARIS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5E29A44-D033-A309-25DD-57BA939E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2400" dirty="0"/>
            </a:br>
            <a:endParaRPr lang="en-IN" sz="24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A5F235-54EA-027B-DB82-298E6C9DA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312" y="653555"/>
            <a:ext cx="6422136" cy="328269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999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3000">
        <p14:reveal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1755-4771-0B04-AB0E-CAF4B4B9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1EA5F-A108-64B0-8C8F-E46E0640D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2CBDF-F96F-D2D0-94E6-316DCCD2BF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90F6C-F59D-D0EA-F91B-2F8E516E3E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POLARIS</a:t>
            </a:r>
          </a:p>
        </p:txBody>
      </p:sp>
    </p:spTree>
    <p:extLst>
      <p:ext uri="{BB962C8B-B14F-4D97-AF65-F5344CB8AC3E}">
        <p14:creationId xmlns:p14="http://schemas.microsoft.com/office/powerpoint/2010/main" val="312686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3000">
        <p14:reveal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081" y="542144"/>
            <a:ext cx="8878824" cy="1069848"/>
          </a:xfrm>
        </p:spPr>
        <p:txBody>
          <a:bodyPr/>
          <a:lstStyle/>
          <a:p>
            <a:r>
              <a:rPr lang="en-US" dirty="0"/>
              <a:t>			SOLUTION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57080-19CA-8BBA-6050-8494551D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POLARIS</a:t>
            </a:r>
          </a:p>
        </p:txBody>
      </p:sp>
    </p:spTree>
    <p:extLst>
      <p:ext uri="{BB962C8B-B14F-4D97-AF65-F5344CB8AC3E}">
        <p14:creationId xmlns:p14="http://schemas.microsoft.com/office/powerpoint/2010/main" val="76521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4000">
        <p14:reveal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EB49-A03F-9FB0-A319-CABFD35EF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709" y="146304"/>
            <a:ext cx="8878824" cy="106984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48C9DD-1EE0-A870-701D-26BD08619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Crypto: investing &amp; trading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3BB979-D256-616A-FD13-E40796AE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7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3000">
        <p14:reveal dir="r"/>
      </p:transition>
    </mc:Choice>
    <mc:Fallback xmlns="">
      <p:transition spd="slow" advTm="3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161</TotalTime>
  <Words>69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Segoe UI Light</vt:lpstr>
      <vt:lpstr>Tw Cen MT</vt:lpstr>
      <vt:lpstr>Office Theme</vt:lpstr>
      <vt:lpstr>  Comprehensive Case Study on- Software fault detection</vt:lpstr>
      <vt:lpstr>CONTENTS</vt:lpstr>
      <vt:lpstr>SUMMARY</vt:lpstr>
      <vt:lpstr>INTRODUCTION</vt:lpstr>
      <vt:lpstr>Company Background</vt:lpstr>
      <vt:lpstr> </vt:lpstr>
      <vt:lpstr>Challenges</vt:lpstr>
      <vt:lpstr>   SOLUTION </vt:lpstr>
      <vt:lpstr>PowerPoint Presentation</vt:lpstr>
      <vt:lpstr>RESULT</vt:lpstr>
      <vt:lpstr>Lesson learned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SYNOPSYS POLARIS: Enhancing Software security</dc:title>
  <dc:creator>Harsh Raj</dc:creator>
  <cp:lastModifiedBy>Harsh Raj</cp:lastModifiedBy>
  <cp:revision>1</cp:revision>
  <dcterms:created xsi:type="dcterms:W3CDTF">2023-09-20T16:00:49Z</dcterms:created>
  <dcterms:modified xsi:type="dcterms:W3CDTF">2024-03-24T23:01:19Z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