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30" r:id="rId5"/>
    <p:sldId id="531" r:id="rId6"/>
    <p:sldId id="543" r:id="rId7"/>
    <p:sldId id="533" r:id="rId8"/>
    <p:sldId id="534" r:id="rId9"/>
    <p:sldId id="547" r:id="rId10"/>
    <p:sldId id="548" r:id="rId11"/>
    <p:sldId id="538" r:id="rId12"/>
    <p:sldId id="549" r:id="rId13"/>
    <p:sldId id="551" r:id="rId14"/>
    <p:sldId id="550" r:id="rId15"/>
    <p:sldId id="5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E713F-2D8B-442D-96A6-BAB5B6E1D11D}" v="325" dt="2023-09-20T18:23:45.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p:scale>
          <a:sx n="70" d="100"/>
          <a:sy n="70" d="100"/>
        </p:scale>
        <p:origin x="4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Raj" userId="cda3b5bfe2122894" providerId="LiveId" clId="{2A8E713F-2D8B-442D-96A6-BAB5B6E1D11D}"/>
    <pc:docChg chg="undo custSel addSld delSld modSld sldOrd">
      <pc:chgData name="Harsh Raj" userId="cda3b5bfe2122894" providerId="LiveId" clId="{2A8E713F-2D8B-442D-96A6-BAB5B6E1D11D}" dt="2023-09-20T18:23:45.370" v="535" actId="20577"/>
      <pc:docMkLst>
        <pc:docMk/>
      </pc:docMkLst>
      <pc:sldChg chg="modSp mod modTransition modAnim">
        <pc:chgData name="Harsh Raj" userId="cda3b5bfe2122894" providerId="LiveId" clId="{2A8E713F-2D8B-442D-96A6-BAB5B6E1D11D}" dt="2023-09-20T18:23:31.441" v="525" actId="20577"/>
        <pc:sldMkLst>
          <pc:docMk/>
          <pc:sldMk cId="1723491119" sldId="530"/>
        </pc:sldMkLst>
        <pc:spChg chg="mod">
          <ac:chgData name="Harsh Raj" userId="cda3b5bfe2122894" providerId="LiveId" clId="{2A8E713F-2D8B-442D-96A6-BAB5B6E1D11D}" dt="2023-09-20T18:23:26.697" v="515" actId="14100"/>
          <ac:spMkLst>
            <pc:docMk/>
            <pc:sldMk cId="1723491119" sldId="530"/>
            <ac:spMk id="2" creationId="{DC870DB4-0446-EF22-E8E0-3A5B83923AC0}"/>
          </ac:spMkLst>
        </pc:spChg>
        <pc:spChg chg="mod">
          <ac:chgData name="Harsh Raj" userId="cda3b5bfe2122894" providerId="LiveId" clId="{2A8E713F-2D8B-442D-96A6-BAB5B6E1D11D}" dt="2023-09-20T18:23:31.441" v="525" actId="20577"/>
          <ac:spMkLst>
            <pc:docMk/>
            <pc:sldMk cId="1723491119" sldId="530"/>
            <ac:spMk id="5" creationId="{F249315D-62B2-0C53-F181-6C2B97AF43A4}"/>
          </ac:spMkLst>
        </pc:spChg>
      </pc:sldChg>
      <pc:sldChg chg="modSp mod modTransition modAnim">
        <pc:chgData name="Harsh Raj" userId="cda3b5bfe2122894" providerId="LiveId" clId="{2A8E713F-2D8B-442D-96A6-BAB5B6E1D11D}" dt="2023-09-20T18:10:31.096" v="439"/>
        <pc:sldMkLst>
          <pc:docMk/>
          <pc:sldMk cId="3548027083" sldId="531"/>
        </pc:sldMkLst>
        <pc:spChg chg="mod">
          <ac:chgData name="Harsh Raj" userId="cda3b5bfe2122894" providerId="LiveId" clId="{2A8E713F-2D8B-442D-96A6-BAB5B6E1D11D}" dt="2023-09-20T17:46:26.974" v="189" actId="1076"/>
          <ac:spMkLst>
            <pc:docMk/>
            <pc:sldMk cId="3548027083" sldId="531"/>
            <ac:spMk id="2" creationId="{C07F7E09-6A9E-9FCC-7867-895F21ABE716}"/>
          </ac:spMkLst>
        </pc:spChg>
        <pc:spChg chg="mod">
          <ac:chgData name="Harsh Raj" userId="cda3b5bfe2122894" providerId="LiveId" clId="{2A8E713F-2D8B-442D-96A6-BAB5B6E1D11D}" dt="2023-09-20T17:45:47.970" v="181" actId="20577"/>
          <ac:spMkLst>
            <pc:docMk/>
            <pc:sldMk cId="3548027083" sldId="531"/>
            <ac:spMk id="3" creationId="{199158D4-7B61-0A48-E33F-792278D05724}"/>
          </ac:spMkLst>
        </pc:spChg>
      </pc:sldChg>
      <pc:sldChg chg="modTransition modAnim">
        <pc:chgData name="Harsh Raj" userId="cda3b5bfe2122894" providerId="LiveId" clId="{2A8E713F-2D8B-442D-96A6-BAB5B6E1D11D}" dt="2023-09-20T18:10:20.322" v="435"/>
        <pc:sldMkLst>
          <pc:docMk/>
          <pc:sldMk cId="3380759881" sldId="533"/>
        </pc:sldMkLst>
      </pc:sldChg>
      <pc:sldChg chg="addSp modSp mod modTransition modAnim">
        <pc:chgData name="Harsh Raj" userId="cda3b5bfe2122894" providerId="LiveId" clId="{2A8E713F-2D8B-442D-96A6-BAB5B6E1D11D}" dt="2023-09-20T18:19:46.945" v="470" actId="1076"/>
        <pc:sldMkLst>
          <pc:docMk/>
          <pc:sldMk cId="548476299" sldId="534"/>
        </pc:sldMkLst>
        <pc:spChg chg="mod">
          <ac:chgData name="Harsh Raj" userId="cda3b5bfe2122894" providerId="LiveId" clId="{2A8E713F-2D8B-442D-96A6-BAB5B6E1D11D}" dt="2023-09-20T18:01:21.561" v="360" actId="1076"/>
          <ac:spMkLst>
            <pc:docMk/>
            <pc:sldMk cId="548476299" sldId="534"/>
            <ac:spMk id="2" creationId="{797310B5-D907-A977-7A9C-69F8BEB7BB3F}"/>
          </ac:spMkLst>
        </pc:spChg>
        <pc:picChg chg="add mod">
          <ac:chgData name="Harsh Raj" userId="cda3b5bfe2122894" providerId="LiveId" clId="{2A8E713F-2D8B-442D-96A6-BAB5B6E1D11D}" dt="2023-09-20T18:19:46.945" v="470" actId="1076"/>
          <ac:picMkLst>
            <pc:docMk/>
            <pc:sldMk cId="548476299" sldId="534"/>
            <ac:picMk id="10" creationId="{F0148D5E-25D1-9352-F6D4-62670D073F90}"/>
          </ac:picMkLst>
        </pc:picChg>
      </pc:sldChg>
      <pc:sldChg chg="modSp mod modTransition modAnim">
        <pc:chgData name="Harsh Raj" userId="cda3b5bfe2122894" providerId="LiveId" clId="{2A8E713F-2D8B-442D-96A6-BAB5B6E1D11D}" dt="2023-09-20T18:09:38.414" v="428"/>
        <pc:sldMkLst>
          <pc:docMk/>
          <pc:sldMk cId="765210901" sldId="538"/>
        </pc:sldMkLst>
        <pc:spChg chg="mod">
          <ac:chgData name="Harsh Raj" userId="cda3b5bfe2122894" providerId="LiveId" clId="{2A8E713F-2D8B-442D-96A6-BAB5B6E1D11D}" dt="2023-09-20T17:36:09.896" v="112" actId="1076"/>
          <ac:spMkLst>
            <pc:docMk/>
            <pc:sldMk cId="765210901" sldId="538"/>
            <ac:spMk id="2" creationId="{D249E45E-D6A7-9780-F652-BAF86DFBCC00}"/>
          </ac:spMkLst>
        </pc:spChg>
        <pc:spChg chg="mod">
          <ac:chgData name="Harsh Raj" userId="cda3b5bfe2122894" providerId="LiveId" clId="{2A8E713F-2D8B-442D-96A6-BAB5B6E1D11D}" dt="2023-09-20T18:03:14.733" v="374" actId="1076"/>
          <ac:spMkLst>
            <pc:docMk/>
            <pc:sldMk cId="765210901" sldId="538"/>
            <ac:spMk id="3" creationId="{C31605EE-24B6-95D8-DE5E-BEC2F03ECECA}"/>
          </ac:spMkLst>
        </pc:spChg>
        <pc:spChg chg="mod">
          <ac:chgData name="Harsh Raj" userId="cda3b5bfe2122894" providerId="LiveId" clId="{2A8E713F-2D8B-442D-96A6-BAB5B6E1D11D}" dt="2023-09-20T18:03:08.061" v="372" actId="1076"/>
          <ac:spMkLst>
            <pc:docMk/>
            <pc:sldMk cId="765210901" sldId="538"/>
            <ac:spMk id="4" creationId="{BE22F651-7ABC-015D-B5C4-622708A64CB1}"/>
          </ac:spMkLst>
        </pc:spChg>
      </pc:sldChg>
      <pc:sldChg chg="modSp ord modTransition modAnim">
        <pc:chgData name="Harsh Raj" userId="cda3b5bfe2122894" providerId="LiveId" clId="{2A8E713F-2D8B-442D-96A6-BAB5B6E1D11D}" dt="2023-09-20T18:12:11.104" v="441"/>
        <pc:sldMkLst>
          <pc:docMk/>
          <pc:sldMk cId="1958759625" sldId="543"/>
        </pc:sldMkLst>
        <pc:spChg chg="mod">
          <ac:chgData name="Harsh Raj" userId="cda3b5bfe2122894" providerId="LiveId" clId="{2A8E713F-2D8B-442D-96A6-BAB5B6E1D11D}" dt="2023-09-20T18:05:46.632" v="378" actId="20577"/>
          <ac:spMkLst>
            <pc:docMk/>
            <pc:sldMk cId="1958759625" sldId="543"/>
            <ac:spMk id="3" creationId="{6F9C1627-7A56-025E-482D-E2AB014EDF92}"/>
          </ac:spMkLst>
        </pc:spChg>
      </pc:sldChg>
      <pc:sldChg chg="addSp delSp modSp mod modTransition modAnim">
        <pc:chgData name="Harsh Raj" userId="cda3b5bfe2122894" providerId="LiveId" clId="{2A8E713F-2D8B-442D-96A6-BAB5B6E1D11D}" dt="2023-09-20T18:23:45.370" v="535" actId="20577"/>
        <pc:sldMkLst>
          <pc:docMk/>
          <pc:sldMk cId="1877701230" sldId="544"/>
        </pc:sldMkLst>
        <pc:spChg chg="mod">
          <ac:chgData name="Harsh Raj" userId="cda3b5bfe2122894" providerId="LiveId" clId="{2A8E713F-2D8B-442D-96A6-BAB5B6E1D11D}" dt="2023-09-20T18:23:45.370" v="535" actId="20577"/>
          <ac:spMkLst>
            <pc:docMk/>
            <pc:sldMk cId="1877701230" sldId="544"/>
            <ac:spMk id="3" creationId="{55519D01-29BE-BE76-41C5-9D58AD8119DC}"/>
          </ac:spMkLst>
        </pc:spChg>
        <pc:picChg chg="add del mod">
          <ac:chgData name="Harsh Raj" userId="cda3b5bfe2122894" providerId="LiveId" clId="{2A8E713F-2D8B-442D-96A6-BAB5B6E1D11D}" dt="2023-09-20T18:22:11.027" v="480" actId="478"/>
          <ac:picMkLst>
            <pc:docMk/>
            <pc:sldMk cId="1877701230" sldId="544"/>
            <ac:picMk id="5" creationId="{EA6FCFF7-49B2-295E-FA43-98A13D50C68E}"/>
          </ac:picMkLst>
        </pc:picChg>
      </pc:sldChg>
      <pc:sldChg chg="del">
        <pc:chgData name="Harsh Raj" userId="cda3b5bfe2122894" providerId="LiveId" clId="{2A8E713F-2D8B-442D-96A6-BAB5B6E1D11D}" dt="2023-09-20T17:35:22.546" v="110" actId="2696"/>
        <pc:sldMkLst>
          <pc:docMk/>
          <pc:sldMk cId="3510130985" sldId="545"/>
        </pc:sldMkLst>
      </pc:sldChg>
      <pc:sldChg chg="del">
        <pc:chgData name="Harsh Raj" userId="cda3b5bfe2122894" providerId="LiveId" clId="{2A8E713F-2D8B-442D-96A6-BAB5B6E1D11D}" dt="2023-09-20T17:35:26.471" v="111" actId="2696"/>
        <pc:sldMkLst>
          <pc:docMk/>
          <pc:sldMk cId="1430138192" sldId="546"/>
        </pc:sldMkLst>
      </pc:sldChg>
      <pc:sldChg chg="modTransition modAnim">
        <pc:chgData name="Harsh Raj" userId="cda3b5bfe2122894" providerId="LiveId" clId="{2A8E713F-2D8B-442D-96A6-BAB5B6E1D11D}" dt="2023-09-20T18:10:24.697" v="437"/>
        <pc:sldMkLst>
          <pc:docMk/>
          <pc:sldMk cId="3599997116" sldId="547"/>
        </pc:sldMkLst>
      </pc:sldChg>
      <pc:sldChg chg="modTransition modAnim">
        <pc:chgData name="Harsh Raj" userId="cda3b5bfe2122894" providerId="LiveId" clId="{2A8E713F-2D8B-442D-96A6-BAB5B6E1D11D}" dt="2023-09-20T18:12:21.436" v="443"/>
        <pc:sldMkLst>
          <pc:docMk/>
          <pc:sldMk cId="3126863250" sldId="548"/>
        </pc:sldMkLst>
      </pc:sldChg>
      <pc:sldChg chg="modSp mod ord modTransition modAnim">
        <pc:chgData name="Harsh Raj" userId="cda3b5bfe2122894" providerId="LiveId" clId="{2A8E713F-2D8B-442D-96A6-BAB5B6E1D11D}" dt="2023-09-20T18:12:26.987" v="444"/>
        <pc:sldMkLst>
          <pc:docMk/>
          <pc:sldMk cId="1226876818" sldId="549"/>
        </pc:sldMkLst>
        <pc:spChg chg="mod">
          <ac:chgData name="Harsh Raj" userId="cda3b5bfe2122894" providerId="LiveId" clId="{2A8E713F-2D8B-442D-96A6-BAB5B6E1D11D}" dt="2023-09-20T17:53:59.977" v="288" actId="1076"/>
          <ac:spMkLst>
            <pc:docMk/>
            <pc:sldMk cId="1226876818" sldId="549"/>
            <ac:spMk id="3" creationId="{C9E663A0-5F2B-73FB-D99C-03795CFBC859}"/>
          </ac:spMkLst>
        </pc:spChg>
        <pc:spChg chg="mod">
          <ac:chgData name="Harsh Raj" userId="cda3b5bfe2122894" providerId="LiveId" clId="{2A8E713F-2D8B-442D-96A6-BAB5B6E1D11D}" dt="2023-09-20T17:53:57.341" v="287" actId="1076"/>
          <ac:spMkLst>
            <pc:docMk/>
            <pc:sldMk cId="1226876818" sldId="549"/>
            <ac:spMk id="4" creationId="{F280E452-A0FD-EB83-05C7-A9230666B653}"/>
          </ac:spMkLst>
        </pc:spChg>
        <pc:spChg chg="mod">
          <ac:chgData name="Harsh Raj" userId="cda3b5bfe2122894" providerId="LiveId" clId="{2A8E713F-2D8B-442D-96A6-BAB5B6E1D11D}" dt="2023-09-20T17:54:07.952" v="290" actId="1076"/>
          <ac:spMkLst>
            <pc:docMk/>
            <pc:sldMk cId="1226876818" sldId="549"/>
            <ac:spMk id="5" creationId="{25AA23FF-7DAF-620C-62B6-BB7114075031}"/>
          </ac:spMkLst>
        </pc:spChg>
        <pc:spChg chg="mod">
          <ac:chgData name="Harsh Raj" userId="cda3b5bfe2122894" providerId="LiveId" clId="{2A8E713F-2D8B-442D-96A6-BAB5B6E1D11D}" dt="2023-09-20T17:54:11.225" v="291" actId="1076"/>
          <ac:spMkLst>
            <pc:docMk/>
            <pc:sldMk cId="1226876818" sldId="549"/>
            <ac:spMk id="6" creationId="{09A527C6-AFD1-B8B2-F52D-352B2EA2D598}"/>
          </ac:spMkLst>
        </pc:spChg>
      </pc:sldChg>
      <pc:sldChg chg="addSp delSp modSp new mod modTransition modClrScheme modAnim chgLayout">
        <pc:chgData name="Harsh Raj" userId="cda3b5bfe2122894" providerId="LiveId" clId="{2A8E713F-2D8B-442D-96A6-BAB5B6E1D11D}" dt="2023-09-20T18:12:31.085" v="445"/>
        <pc:sldMkLst>
          <pc:docMk/>
          <pc:sldMk cId="2652731854" sldId="550"/>
        </pc:sldMkLst>
        <pc:spChg chg="del mod ord">
          <ac:chgData name="Harsh Raj" userId="cda3b5bfe2122894" providerId="LiveId" clId="{2A8E713F-2D8B-442D-96A6-BAB5B6E1D11D}" dt="2023-09-20T17:33:53.765" v="53" actId="700"/>
          <ac:spMkLst>
            <pc:docMk/>
            <pc:sldMk cId="2652731854" sldId="550"/>
            <ac:spMk id="2" creationId="{9D0FE6B4-CBF2-7A1E-752E-00893F1EF5ED}"/>
          </ac:spMkLst>
        </pc:spChg>
        <pc:spChg chg="del mod ord">
          <ac:chgData name="Harsh Raj" userId="cda3b5bfe2122894" providerId="LiveId" clId="{2A8E713F-2D8B-442D-96A6-BAB5B6E1D11D}" dt="2023-09-20T17:33:53.765" v="53" actId="700"/>
          <ac:spMkLst>
            <pc:docMk/>
            <pc:sldMk cId="2652731854" sldId="550"/>
            <ac:spMk id="3" creationId="{D32B7C4F-8A0F-628C-8EF3-017826F5EA39}"/>
          </ac:spMkLst>
        </pc:spChg>
        <pc:spChg chg="del">
          <ac:chgData name="Harsh Raj" userId="cda3b5bfe2122894" providerId="LiveId" clId="{2A8E713F-2D8B-442D-96A6-BAB5B6E1D11D}" dt="2023-09-20T17:33:53.765" v="53" actId="700"/>
          <ac:spMkLst>
            <pc:docMk/>
            <pc:sldMk cId="2652731854" sldId="550"/>
            <ac:spMk id="4" creationId="{DE2980C7-B12C-7CE8-448D-38B10A9DEA22}"/>
          </ac:spMkLst>
        </pc:spChg>
        <pc:spChg chg="del">
          <ac:chgData name="Harsh Raj" userId="cda3b5bfe2122894" providerId="LiveId" clId="{2A8E713F-2D8B-442D-96A6-BAB5B6E1D11D}" dt="2023-09-20T17:33:53.765" v="53" actId="700"/>
          <ac:spMkLst>
            <pc:docMk/>
            <pc:sldMk cId="2652731854" sldId="550"/>
            <ac:spMk id="5" creationId="{1A9D2E10-68CE-3713-865A-4A5ACF7E41B7}"/>
          </ac:spMkLst>
        </pc:spChg>
        <pc:spChg chg="del">
          <ac:chgData name="Harsh Raj" userId="cda3b5bfe2122894" providerId="LiveId" clId="{2A8E713F-2D8B-442D-96A6-BAB5B6E1D11D}" dt="2023-09-20T17:33:53.765" v="53" actId="700"/>
          <ac:spMkLst>
            <pc:docMk/>
            <pc:sldMk cId="2652731854" sldId="550"/>
            <ac:spMk id="6" creationId="{DE6871A4-8BA3-ADD9-08BF-9CE69FF1DC46}"/>
          </ac:spMkLst>
        </pc:spChg>
        <pc:spChg chg="mod ord">
          <ac:chgData name="Harsh Raj" userId="cda3b5bfe2122894" providerId="LiveId" clId="{2A8E713F-2D8B-442D-96A6-BAB5B6E1D11D}" dt="2023-09-20T17:34:53.447" v="109" actId="20577"/>
          <ac:spMkLst>
            <pc:docMk/>
            <pc:sldMk cId="2652731854" sldId="550"/>
            <ac:spMk id="7" creationId="{E436F65A-5D96-7341-A346-D467B44B74F4}"/>
          </ac:spMkLst>
        </pc:spChg>
        <pc:spChg chg="mod ord">
          <ac:chgData name="Harsh Raj" userId="cda3b5bfe2122894" providerId="LiveId" clId="{2A8E713F-2D8B-442D-96A6-BAB5B6E1D11D}" dt="2023-09-20T17:33:53.765" v="53" actId="700"/>
          <ac:spMkLst>
            <pc:docMk/>
            <pc:sldMk cId="2652731854" sldId="550"/>
            <ac:spMk id="8" creationId="{51190F68-E24D-8E93-7090-6E31DB524ACE}"/>
          </ac:spMkLst>
        </pc:spChg>
        <pc:spChg chg="add mod ord">
          <ac:chgData name="Harsh Raj" userId="cda3b5bfe2122894" providerId="LiveId" clId="{2A8E713F-2D8B-442D-96A6-BAB5B6E1D11D}" dt="2023-09-20T17:34:00.284" v="67" actId="20577"/>
          <ac:spMkLst>
            <pc:docMk/>
            <pc:sldMk cId="2652731854" sldId="550"/>
            <ac:spMk id="9" creationId="{9079FC96-3146-860D-4FAF-1FB8B0AE03A8}"/>
          </ac:spMkLst>
        </pc:spChg>
        <pc:spChg chg="add mod ord">
          <ac:chgData name="Harsh Raj" userId="cda3b5bfe2122894" providerId="LiveId" clId="{2A8E713F-2D8B-442D-96A6-BAB5B6E1D11D}" dt="2023-09-20T17:34:37.395" v="73" actId="20577"/>
          <ac:spMkLst>
            <pc:docMk/>
            <pc:sldMk cId="2652731854" sldId="550"/>
            <ac:spMk id="10" creationId="{81EBF54B-28DC-85EF-4D8D-DAC871E1D74A}"/>
          </ac:spMkLst>
        </pc:spChg>
      </pc:sldChg>
      <pc:sldChg chg="addSp delSp modSp new mod modTransition modClrScheme modAnim chgLayout">
        <pc:chgData name="Harsh Raj" userId="cda3b5bfe2122894" providerId="LiveId" clId="{2A8E713F-2D8B-442D-96A6-BAB5B6E1D11D}" dt="2023-09-20T18:10:03.191" v="431"/>
        <pc:sldMkLst>
          <pc:docMk/>
          <pc:sldMk cId="2608269600" sldId="551"/>
        </pc:sldMkLst>
        <pc:spChg chg="del mod ord">
          <ac:chgData name="Harsh Raj" userId="cda3b5bfe2122894" providerId="LiveId" clId="{2A8E713F-2D8B-442D-96A6-BAB5B6E1D11D}" dt="2023-09-20T17:56:36.556" v="305" actId="700"/>
          <ac:spMkLst>
            <pc:docMk/>
            <pc:sldMk cId="2608269600" sldId="551"/>
            <ac:spMk id="2" creationId="{F0B88A05-B843-22AD-92B1-96BC10FC8E1A}"/>
          </ac:spMkLst>
        </pc:spChg>
        <pc:spChg chg="del mod ord">
          <ac:chgData name="Harsh Raj" userId="cda3b5bfe2122894" providerId="LiveId" clId="{2A8E713F-2D8B-442D-96A6-BAB5B6E1D11D}" dt="2023-09-20T17:56:36.556" v="305" actId="700"/>
          <ac:spMkLst>
            <pc:docMk/>
            <pc:sldMk cId="2608269600" sldId="551"/>
            <ac:spMk id="3" creationId="{72B9D34E-41AD-D102-3A50-0BD3E0A29954}"/>
          </ac:spMkLst>
        </pc:spChg>
        <pc:spChg chg="del">
          <ac:chgData name="Harsh Raj" userId="cda3b5bfe2122894" providerId="LiveId" clId="{2A8E713F-2D8B-442D-96A6-BAB5B6E1D11D}" dt="2023-09-20T17:56:36.556" v="305" actId="700"/>
          <ac:spMkLst>
            <pc:docMk/>
            <pc:sldMk cId="2608269600" sldId="551"/>
            <ac:spMk id="4" creationId="{CDB945E5-F928-8565-5C58-49728394BF97}"/>
          </ac:spMkLst>
        </pc:spChg>
        <pc:spChg chg="del">
          <ac:chgData name="Harsh Raj" userId="cda3b5bfe2122894" providerId="LiveId" clId="{2A8E713F-2D8B-442D-96A6-BAB5B6E1D11D}" dt="2023-09-20T17:56:36.556" v="305" actId="700"/>
          <ac:spMkLst>
            <pc:docMk/>
            <pc:sldMk cId="2608269600" sldId="551"/>
            <ac:spMk id="5" creationId="{AB691286-E69F-77CB-3D73-65ED77A23047}"/>
          </ac:spMkLst>
        </pc:spChg>
        <pc:spChg chg="del">
          <ac:chgData name="Harsh Raj" userId="cda3b5bfe2122894" providerId="LiveId" clId="{2A8E713F-2D8B-442D-96A6-BAB5B6E1D11D}" dt="2023-09-20T17:56:36.556" v="305" actId="700"/>
          <ac:spMkLst>
            <pc:docMk/>
            <pc:sldMk cId="2608269600" sldId="551"/>
            <ac:spMk id="6" creationId="{22A7E202-C105-5C1B-22EC-24F1074B02DA}"/>
          </ac:spMkLst>
        </pc:spChg>
        <pc:spChg chg="add del mod ord">
          <ac:chgData name="Harsh Raj" userId="cda3b5bfe2122894" providerId="LiveId" clId="{2A8E713F-2D8B-442D-96A6-BAB5B6E1D11D}" dt="2023-09-20T17:58:09.042" v="353" actId="20577"/>
          <ac:spMkLst>
            <pc:docMk/>
            <pc:sldMk cId="2608269600" sldId="551"/>
            <ac:spMk id="7" creationId="{0CF503C6-31A9-CE31-4DC8-91598357D8F1}"/>
          </ac:spMkLst>
        </pc:spChg>
        <pc:spChg chg="mod ord">
          <ac:chgData name="Harsh Raj" userId="cda3b5bfe2122894" providerId="LiveId" clId="{2A8E713F-2D8B-442D-96A6-BAB5B6E1D11D}" dt="2023-09-20T17:56:36.556" v="305" actId="700"/>
          <ac:spMkLst>
            <pc:docMk/>
            <pc:sldMk cId="2608269600" sldId="551"/>
            <ac:spMk id="8" creationId="{FD32BAF8-29B1-2D5D-54BF-BD89B1D717FC}"/>
          </ac:spMkLst>
        </pc:spChg>
        <pc:spChg chg="add mod ord">
          <ac:chgData name="Harsh Raj" userId="cda3b5bfe2122894" providerId="LiveId" clId="{2A8E713F-2D8B-442D-96A6-BAB5B6E1D11D}" dt="2023-09-20T17:56:54.295" v="314" actId="255"/>
          <ac:spMkLst>
            <pc:docMk/>
            <pc:sldMk cId="2608269600" sldId="551"/>
            <ac:spMk id="9" creationId="{18510C97-09E0-C99C-FA0D-5FFACAFA535E}"/>
          </ac:spMkLst>
        </pc:spChg>
        <pc:spChg chg="add mod ord">
          <ac:chgData name="Harsh Raj" userId="cda3b5bfe2122894" providerId="LiveId" clId="{2A8E713F-2D8B-442D-96A6-BAB5B6E1D11D}" dt="2023-09-20T17:57:54.858" v="317" actId="255"/>
          <ac:spMkLst>
            <pc:docMk/>
            <pc:sldMk cId="2608269600" sldId="551"/>
            <ac:spMk id="10" creationId="{B1274D4D-CE2F-A4DB-8EC1-9F627CF161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9/20/2023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dirty="0"/>
              <a:t>Click icon to add picture</a:t>
            </a:r>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dirty="0"/>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dirty="0"/>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dirty="0"/>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4" y="2176272"/>
            <a:ext cx="9921240" cy="1682496"/>
          </a:xfrm>
        </p:spPr>
        <p:txBody>
          <a:bodyPr/>
          <a:lstStyle/>
          <a:p>
            <a:br>
              <a:rPr lang="en-US" sz="4400" dirty="0"/>
            </a:br>
            <a:br>
              <a:rPr lang="en-US" sz="4400" dirty="0"/>
            </a:br>
            <a:r>
              <a:rPr lang="en-US" sz="4400" dirty="0"/>
              <a:t>Comprehensive Case Study on-</a:t>
            </a:r>
            <a:br>
              <a:rPr lang="en-US" dirty="0"/>
            </a:br>
            <a:r>
              <a:rPr lang="en-US" dirty="0"/>
              <a:t>SYNOPSYS POLARIS: Enhancing Software security</a:t>
            </a:r>
          </a:p>
        </p:txBody>
      </p:sp>
      <p:sp>
        <p:nvSpPr>
          <p:cNvPr id="5" name="Subtitle 4">
            <a:extLst>
              <a:ext uri="{FF2B5EF4-FFF2-40B4-BE49-F238E27FC236}">
                <a16:creationId xmlns:a16="http://schemas.microsoft.com/office/drawing/2014/main" id="{F249315D-62B2-0C53-F181-6C2B97AF43A4}"/>
              </a:ext>
            </a:extLst>
          </p:cNvPr>
          <p:cNvSpPr>
            <a:spLocks noGrp="1"/>
          </p:cNvSpPr>
          <p:nvPr>
            <p:ph type="subTitle" idx="1"/>
          </p:nvPr>
        </p:nvSpPr>
        <p:spPr/>
        <p:txBody>
          <a:bodyPr/>
          <a:lstStyle/>
          <a:p>
            <a:r>
              <a:rPr lang="en-US" dirty="0"/>
              <a:t>Harsh Raj</a:t>
            </a:r>
          </a:p>
          <a:p>
            <a:r>
              <a:rPr lang="en-US" dirty="0"/>
              <a:t>219302137</a:t>
            </a:r>
            <a:endParaRPr lang="en-IN"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mc:Choice xmlns:p14="http://schemas.microsoft.com/office/powerpoint/2010/main" Requires="p14">
      <p:transition spd="slow" p14:dur="3400" advTm="3000">
        <p14:reveal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50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8510C97-09E0-C99C-FA0D-5FFACAFA535E}"/>
              </a:ext>
            </a:extLst>
          </p:cNvPr>
          <p:cNvSpPr>
            <a:spLocks noGrp="1"/>
          </p:cNvSpPr>
          <p:nvPr>
            <p:ph type="ctrTitle"/>
          </p:nvPr>
        </p:nvSpPr>
        <p:spPr/>
        <p:txBody>
          <a:bodyPr/>
          <a:lstStyle/>
          <a:p>
            <a:r>
              <a:rPr lang="en-IN" sz="4000" dirty="0"/>
              <a:t>RESULT</a:t>
            </a:r>
          </a:p>
        </p:txBody>
      </p:sp>
      <p:sp>
        <p:nvSpPr>
          <p:cNvPr id="10" name="Subtitle 9">
            <a:extLst>
              <a:ext uri="{FF2B5EF4-FFF2-40B4-BE49-F238E27FC236}">
                <a16:creationId xmlns:a16="http://schemas.microsoft.com/office/drawing/2014/main" id="{B1274D4D-CE2F-A4DB-8EC1-9F627CF16101}"/>
              </a:ext>
            </a:extLst>
          </p:cNvPr>
          <p:cNvSpPr>
            <a:spLocks noGrp="1"/>
          </p:cNvSpPr>
          <p:nvPr>
            <p:ph type="subTitle" idx="1"/>
          </p:nvPr>
        </p:nvSpPr>
        <p:spPr/>
        <p:txBody>
          <a:bodyPr/>
          <a:lstStyle/>
          <a:p>
            <a:r>
              <a:rPr lang="en-US" dirty="0">
                <a:effectLst/>
              </a:rPr>
              <a:t>The expected results would include improvements in software security, such as reduced vulnerabilities, faster development cycles, and enhanced efficiency due to automation.</a:t>
            </a:r>
          </a:p>
          <a:p>
            <a:endParaRPr lang="en-IN" dirty="0"/>
          </a:p>
        </p:txBody>
      </p:sp>
      <p:sp>
        <p:nvSpPr>
          <p:cNvPr id="7" name="Footer Placeholder 6">
            <a:extLst>
              <a:ext uri="{FF2B5EF4-FFF2-40B4-BE49-F238E27FC236}">
                <a16:creationId xmlns:a16="http://schemas.microsoft.com/office/drawing/2014/main" id="{0CF503C6-31A9-CE31-4DC8-91598357D8F1}"/>
              </a:ext>
            </a:extLst>
          </p:cNvPr>
          <p:cNvSpPr>
            <a:spLocks noGrp="1"/>
          </p:cNvSpPr>
          <p:nvPr>
            <p:ph type="ftr" sz="quarter" idx="4294967295"/>
          </p:nvPr>
        </p:nvSpPr>
        <p:spPr>
          <a:xfrm>
            <a:off x="0" y="6191250"/>
            <a:ext cx="2332038" cy="273050"/>
          </a:xfrm>
        </p:spPr>
        <p:txBody>
          <a:bodyPr/>
          <a:lstStyle/>
          <a:p>
            <a:r>
              <a:rPr lang="en-US" dirty="0"/>
              <a:t>POLARIS</a:t>
            </a:r>
          </a:p>
        </p:txBody>
      </p:sp>
      <p:sp>
        <p:nvSpPr>
          <p:cNvPr id="8" name="Slide Number Placeholder 7">
            <a:extLst>
              <a:ext uri="{FF2B5EF4-FFF2-40B4-BE49-F238E27FC236}">
                <a16:creationId xmlns:a16="http://schemas.microsoft.com/office/drawing/2014/main" id="{FD32BAF8-29B1-2D5D-54BF-BD89B1D717FC}"/>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2608269600"/>
      </p:ext>
    </p:extLst>
  </p:cSld>
  <p:clrMapOvr>
    <a:masterClrMapping/>
  </p:clrMapOvr>
  <mc:AlternateContent xmlns:mc="http://schemas.openxmlformats.org/markup-compatibility/2006">
    <mc:Choice xmlns:p14="http://schemas.microsoft.com/office/powerpoint/2010/main" Requires="p14">
      <p:transition spd="slow" p14:dur="3400" advTm="3000">
        <p14:revea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079FC96-3146-860D-4FAF-1FB8B0AE03A8}"/>
              </a:ext>
            </a:extLst>
          </p:cNvPr>
          <p:cNvSpPr>
            <a:spLocks noGrp="1"/>
          </p:cNvSpPr>
          <p:nvPr>
            <p:ph type="ctrTitle"/>
          </p:nvPr>
        </p:nvSpPr>
        <p:spPr/>
        <p:txBody>
          <a:bodyPr/>
          <a:lstStyle/>
          <a:p>
            <a:r>
              <a:rPr lang="en-IN" dirty="0"/>
              <a:t>Lesson learned</a:t>
            </a:r>
          </a:p>
        </p:txBody>
      </p:sp>
      <p:sp>
        <p:nvSpPr>
          <p:cNvPr id="10" name="Subtitle 9">
            <a:extLst>
              <a:ext uri="{FF2B5EF4-FFF2-40B4-BE49-F238E27FC236}">
                <a16:creationId xmlns:a16="http://schemas.microsoft.com/office/drawing/2014/main" id="{81EBF54B-28DC-85EF-4D8D-DAC871E1D74A}"/>
              </a:ext>
            </a:extLst>
          </p:cNvPr>
          <p:cNvSpPr>
            <a:spLocks noGrp="1"/>
          </p:cNvSpPr>
          <p:nvPr>
            <p:ph type="subTitle" idx="1"/>
          </p:nvPr>
        </p:nvSpPr>
        <p:spPr/>
        <p:txBody>
          <a:bodyPr/>
          <a:lstStyle/>
          <a:p>
            <a:pPr marL="0" marR="0">
              <a:spcBef>
                <a:spcPts val="0"/>
              </a:spcBef>
              <a:spcAft>
                <a:spcPts val="0"/>
              </a:spcAft>
            </a:pPr>
            <a:r>
              <a:rPr lang="en-US" sz="1800" dirty="0">
                <a:effectLst/>
              </a:rPr>
              <a:t>During the implementation phase, Synopsys discovered some crucial lessons:</a:t>
            </a:r>
          </a:p>
          <a:p>
            <a:pPr marL="0" marR="0">
              <a:spcBef>
                <a:spcPts val="0"/>
              </a:spcBef>
              <a:spcAft>
                <a:spcPts val="0"/>
              </a:spcAft>
            </a:pPr>
            <a:r>
              <a:rPr lang="en-US" sz="1800" dirty="0">
                <a:effectLst/>
              </a:rPr>
              <a:t> </a:t>
            </a:r>
          </a:p>
          <a:p>
            <a:pPr marL="0" marR="0">
              <a:spcBef>
                <a:spcPts val="0"/>
              </a:spcBef>
              <a:spcAft>
                <a:spcPts val="0"/>
              </a:spcAft>
            </a:pPr>
            <a:r>
              <a:rPr lang="en-US" sz="1800" dirty="0">
                <a:effectLst/>
              </a:rPr>
              <a:t>User Training: Comprehensive user training is necessary to fully reap the rewards of a new security system.</a:t>
            </a:r>
          </a:p>
          <a:p>
            <a:pPr marL="0" marR="0">
              <a:spcBef>
                <a:spcPts val="0"/>
              </a:spcBef>
              <a:spcAft>
                <a:spcPts val="0"/>
              </a:spcAft>
            </a:pPr>
            <a:r>
              <a:rPr lang="en-US" sz="1800" dirty="0">
                <a:effectLst/>
              </a:rPr>
              <a:t> </a:t>
            </a:r>
          </a:p>
          <a:p>
            <a:pPr marL="0" marR="0">
              <a:spcBef>
                <a:spcPts val="0"/>
              </a:spcBef>
              <a:spcAft>
                <a:spcPts val="0"/>
              </a:spcAft>
            </a:pPr>
            <a:r>
              <a:rPr lang="en-US" sz="1800" dirty="0">
                <a:effectLst/>
              </a:rPr>
              <a:t>Integration Planning : Planning for integration is essential to minimizing interruptions and ensuring smooth interaction with current systems</a:t>
            </a:r>
            <a:r>
              <a:rPr lang="en-US" sz="1800" dirty="0">
                <a:effectLst/>
                <a:latin typeface="Verdana" panose="020B0604030504040204" pitchFamily="34" charset="0"/>
              </a:rPr>
              <a:t>.</a:t>
            </a:r>
            <a:endParaRPr lang="en-US" sz="1800" dirty="0">
              <a:effectLst/>
              <a:latin typeface="Times New Roman" panose="02020603050405020304" pitchFamily="18" charset="0"/>
            </a:endParaRPr>
          </a:p>
          <a:p>
            <a:endParaRPr lang="en-IN" dirty="0"/>
          </a:p>
        </p:txBody>
      </p:sp>
      <p:sp>
        <p:nvSpPr>
          <p:cNvPr id="7" name="Footer Placeholder 6">
            <a:extLst>
              <a:ext uri="{FF2B5EF4-FFF2-40B4-BE49-F238E27FC236}">
                <a16:creationId xmlns:a16="http://schemas.microsoft.com/office/drawing/2014/main" id="{E436F65A-5D96-7341-A346-D467B44B74F4}"/>
              </a:ext>
            </a:extLst>
          </p:cNvPr>
          <p:cNvSpPr>
            <a:spLocks noGrp="1"/>
          </p:cNvSpPr>
          <p:nvPr>
            <p:ph type="ftr" sz="quarter" idx="4294967295"/>
          </p:nvPr>
        </p:nvSpPr>
        <p:spPr>
          <a:xfrm>
            <a:off x="0" y="6191250"/>
            <a:ext cx="2332038" cy="273050"/>
          </a:xfrm>
        </p:spPr>
        <p:txBody>
          <a:bodyPr/>
          <a:lstStyle/>
          <a:p>
            <a:r>
              <a:rPr lang="en-US" dirty="0"/>
              <a:t>POLARIS</a:t>
            </a:r>
          </a:p>
        </p:txBody>
      </p:sp>
      <p:sp>
        <p:nvSpPr>
          <p:cNvPr id="8" name="Slide Number Placeholder 7">
            <a:extLst>
              <a:ext uri="{FF2B5EF4-FFF2-40B4-BE49-F238E27FC236}">
                <a16:creationId xmlns:a16="http://schemas.microsoft.com/office/drawing/2014/main" id="{51190F68-E24D-8E93-7090-6E31DB524ACE}"/>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2652731854"/>
      </p:ext>
    </p:extLst>
  </p:cSld>
  <p:clrMapOvr>
    <a:masterClrMapping/>
  </p:clrMapOvr>
  <mc:AlternateContent xmlns:mc="http://schemas.openxmlformats.org/markup-compatibility/2006">
    <mc:Choice xmlns:p14="http://schemas.microsoft.com/office/powerpoint/2010/main" Requires="p14">
      <p:transition spd="slow" p14:dur="3400" advTm="3000">
        <p14:reveal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0">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0">
                                            <p:txEl>
                                              <p:pRg st="2" end="2"/>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Harsh Raj (IT 5B)</a:t>
            </a:r>
          </a:p>
          <a:p>
            <a:pPr algn="l"/>
            <a:r>
              <a:rPr lang="en-US" dirty="0">
                <a:latin typeface="Segoe UI Light" panose="020B0502040204020203" pitchFamily="34" charset="0"/>
                <a:cs typeface="Segoe UI Light" panose="020B0502040204020203" pitchFamily="34" charset="0"/>
              </a:rPr>
              <a:t>219302137</a:t>
            </a:r>
          </a:p>
          <a:p>
            <a:pPr algn="l"/>
            <a:r>
              <a:rPr lang="en-US" dirty="0">
                <a:latin typeface="Segoe UI Light" panose="020B0502040204020203" pitchFamily="34" charset="0"/>
                <a:cs typeface="Segoe UI Light" panose="020B0502040204020203" pitchFamily="34" charset="0"/>
              </a:rPr>
              <a:t>harsh.219302137@muj.manipal.edu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mc:Choice xmlns:p14="http://schemas.microsoft.com/office/powerpoint/2010/main" Requires="p14">
      <p:transition spd="slow" p14:dur="3400" advTm="3000">
        <p14:revea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grpId="0" nodeType="afterEffect">
                                  <p:stCondLst>
                                    <p:cond delay="50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par>
                          <p:cTn id="13" fill="hold">
                            <p:stCondLst>
                              <p:cond delay="1250"/>
                            </p:stCondLst>
                            <p:childTnLst>
                              <p:par>
                                <p:cTn id="14" presetID="1" presetClass="entr" presetSubtype="0" fill="hold" grpId="0" nodeType="after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409555"/>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517904"/>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Company Background</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Challenges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Solution : Automation Capabilities , Implementation </a:t>
            </a:r>
            <a:r>
              <a:rPr lang="en-US" dirty="0">
                <a:solidFill>
                  <a:schemeClr val="bg1"/>
                </a:solidFill>
                <a:latin typeface="Segoe UI Light" panose="020B0502040204020203" pitchFamily="34" charset="0"/>
                <a:cs typeface="Segoe UI Light" panose="020B0502040204020203" pitchFamily="34" charset="0"/>
              </a:rPr>
              <a:t>Integrat</a:t>
            </a:r>
            <a:r>
              <a:rPr lang="en-US" dirty="0">
                <a:latin typeface="Segoe UI Light" panose="020B0502040204020203" pitchFamily="34" charset="0"/>
                <a:cs typeface="Segoe UI Light" panose="020B0502040204020203" pitchFamily="34" charset="0"/>
              </a:rPr>
              <a:t>ion and Deployment</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Lesson Learned</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485594" y="6397912"/>
            <a:ext cx="2331720" cy="274320"/>
          </a:xfrm>
        </p:spPr>
        <p:txBody>
          <a:bodyPr/>
          <a:lstStyle/>
          <a:p>
            <a:r>
              <a:rPr lang="en-US" dirty="0"/>
              <a:t>POLARIS</a:t>
            </a:r>
          </a:p>
        </p:txBody>
      </p:sp>
    </p:spTree>
    <p:extLst>
      <p:ext uri="{BB962C8B-B14F-4D97-AF65-F5344CB8AC3E}">
        <p14:creationId xmlns:p14="http://schemas.microsoft.com/office/powerpoint/2010/main" val="3548027083"/>
      </p:ext>
    </p:extLst>
  </p:cSld>
  <p:clrMapOvr>
    <a:masterClrMapping/>
  </p:clrMapOvr>
  <mc:AlternateContent xmlns:mc="http://schemas.openxmlformats.org/markup-compatibility/2006">
    <mc:Choice xmlns:p14="http://schemas.microsoft.com/office/powerpoint/2010/main" Requires="p14">
      <p:transition spd="slow" p14:dur="3400" advTm="4000">
        <p14:revea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effectLst/>
              </a:rPr>
              <a:t>SYNOPSYS strengthened software security with SYNOPSYS POLARIS, achieving automation , enhancing software security and robust code analysis.</a:t>
            </a:r>
          </a:p>
          <a:p>
            <a:endParaRPr lang="en-US" sz="1800" dirty="0">
              <a:solidFill>
                <a:schemeClr val="bg1"/>
              </a:solidFill>
              <a:latin typeface="Segoe UI Light" panose="020B0502040204020203" pitchFamily="34" charset="0"/>
              <a:ea typeface="+mn-lt"/>
              <a:cs typeface="Segoe UI Light" panose="020B0502040204020203" pitchFamily="34" charset="0"/>
            </a:endParaRPr>
          </a:p>
          <a:p>
            <a:endParaRPr lang="en-US" dirty="0"/>
          </a:p>
        </p:txBody>
      </p:sp>
    </p:spTree>
    <p:extLst>
      <p:ext uri="{BB962C8B-B14F-4D97-AF65-F5344CB8AC3E}">
        <p14:creationId xmlns:p14="http://schemas.microsoft.com/office/powerpoint/2010/main" val="1958759625"/>
      </p:ext>
    </p:extLst>
  </p:cSld>
  <p:clrMapOvr>
    <a:masterClrMapping/>
  </p:clrMapOvr>
  <mc:AlternateContent xmlns:mc="http://schemas.openxmlformats.org/markup-compatibility/2006">
    <mc:Choice xmlns:p14="http://schemas.microsoft.com/office/powerpoint/2010/main" Requires="p14">
      <p:transition spd="slow" p14:dur="3400" advTm="2000">
        <p14:reveal dir="r"/>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pPr>
              <a:buFont typeface="Arial" panose="020B0604020202020204" pitchFamily="34" charset="0"/>
              <a:buChar char="•"/>
            </a:pPr>
            <a:r>
              <a:rPr lang="en-US" dirty="0"/>
              <a:t>Synopsys Polaris Software Integrity Platform is a comprehensive solution that aims to enhance software security. It provides industry-leading security analysis engines that offer accurate code evaluation. Polaris also includes automation capabilities, reducing the need for manual labor and expediting the development process. Additionally, it seamlessly integrates with current DevOps and development technologies, simplifying the security testing process</a:t>
            </a:r>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mc:Choice xmlns:p14="http://schemas.microsoft.com/office/powerpoint/2010/main" Requires="p14">
      <p:transition spd="slow" p14:dur="3400" advTm="3000">
        <p14:revea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a:xfrm>
            <a:off x="1536192" y="495220"/>
            <a:ext cx="8878824" cy="1069848"/>
          </a:xfrm>
        </p:spPr>
        <p:txBody>
          <a:bodyPr/>
          <a:lstStyle/>
          <a:p>
            <a:r>
              <a:rPr lang="en-US" dirty="0"/>
              <a:t>Company Background</a:t>
            </a:r>
          </a:p>
        </p:txBody>
      </p:sp>
      <p:sp>
        <p:nvSpPr>
          <p:cNvPr id="3" name="Subtitle 2">
            <a:extLst>
              <a:ext uri="{FF2B5EF4-FFF2-40B4-BE49-F238E27FC236}">
                <a16:creationId xmlns:a16="http://schemas.microsoft.com/office/drawing/2014/main" id="{C05FF0B8-5B51-7376-0271-8D849CA3F8A8}"/>
              </a:ext>
            </a:extLst>
          </p:cNvPr>
          <p:cNvSpPr>
            <a:spLocks noGrp="1"/>
          </p:cNvSpPr>
          <p:nvPr>
            <p:ph idx="1"/>
          </p:nvPr>
        </p:nvSpPr>
        <p:spPr>
          <a:xfrm>
            <a:off x="1651695" y="1761423"/>
            <a:ext cx="6422136" cy="3214356"/>
          </a:xfrm>
        </p:spPr>
        <p:txBody>
          <a:bodyPr/>
          <a:lstStyle/>
          <a:p>
            <a:r>
              <a:rPr lang="en-US" sz="2200" dirty="0"/>
              <a:t>Synopsys, founded in 1986, started as Optimal Solutions, specializing in logic synthesis technology. Renamed Synopsys in 1987 and headquartered in Mountain View, California, it went public in 1992. In 2006, Synopsys built a powerful supercomputer for EDA applications, ranking 242nd on the TOP500 list.</a:t>
            </a:r>
          </a:p>
          <a:p>
            <a:endParaRPr lang="en-US" sz="2200" dirty="0"/>
          </a:p>
          <a:p>
            <a:endParaRPr lang="en-US" sz="2200" dirty="0"/>
          </a:p>
          <a:p>
            <a:endParaRPr lang="en-US" sz="2200" dirty="0"/>
          </a:p>
          <a:p>
            <a:endParaRPr lang="en-US" sz="2200" dirty="0"/>
          </a:p>
          <a:p>
            <a:endParaRPr lang="en-US" sz="2200" dirty="0"/>
          </a:p>
          <a:p>
            <a:endParaRPr lang="en-US" sz="2200" dirty="0"/>
          </a:p>
        </p:txBody>
      </p:sp>
      <p:pic>
        <p:nvPicPr>
          <p:cNvPr id="10" name="Graphic 9">
            <a:extLst>
              <a:ext uri="{FF2B5EF4-FFF2-40B4-BE49-F238E27FC236}">
                <a16:creationId xmlns:a16="http://schemas.microsoft.com/office/drawing/2014/main" id="{F0148D5E-25D1-9352-F6D4-62670D073F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6232" y="5308914"/>
            <a:ext cx="6343213" cy="1378960"/>
          </a:xfrm>
          <a:prstGeom prst="rect">
            <a:avLst/>
          </a:prstGeom>
        </p:spPr>
      </p:pic>
    </p:spTree>
    <p:extLst>
      <p:ext uri="{BB962C8B-B14F-4D97-AF65-F5344CB8AC3E}">
        <p14:creationId xmlns:p14="http://schemas.microsoft.com/office/powerpoint/2010/main" val="548476299"/>
      </p:ext>
    </p:extLst>
  </p:cSld>
  <p:clrMapOvr>
    <a:masterClrMapping/>
  </p:clrMapOvr>
  <mc:AlternateContent xmlns:mc="http://schemas.openxmlformats.org/markup-compatibility/2006">
    <mc:Choice xmlns:p14="http://schemas.microsoft.com/office/powerpoint/2010/main" Requires="p14">
      <p:transition spd="slow" p14:dur="3400" advTm="3000">
        <p14:reveal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EA4227-1DD4-C3F7-FA4D-9B27E0D2E42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Footer Placeholder 2">
            <a:extLst>
              <a:ext uri="{FF2B5EF4-FFF2-40B4-BE49-F238E27FC236}">
                <a16:creationId xmlns:a16="http://schemas.microsoft.com/office/drawing/2014/main" id="{8CA2EA85-CF1B-175C-EF7A-ACB36DEB6D82}"/>
              </a:ext>
            </a:extLst>
          </p:cNvPr>
          <p:cNvSpPr>
            <a:spLocks noGrp="1"/>
          </p:cNvSpPr>
          <p:nvPr>
            <p:ph type="ftr" sz="quarter" idx="10"/>
          </p:nvPr>
        </p:nvSpPr>
        <p:spPr/>
        <p:txBody>
          <a:bodyPr/>
          <a:lstStyle/>
          <a:p>
            <a:r>
              <a:rPr lang="en-US" dirty="0"/>
              <a:t>POLARIS</a:t>
            </a:r>
          </a:p>
        </p:txBody>
      </p:sp>
      <p:sp>
        <p:nvSpPr>
          <p:cNvPr id="6" name="Title 5">
            <a:extLst>
              <a:ext uri="{FF2B5EF4-FFF2-40B4-BE49-F238E27FC236}">
                <a16:creationId xmlns:a16="http://schemas.microsoft.com/office/drawing/2014/main" id="{F5E29A44-D033-A309-25DD-57BA939E235E}"/>
              </a:ext>
            </a:extLst>
          </p:cNvPr>
          <p:cNvSpPr>
            <a:spLocks noGrp="1"/>
          </p:cNvSpPr>
          <p:nvPr>
            <p:ph type="title"/>
          </p:nvPr>
        </p:nvSpPr>
        <p:spPr/>
        <p:txBody>
          <a:bodyPr/>
          <a:lstStyle/>
          <a:p>
            <a:br>
              <a:rPr lang="en-US" sz="2400" dirty="0"/>
            </a:br>
            <a:endParaRPr lang="en-IN" sz="2400" dirty="0"/>
          </a:p>
        </p:txBody>
      </p:sp>
      <p:sp>
        <p:nvSpPr>
          <p:cNvPr id="10" name="Content Placeholder 9">
            <a:extLst>
              <a:ext uri="{FF2B5EF4-FFF2-40B4-BE49-F238E27FC236}">
                <a16:creationId xmlns:a16="http://schemas.microsoft.com/office/drawing/2014/main" id="{F7A5F235-54EA-027B-DB82-298E6C9DAADB}"/>
              </a:ext>
            </a:extLst>
          </p:cNvPr>
          <p:cNvSpPr>
            <a:spLocks noGrp="1"/>
          </p:cNvSpPr>
          <p:nvPr>
            <p:ph idx="1"/>
          </p:nvPr>
        </p:nvSpPr>
        <p:spPr>
          <a:xfrm>
            <a:off x="1353312" y="653555"/>
            <a:ext cx="6422136" cy="3282696"/>
          </a:xfrm>
        </p:spPr>
        <p:txBody>
          <a:bodyPr/>
          <a:lstStyle/>
          <a:p>
            <a:r>
              <a:rPr lang="en-US" sz="2400" dirty="0"/>
              <a:t>Synopsys technology is at the heart of innovations that are changing the way people work and play.</a:t>
            </a:r>
            <a:br>
              <a:rPr lang="en-US" sz="2400" dirty="0"/>
            </a:br>
            <a:r>
              <a:rPr lang="en-US" sz="2400" dirty="0"/>
              <a:t>Autonomous vehicles. learning computers. blazing-fast communication among the datasphere's trillions of gadgets. These innovations have ushered in the era of "Smart Everything," where gadgets are becoming more intelligent and interconnected, and security is built right into the design.</a:t>
            </a:r>
            <a:endParaRPr lang="en-IN" dirty="0"/>
          </a:p>
        </p:txBody>
      </p:sp>
    </p:spTree>
    <p:extLst>
      <p:ext uri="{BB962C8B-B14F-4D97-AF65-F5344CB8AC3E}">
        <p14:creationId xmlns:p14="http://schemas.microsoft.com/office/powerpoint/2010/main" val="3599997116"/>
      </p:ext>
    </p:extLst>
  </p:cSld>
  <p:clrMapOvr>
    <a:masterClrMapping/>
  </p:clrMapOvr>
  <mc:AlternateContent xmlns:mc="http://schemas.openxmlformats.org/markup-compatibility/2006">
    <mc:Choice xmlns:p14="http://schemas.microsoft.com/office/powerpoint/2010/main" Requires="p14">
      <p:transition spd="slow" p14:dur="3400" advTm="3000">
        <p14:revea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1755-4771-0B04-AB0E-CAF4B4B9D005}"/>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8AC1EA5F-A108-64B0-8C8F-E46E0640D9FF}"/>
              </a:ext>
            </a:extLst>
          </p:cNvPr>
          <p:cNvSpPr>
            <a:spLocks noGrp="1"/>
          </p:cNvSpPr>
          <p:nvPr>
            <p:ph idx="1"/>
          </p:nvPr>
        </p:nvSpPr>
        <p:spPr/>
        <p:txBody>
          <a:bodyPr/>
          <a:lstStyle/>
          <a:p>
            <a:pPr marL="0" marR="0">
              <a:spcBef>
                <a:spcPts val="0"/>
              </a:spcBef>
              <a:spcAft>
                <a:spcPts val="0"/>
              </a:spcAft>
            </a:pPr>
            <a:r>
              <a:rPr lang="en-US" sz="2400" dirty="0">
                <a:effectLst/>
              </a:rPr>
              <a:t>Critical security issues that Synopsys experienced before using Synopsys Polaris included: </a:t>
            </a:r>
          </a:p>
          <a:p>
            <a:pPr marL="0" marR="0">
              <a:spcBef>
                <a:spcPts val="0"/>
              </a:spcBef>
              <a:spcAft>
                <a:spcPts val="0"/>
              </a:spcAft>
            </a:pPr>
            <a:r>
              <a:rPr lang="en-US" sz="2400" dirty="0">
                <a:effectLst/>
              </a:rPr>
              <a:t>Increasing Security Threats: The business has seen a surge in security threats, including flaws in its code that put consumer data and brand reputation at danger.</a:t>
            </a:r>
          </a:p>
          <a:p>
            <a:pPr marL="0" marR="0" indent="0">
              <a:spcBef>
                <a:spcPts val="0"/>
              </a:spcBef>
              <a:spcAft>
                <a:spcPts val="0"/>
              </a:spcAft>
              <a:buNone/>
            </a:pPr>
            <a:r>
              <a:rPr lang="en-US" sz="2400" dirty="0">
                <a:effectLst/>
              </a:rPr>
              <a:t>Resources Constraints: Manual security testing required a lot of resources and time, which had an influence on project completion dates and the effectiveness of development.</a:t>
            </a:r>
          </a:p>
          <a:p>
            <a:pPr marL="0" marR="0" indent="0">
              <a:spcBef>
                <a:spcPts val="0"/>
              </a:spcBef>
              <a:spcAft>
                <a:spcPts val="0"/>
              </a:spcAft>
              <a:buNone/>
            </a:pPr>
            <a:endParaRPr lang="en-IN" dirty="0"/>
          </a:p>
        </p:txBody>
      </p:sp>
      <p:sp>
        <p:nvSpPr>
          <p:cNvPr id="4" name="Slide Number Placeholder 3">
            <a:extLst>
              <a:ext uri="{FF2B5EF4-FFF2-40B4-BE49-F238E27FC236}">
                <a16:creationId xmlns:a16="http://schemas.microsoft.com/office/drawing/2014/main" id="{4622CBDF-F96F-D2D0-94E6-316DCCD2BF76}"/>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5" name="Footer Placeholder 4">
            <a:extLst>
              <a:ext uri="{FF2B5EF4-FFF2-40B4-BE49-F238E27FC236}">
                <a16:creationId xmlns:a16="http://schemas.microsoft.com/office/drawing/2014/main" id="{DE290F6C-F59D-D0EA-F91B-2F8E516E3E8B}"/>
              </a:ext>
            </a:extLst>
          </p:cNvPr>
          <p:cNvSpPr>
            <a:spLocks noGrp="1"/>
          </p:cNvSpPr>
          <p:nvPr>
            <p:ph type="ftr" sz="quarter" idx="10"/>
          </p:nvPr>
        </p:nvSpPr>
        <p:spPr/>
        <p:txBody>
          <a:bodyPr/>
          <a:lstStyle/>
          <a:p>
            <a:r>
              <a:rPr lang="en-US" dirty="0"/>
              <a:t>POLARIS</a:t>
            </a:r>
          </a:p>
        </p:txBody>
      </p:sp>
    </p:spTree>
    <p:extLst>
      <p:ext uri="{BB962C8B-B14F-4D97-AF65-F5344CB8AC3E}">
        <p14:creationId xmlns:p14="http://schemas.microsoft.com/office/powerpoint/2010/main" val="3126863250"/>
      </p:ext>
    </p:extLst>
  </p:cSld>
  <p:clrMapOvr>
    <a:masterClrMapping/>
  </p:clrMapOvr>
  <mc:AlternateContent xmlns:mc="http://schemas.openxmlformats.org/markup-compatibility/2006">
    <mc:Choice xmlns:p14="http://schemas.microsoft.com/office/powerpoint/2010/main" Requires="p14">
      <p:transition spd="slow" p14:dur="3400" advTm="3000">
        <p14:reveal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372081" y="542144"/>
            <a:ext cx="8878824" cy="1069848"/>
          </a:xfrm>
        </p:spPr>
        <p:txBody>
          <a:bodyPr/>
          <a:lstStyle/>
          <a:p>
            <a:r>
              <a:rPr lang="en-US" dirty="0"/>
              <a:t>			SOLUTION </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530577" y="3496378"/>
            <a:ext cx="3621024" cy="493776"/>
          </a:xfrm>
        </p:spPr>
        <p:txBody>
          <a:bodyPr/>
          <a:lstStyle/>
          <a:p>
            <a:pPr marL="0" marR="0">
              <a:spcBef>
                <a:spcPts val="0"/>
              </a:spcBef>
              <a:spcAft>
                <a:spcPts val="0"/>
              </a:spcAft>
            </a:pPr>
            <a:r>
              <a:rPr lang="en-IN" sz="1800" dirty="0">
                <a:effectLst/>
                <a:latin typeface="Verdana" panose="020B0604030504040204" pitchFamily="34" charset="0"/>
              </a:rPr>
              <a:t>Automation Capability</a:t>
            </a:r>
            <a:endParaRPr lang="en-IN" sz="1800" dirty="0">
              <a:effectLst/>
              <a:latin typeface="Times New Roman" panose="02020603050405020304" pitchFamily="18" charset="0"/>
            </a:endParaRP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0577" y="4376126"/>
            <a:ext cx="3621024" cy="2578608"/>
          </a:xfrm>
        </p:spPr>
        <p:txBody>
          <a:bodyPr/>
          <a:lstStyle/>
          <a:p>
            <a:r>
              <a:rPr lang="en-US" sz="1800" dirty="0">
                <a:effectLst/>
              </a:rPr>
              <a:t>Polaris made security testing automated, minimizing manual labor and speeding up development . </a:t>
            </a:r>
            <a:r>
              <a:rPr lang="en-US" dirty="0"/>
              <a:t>Capitalize on direct ownership of digital coins</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a:off x="5926274" y="2314876"/>
            <a:ext cx="3621024" cy="493776"/>
          </a:xfrm>
        </p:spPr>
        <p:txBody>
          <a:bodyPr/>
          <a:lstStyle/>
          <a:p>
            <a:pPr marL="0" marR="0">
              <a:spcBef>
                <a:spcPts val="0"/>
              </a:spcBef>
              <a:spcAft>
                <a:spcPts val="0"/>
              </a:spcAft>
            </a:pPr>
            <a:r>
              <a:rPr lang="en-IN" sz="1800" dirty="0">
                <a:effectLst/>
                <a:latin typeface="Verdana" panose="020B0604030504040204" pitchFamily="34" charset="0"/>
              </a:rPr>
              <a:t>Implementations:</a:t>
            </a:r>
            <a:endParaRPr lang="en-IN" sz="1800" dirty="0">
              <a:effectLst/>
              <a:latin typeface="Times New Roman" panose="02020603050405020304" pitchFamily="18" charset="0"/>
            </a:endParaRP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811493" y="3086822"/>
            <a:ext cx="3621024" cy="2578608"/>
          </a:xfrm>
        </p:spPr>
        <p:txBody>
          <a:bodyPr/>
          <a:lstStyle/>
          <a:p>
            <a:pPr marL="0" marR="0">
              <a:spcBef>
                <a:spcPts val="0"/>
              </a:spcBef>
              <a:spcAft>
                <a:spcPts val="0"/>
              </a:spcAft>
            </a:pPr>
            <a:r>
              <a:rPr lang="en-US" sz="1800" dirty="0">
                <a:effectLst/>
              </a:rPr>
              <a:t>Initial evaluation of current security procedures revealed flaws and need for improvement.</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POLARIS</a:t>
            </a:r>
          </a:p>
        </p:txBody>
      </p:sp>
    </p:spTree>
    <p:extLst>
      <p:ext uri="{BB962C8B-B14F-4D97-AF65-F5344CB8AC3E}">
        <p14:creationId xmlns:p14="http://schemas.microsoft.com/office/powerpoint/2010/main" val="765210901"/>
      </p:ext>
    </p:extLst>
  </p:cSld>
  <p:clrMapOvr>
    <a:masterClrMapping/>
  </p:clrMapOvr>
  <mc:AlternateContent xmlns:mc="http://schemas.openxmlformats.org/markup-compatibility/2006">
    <mc:Choice xmlns:p14="http://schemas.microsoft.com/office/powerpoint/2010/main" Requires="p14">
      <p:transition spd="slow" p14:dur="3400" advTm="4000">
        <p14:revea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50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75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100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EB49-A03F-9FB0-A319-CABFD35EF10D}"/>
              </a:ext>
            </a:extLst>
          </p:cNvPr>
          <p:cNvSpPr>
            <a:spLocks noGrp="1"/>
          </p:cNvSpPr>
          <p:nvPr>
            <p:ph type="title"/>
          </p:nvPr>
        </p:nvSpPr>
        <p:spPr>
          <a:xfrm>
            <a:off x="1458709" y="146304"/>
            <a:ext cx="8878824" cy="1069848"/>
          </a:xfrm>
        </p:spPr>
        <p:txBody>
          <a:bodyPr/>
          <a:lstStyle/>
          <a:p>
            <a:endParaRPr lang="en-IN" dirty="0"/>
          </a:p>
        </p:txBody>
      </p:sp>
      <p:sp>
        <p:nvSpPr>
          <p:cNvPr id="3" name="Text Placeholder 2">
            <a:extLst>
              <a:ext uri="{FF2B5EF4-FFF2-40B4-BE49-F238E27FC236}">
                <a16:creationId xmlns:a16="http://schemas.microsoft.com/office/drawing/2014/main" id="{C9E663A0-5F2B-73FB-D99C-03795CFBC859}"/>
              </a:ext>
            </a:extLst>
          </p:cNvPr>
          <p:cNvSpPr>
            <a:spLocks noGrp="1"/>
          </p:cNvSpPr>
          <p:nvPr>
            <p:ph type="body" idx="1"/>
          </p:nvPr>
        </p:nvSpPr>
        <p:spPr>
          <a:xfrm>
            <a:off x="1536192" y="2752344"/>
            <a:ext cx="3621024" cy="493776"/>
          </a:xfrm>
        </p:spPr>
        <p:txBody>
          <a:bodyPr/>
          <a:lstStyle/>
          <a:p>
            <a:r>
              <a:rPr lang="en-IN" dirty="0"/>
              <a:t>IMPLEMENTATION</a:t>
            </a:r>
          </a:p>
        </p:txBody>
      </p:sp>
      <p:sp>
        <p:nvSpPr>
          <p:cNvPr id="4" name="Content Placeholder 3">
            <a:extLst>
              <a:ext uri="{FF2B5EF4-FFF2-40B4-BE49-F238E27FC236}">
                <a16:creationId xmlns:a16="http://schemas.microsoft.com/office/drawing/2014/main" id="{F280E452-A0FD-EB83-05C7-A9230666B653}"/>
              </a:ext>
            </a:extLst>
          </p:cNvPr>
          <p:cNvSpPr>
            <a:spLocks noGrp="1"/>
          </p:cNvSpPr>
          <p:nvPr>
            <p:ph sz="half" idx="2"/>
          </p:nvPr>
        </p:nvSpPr>
        <p:spPr>
          <a:xfrm>
            <a:off x="1436571" y="3611880"/>
            <a:ext cx="3621024" cy="2578608"/>
          </a:xfrm>
        </p:spPr>
        <p:txBody>
          <a:bodyPr/>
          <a:lstStyle/>
          <a:p>
            <a:r>
              <a:rPr lang="en-US" sz="1800" dirty="0">
                <a:effectLst/>
                <a:latin typeface="Verdana" panose="020B0604030504040204" pitchFamily="34" charset="0"/>
              </a:rPr>
              <a:t>Polaris streamlined the security testing process by easily integrating with their current DevOps and development technologies</a:t>
            </a:r>
            <a:endParaRPr lang="en-IN" dirty="0"/>
          </a:p>
        </p:txBody>
      </p:sp>
      <p:sp>
        <p:nvSpPr>
          <p:cNvPr id="5" name="Text Placeholder 4">
            <a:extLst>
              <a:ext uri="{FF2B5EF4-FFF2-40B4-BE49-F238E27FC236}">
                <a16:creationId xmlns:a16="http://schemas.microsoft.com/office/drawing/2014/main" id="{25AA23FF-7DAF-620C-62B6-BB7114075031}"/>
              </a:ext>
            </a:extLst>
          </p:cNvPr>
          <p:cNvSpPr>
            <a:spLocks noGrp="1"/>
          </p:cNvSpPr>
          <p:nvPr>
            <p:ph type="body" sz="quarter" idx="3"/>
          </p:nvPr>
        </p:nvSpPr>
        <p:spPr>
          <a:xfrm>
            <a:off x="5541264" y="1536192"/>
            <a:ext cx="3621024" cy="493776"/>
          </a:xfrm>
        </p:spPr>
        <p:txBody>
          <a:bodyPr/>
          <a:lstStyle/>
          <a:p>
            <a:r>
              <a:rPr lang="en-IN" dirty="0"/>
              <a:t>DEPLOYMENT</a:t>
            </a:r>
          </a:p>
        </p:txBody>
      </p:sp>
      <p:sp>
        <p:nvSpPr>
          <p:cNvPr id="6" name="Content Placeholder 5">
            <a:extLst>
              <a:ext uri="{FF2B5EF4-FFF2-40B4-BE49-F238E27FC236}">
                <a16:creationId xmlns:a16="http://schemas.microsoft.com/office/drawing/2014/main" id="{09A527C6-AFD1-B8B2-F52D-352B2EA2D598}"/>
              </a:ext>
            </a:extLst>
          </p:cNvPr>
          <p:cNvSpPr>
            <a:spLocks noGrp="1"/>
          </p:cNvSpPr>
          <p:nvPr>
            <p:ph sz="quarter" idx="4"/>
          </p:nvPr>
        </p:nvSpPr>
        <p:spPr>
          <a:xfrm>
            <a:off x="5473887" y="2287445"/>
            <a:ext cx="3621024" cy="2578608"/>
          </a:xfrm>
        </p:spPr>
        <p:txBody>
          <a:bodyPr/>
          <a:lstStyle/>
          <a:p>
            <a:r>
              <a:rPr lang="en-US" sz="1800" dirty="0">
                <a:effectLst/>
                <a:latin typeface="Verdana" panose="020B0604030504040204" pitchFamily="34" charset="0"/>
              </a:rPr>
              <a:t>Polaris was included into the pipeline for developing new systems, ensuring that it symbiotically interacted with them.</a:t>
            </a:r>
            <a:endParaRPr lang="en-US" sz="1800" dirty="0">
              <a:effectLst/>
              <a:latin typeface="Times New Roman" panose="02020603050405020304" pitchFamily="18" charset="0"/>
            </a:endParaRPr>
          </a:p>
          <a:p>
            <a:endParaRPr lang="en-IN" dirty="0"/>
          </a:p>
        </p:txBody>
      </p:sp>
      <p:sp>
        <p:nvSpPr>
          <p:cNvPr id="7" name="Footer Placeholder 6">
            <a:extLst>
              <a:ext uri="{FF2B5EF4-FFF2-40B4-BE49-F238E27FC236}">
                <a16:creationId xmlns:a16="http://schemas.microsoft.com/office/drawing/2014/main" id="{3148C9DD-1EE0-A870-701D-26BD086197CC}"/>
              </a:ext>
            </a:extLst>
          </p:cNvPr>
          <p:cNvSpPr>
            <a:spLocks noGrp="1"/>
          </p:cNvSpPr>
          <p:nvPr>
            <p:ph type="ftr" sz="quarter" idx="11"/>
          </p:nvPr>
        </p:nvSpPr>
        <p:spPr/>
        <p:txBody>
          <a:bodyPr/>
          <a:lstStyle/>
          <a:p>
            <a:r>
              <a:rPr lang="en-US" dirty="0"/>
              <a:t>Crypto: investing &amp; trading</a:t>
            </a:r>
          </a:p>
        </p:txBody>
      </p:sp>
      <p:sp>
        <p:nvSpPr>
          <p:cNvPr id="8" name="Slide Number Placeholder 7">
            <a:extLst>
              <a:ext uri="{FF2B5EF4-FFF2-40B4-BE49-F238E27FC236}">
                <a16:creationId xmlns:a16="http://schemas.microsoft.com/office/drawing/2014/main" id="{253BB979-D256-616A-FD13-E40796AEF8BF}"/>
              </a:ext>
            </a:extLst>
          </p:cNvPr>
          <p:cNvSpPr>
            <a:spLocks noGrp="1"/>
          </p:cNvSpPr>
          <p:nvPr>
            <p:ph type="sldNum" sz="quarter" idx="12"/>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1226876818"/>
      </p:ext>
    </p:extLst>
  </p:cSld>
  <p:clrMapOvr>
    <a:masterClrMapping/>
  </p:clrMapOvr>
  <mc:AlternateContent xmlns:mc="http://schemas.openxmlformats.org/markup-compatibility/2006">
    <mc:Choice xmlns:p14="http://schemas.microsoft.com/office/powerpoint/2010/main" Requires="p14">
      <p:transition spd="slow" p14:dur="3400" advTm="3000">
        <p14:reveal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50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750"/>
                                  </p:stCondLst>
                                  <p:childTnLst>
                                    <p:set>
                                      <p:cBhvr>
                                        <p:cTn id="15" dur="1" fill="hold">
                                          <p:stCondLst>
                                            <p:cond delay="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142</TotalTime>
  <Words>503</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Segoe UI Light</vt:lpstr>
      <vt:lpstr>Times New Roman</vt:lpstr>
      <vt:lpstr>Tw Cen MT</vt:lpstr>
      <vt:lpstr>Verdana</vt:lpstr>
      <vt:lpstr>Office Theme</vt:lpstr>
      <vt:lpstr>  Comprehensive Case Study on- SYNOPSYS POLARIS: Enhancing Software security</vt:lpstr>
      <vt:lpstr>CONTENTS</vt:lpstr>
      <vt:lpstr>SUMMARY</vt:lpstr>
      <vt:lpstr>INTRODUCTION</vt:lpstr>
      <vt:lpstr>Company Background</vt:lpstr>
      <vt:lpstr> </vt:lpstr>
      <vt:lpstr>Challenges</vt:lpstr>
      <vt:lpstr>   SOLUTION </vt:lpstr>
      <vt:lpstr>PowerPoint Presentation</vt:lpstr>
      <vt:lpstr>RESULT</vt:lpstr>
      <vt:lpstr>Lesson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SYNOPSYS POLARIS: Enhancing Software security</dc:title>
  <dc:creator>Harsh Raj</dc:creator>
  <cp:lastModifiedBy>Harsh Raj</cp:lastModifiedBy>
  <cp:revision>1</cp:revision>
  <dcterms:created xsi:type="dcterms:W3CDTF">2023-09-20T16:00:49Z</dcterms:created>
  <dcterms:modified xsi:type="dcterms:W3CDTF">2023-09-20T18:23:48Z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