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jV7C47if2A1j2je1L5rx53+O18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b62e1a9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b62e1a9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62e1a9b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b62e1a9b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b62e1a9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b62e1a9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13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13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harsha13yadav/techgig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311708" y="9008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-IN"/>
              <a:t>Brillio Game Changer Hackathon</a:t>
            </a:r>
            <a:br>
              <a:rPr b="1" lang="en-IN"/>
            </a:b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IN" sz="2400"/>
              <a:t>Name: Harsha Yadav</a:t>
            </a:r>
            <a:br>
              <a:rPr lang="en-IN" sz="2400"/>
            </a:br>
            <a:r>
              <a:rPr lang="en-IN" sz="2400"/>
              <a:t>Email: harsha13yadav@gmail.com</a:t>
            </a:r>
            <a:br>
              <a:rPr lang="en-IN" sz="2400"/>
            </a:br>
            <a:r>
              <a:rPr lang="en-IN" sz="2400"/>
              <a:t>Phone: 9028517953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IN" sz="2400"/>
              <a:t>Theme Name: </a:t>
            </a:r>
            <a:r>
              <a:rPr lang="en-IN" sz="2400">
                <a:solidFill>
                  <a:srgbClr val="19171A"/>
                </a:solidFill>
                <a:highlight>
                  <a:srgbClr val="FFFFFF"/>
                </a:highlight>
              </a:rPr>
              <a:t>Meeting Room Booking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sz="240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000"/>
              <a:t>Source code or accessible repo URL :</a:t>
            </a:r>
            <a:endParaRPr sz="2000"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https://github.com/harsha13yadav/techgig</a:t>
            </a:r>
            <a:endParaRPr sz="29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311700" y="225475"/>
            <a:ext cx="8520600" cy="792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000"/>
              <a:t>API Documentation which should list all sample JSON requests and responses for all APIs</a:t>
            </a:r>
            <a:endParaRPr sz="2000"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311700" y="1017725"/>
            <a:ext cx="8520600" cy="3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Request: GET -  http://localhost:8000/findAll</a:t>
            </a:r>
            <a:endParaRPr sz="1700">
              <a:solidFill>
                <a:srgbClr val="50505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Response:</a:t>
            </a:r>
            <a:endParaRPr sz="1700">
              <a:solidFill>
                <a:srgbClr val="50505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17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IN" sz="17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{   "roomId": 1,</a:t>
            </a:r>
            <a:endParaRPr sz="1700">
              <a:solidFill>
                <a:srgbClr val="50505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        "roomName": "R1_11",</a:t>
            </a:r>
            <a:endParaRPr sz="1700">
              <a:solidFill>
                <a:srgbClr val="50505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        "roomType": "FOUR",</a:t>
            </a:r>
            <a:endParaRPr sz="1700">
              <a:solidFill>
                <a:srgbClr val="50505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        "buildingId": 1,</a:t>
            </a:r>
            <a:endParaRPr sz="1700">
              <a:solidFill>
                <a:srgbClr val="50505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        "floorId": 1,</a:t>
            </a:r>
            <a:endParaRPr sz="1700">
              <a:solidFill>
                <a:srgbClr val="50505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        "available": true</a:t>
            </a:r>
            <a:endParaRPr sz="1700">
              <a:solidFill>
                <a:srgbClr val="50505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IN" sz="1700">
                <a:solidFill>
                  <a:srgbClr val="505050"/>
                </a:solidFill>
                <a:highlight>
                  <a:srgbClr val="FAFAFA"/>
                </a:highlight>
                <a:latin typeface="Arial"/>
                <a:ea typeface="Arial"/>
                <a:cs typeface="Arial"/>
                <a:sym typeface="Arial"/>
              </a:rPr>
              <a:t>    }]</a:t>
            </a:r>
            <a:endParaRPr sz="1700">
              <a:solidFill>
                <a:srgbClr val="505050"/>
              </a:solidFill>
              <a:highlight>
                <a:srgbClr val="FAFAF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62e1a9bc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Request :POST - http://localhost:8000/bookARoom/1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Response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	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		"bookingId": 4,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		"roomId":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Request :POST - http://localhost:8000/cancelBooking/4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Response: 200 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418875" y="353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IN"/>
              <a:t>List of all assumptions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1. There are available buildings with floors containing rooms.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2. For booking user will provide room 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3. For cancellation user will provide booking 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5697" y="4517224"/>
            <a:ext cx="2019582" cy="485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b62e1a9bc_0_14"/>
          <p:cNvSpPr txBox="1"/>
          <p:nvPr>
            <p:ph idx="1" type="body"/>
          </p:nvPr>
        </p:nvSpPr>
        <p:spPr>
          <a:xfrm>
            <a:off x="311700" y="524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2) </a:t>
            </a:r>
            <a:r>
              <a:rPr lang="en-IN"/>
              <a:t>Installation Guide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1. Unzip the project and run the application as Spring Boot application.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2. H2 database will start. Run rooms.sql script in H2 db.(Install MySQL and run the provided db script(rooms.sql) and start the DB server)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3. Run requests from Postman.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b62e1a9bc_0_20"/>
          <p:cNvSpPr txBox="1"/>
          <p:nvPr>
            <p:ph idx="1" type="body"/>
          </p:nvPr>
        </p:nvSpPr>
        <p:spPr>
          <a:xfrm>
            <a:off x="403550" y="448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3) </a:t>
            </a:r>
            <a:r>
              <a:rPr lang="en-IN"/>
              <a:t>Steps for build &amp; execution for all APIs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1. Unzip the project and run the application as Spring Boot application.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2. H2 database will start or (Install MySQL and run the provided db script(rooms.sql) and start the DB server)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3. Connect to https://localhost:8000/h2-console with JDBC URL "jdbc:h2:mem:booking".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4. Run rooms.sql script in H2 db.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5. Run PostMan app.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6. For getting available rooms: Get -&gt; http://localhost:8000/findAll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7. For booking a room: Post -&gt; http://localhost:8000/bookARoom/1 --&gt; 1 is the room 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8. For cancelling a booking: Post -&gt; http://localhost:8000/cancelBooking/1 --&gt; 1 is the booking 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Mohor Basu</dc:creator>
</cp:coreProperties>
</file>