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24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8" r:id="rId14"/>
    <p:sldId id="269" r:id="rId15"/>
    <p:sldId id="270" r:id="rId16"/>
    <p:sldId id="276" r:id="rId17"/>
    <p:sldId id="277" r:id="rId18"/>
    <p:sldId id="271" r:id="rId19"/>
    <p:sldId id="272" r:id="rId20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 varScale="1">
        <p:scale>
          <a:sx n="72" d="100"/>
          <a:sy n="72" d="100"/>
        </p:scale>
        <p:origin x="14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245" y="675488"/>
            <a:ext cx="8261557" cy="3642513"/>
          </a:xfrm>
        </p:spPr>
        <p:txBody>
          <a:bodyPr anchor="b">
            <a:normAutofit/>
          </a:bodyPr>
          <a:lstStyle>
            <a:lvl1pPr algn="ctr">
              <a:defRPr sz="4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245" y="4404360"/>
            <a:ext cx="8261557" cy="251498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91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5" y="4961150"/>
            <a:ext cx="8154308" cy="1028506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9446" y="1129013"/>
            <a:ext cx="8031570" cy="337860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5" y="5989655"/>
            <a:ext cx="8154308" cy="926013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9446" y="7005524"/>
            <a:ext cx="5871006" cy="4138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82" y="675487"/>
            <a:ext cx="8262621" cy="3556153"/>
          </a:xfrm>
        </p:spPr>
        <p:txBody>
          <a:bodyPr anchor="ctr">
            <a:normAutofit/>
          </a:bodyPr>
          <a:lstStyle>
            <a:lvl1pPr algn="l">
              <a:defRPr sz="30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82" y="4922520"/>
            <a:ext cx="8262621" cy="199314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75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42200" y="9749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77705" y="338404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37" y="675488"/>
            <a:ext cx="7671527" cy="3449956"/>
          </a:xfrm>
        </p:spPr>
        <p:txBody>
          <a:bodyPr anchor="ctr">
            <a:normAutofit/>
          </a:bodyPr>
          <a:lstStyle>
            <a:lvl1pPr algn="l">
              <a:defRPr sz="30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2080" y="4137353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4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82" y="5260033"/>
            <a:ext cx="8262620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6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82" y="4084041"/>
            <a:ext cx="8263572" cy="1664640"/>
          </a:xfrm>
        </p:spPr>
        <p:txBody>
          <a:bodyPr anchor="b">
            <a:normAutofit/>
          </a:bodyPr>
          <a:lstStyle>
            <a:lvl1pPr algn="l">
              <a:defRPr sz="30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7" y="5748681"/>
            <a:ext cx="8263573" cy="1166987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35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200" y="854365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6312" y="3263431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37" y="675488"/>
            <a:ext cx="7671527" cy="3223618"/>
          </a:xfrm>
        </p:spPr>
        <p:txBody>
          <a:bodyPr anchor="ctr">
            <a:normAutofit/>
          </a:bodyPr>
          <a:lstStyle>
            <a:lvl1pPr algn="l">
              <a:defRPr sz="30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0182" y="4404360"/>
            <a:ext cx="8263572" cy="11941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82" y="5598510"/>
            <a:ext cx="8263572" cy="1317158"/>
          </a:xfrm>
        </p:spPr>
        <p:txBody>
          <a:bodyPr anchor="t">
            <a:normAutofit/>
          </a:bodyPr>
          <a:lstStyle>
            <a:lvl1pPr marL="0" indent="0" algn="l">
              <a:buNone/>
              <a:defRPr sz="1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29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15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81" y="675488"/>
            <a:ext cx="8262620" cy="312435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0181" y="4174001"/>
            <a:ext cx="8262620" cy="118918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82" y="5363187"/>
            <a:ext cx="8262619" cy="1552481"/>
          </a:xfrm>
        </p:spPr>
        <p:txBody>
          <a:bodyPr anchor="t">
            <a:normAutofit/>
          </a:bodyPr>
          <a:lstStyle>
            <a:lvl1pPr marL="0" indent="0" algn="l">
              <a:buNone/>
              <a:defRPr sz="1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29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7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82" y="675487"/>
            <a:ext cx="8262620" cy="1487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3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6879" y="675487"/>
            <a:ext cx="1955923" cy="62401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82" y="675487"/>
            <a:ext cx="6186551" cy="62401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13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15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45" y="3706792"/>
            <a:ext cx="8261557" cy="2066412"/>
          </a:xfrm>
        </p:spPr>
        <p:txBody>
          <a:bodyPr anchor="b">
            <a:normAutofit/>
          </a:bodyPr>
          <a:lstStyle>
            <a:lvl1pPr algn="r">
              <a:defRPr sz="30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245" y="5784318"/>
            <a:ext cx="8261557" cy="1131350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6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82" y="2335685"/>
            <a:ext cx="4053580" cy="4568842"/>
          </a:xfrm>
        </p:spPr>
        <p:txBody>
          <a:bodyPr>
            <a:normAutofit/>
          </a:bodyPr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639" y="2335684"/>
            <a:ext cx="4058163" cy="4568841"/>
          </a:xfrm>
        </p:spPr>
        <p:txBody>
          <a:bodyPr>
            <a:normAutofit/>
          </a:bodyPr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6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37" y="2335684"/>
            <a:ext cx="3736824" cy="831409"/>
          </a:xfrm>
        </p:spPr>
        <p:txBody>
          <a:bodyPr anchor="b">
            <a:noAutofit/>
          </a:bodyPr>
          <a:lstStyle>
            <a:lvl1pPr marL="0" indent="0">
              <a:buNone/>
              <a:defRPr sz="242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82" y="3157498"/>
            <a:ext cx="4053580" cy="3758171"/>
          </a:xfrm>
        </p:spPr>
        <p:txBody>
          <a:bodyPr anchor="t">
            <a:normAutofit/>
          </a:bodyPr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1165" y="2335685"/>
            <a:ext cx="3761637" cy="821813"/>
          </a:xfrm>
        </p:spPr>
        <p:txBody>
          <a:bodyPr anchor="b">
            <a:noAutofit/>
          </a:bodyPr>
          <a:lstStyle>
            <a:lvl1pPr marL="0" indent="0">
              <a:buNone/>
              <a:defRPr sz="242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82" y="3157498"/>
            <a:ext cx="4071672" cy="3758171"/>
          </a:xfrm>
        </p:spPr>
        <p:txBody>
          <a:bodyPr anchor="t">
            <a:normAutofit/>
          </a:bodyPr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2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67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82" y="1988918"/>
            <a:ext cx="3002475" cy="1554480"/>
          </a:xfrm>
        </p:spPr>
        <p:txBody>
          <a:bodyPr anchor="b">
            <a:normAutofit/>
          </a:bodyPr>
          <a:lstStyle>
            <a:lvl1pPr algn="l">
              <a:defRPr sz="24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742" y="675488"/>
            <a:ext cx="4951060" cy="6240180"/>
          </a:xfrm>
        </p:spPr>
        <p:txBody>
          <a:bodyPr anchor="ctr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82" y="3543398"/>
            <a:ext cx="3002475" cy="2072640"/>
          </a:xfrm>
        </p:spPr>
        <p:txBody>
          <a:bodyPr>
            <a:normAutofit/>
          </a:bodyPr>
          <a:lstStyle>
            <a:lvl1pPr marL="0" indent="0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8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82" y="2151372"/>
            <a:ext cx="4866183" cy="1554480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6986" y="-20726"/>
            <a:ext cx="2750068" cy="7824216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051" y="3705852"/>
            <a:ext cx="4866183" cy="2072640"/>
          </a:xfrm>
        </p:spPr>
        <p:txBody>
          <a:bodyPr>
            <a:normAutofit/>
          </a:bodyPr>
          <a:lstStyle>
            <a:lvl1pPr marL="0" indent="0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76014" y="7005524"/>
            <a:ext cx="790352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183" y="7005524"/>
            <a:ext cx="4075830" cy="4138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26688" y="7005523"/>
            <a:ext cx="335705" cy="37315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82" y="675487"/>
            <a:ext cx="8262620" cy="148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83" y="2335684"/>
            <a:ext cx="8262619" cy="457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6879" y="7002029"/>
            <a:ext cx="14162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0182" y="7002029"/>
            <a:ext cx="618655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923" y="7002029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  <p:sldLayoutId id="2147484536" r:id="rId12"/>
    <p:sldLayoutId id="2147484537" r:id="rId13"/>
    <p:sldLayoutId id="2147484538" r:id="rId14"/>
    <p:sldLayoutId id="2147484539" r:id="rId15"/>
    <p:sldLayoutId id="2147484540" r:id="rId16"/>
    <p:sldLayoutId id="2147484541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08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9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7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5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5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3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21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21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30000"/>
        <a:buFont typeface="Arial"/>
        <a:buChar char="•"/>
        <a:defRPr sz="121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100000"/>
        <a:buFont typeface="Arial"/>
        <a:buChar char="•"/>
        <a:defRPr sz="121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2AE029-340B-4006-8FE9-61AAE66B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239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AE7DAE-3BA7-4854-BC53-42FEC2823E5D}"/>
              </a:ext>
            </a:extLst>
          </p:cNvPr>
          <p:cNvSpPr txBox="1"/>
          <p:nvPr/>
        </p:nvSpPr>
        <p:spPr>
          <a:xfrm flipH="1">
            <a:off x="304800" y="1828800"/>
            <a:ext cx="259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r>
              <a:rPr lang="en-I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Final Year Major Project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32AC4E-6DB2-40EC-A669-9C51A38101F4}"/>
              </a:ext>
            </a:extLst>
          </p:cNvPr>
          <p:cNvSpPr/>
          <p:nvPr/>
        </p:nvSpPr>
        <p:spPr>
          <a:xfrm>
            <a:off x="0" y="3886200"/>
            <a:ext cx="3048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PROJECT-</a:t>
            </a:r>
          </a:p>
          <a:p>
            <a:pPr algn="ctr"/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VIRTUAL     ASSISTANT(AI)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43FD4F-6EB4-4875-937E-E1417EF09799}"/>
              </a:ext>
            </a:extLst>
          </p:cNvPr>
          <p:cNvSpPr/>
          <p:nvPr/>
        </p:nvSpPr>
        <p:spPr>
          <a:xfrm>
            <a:off x="5760718" y="4343400"/>
            <a:ext cx="5623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by-</a:t>
            </a:r>
          </a:p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Harsha</a:t>
            </a:r>
          </a:p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Shalina</a:t>
            </a:r>
          </a:p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Srijan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1820260"/>
            <a:ext cx="90678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chemeClr val="tx1"/>
                </a:solidFill>
              </a:rPr>
              <a:t>Any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spc="90" dirty="0">
                <a:solidFill>
                  <a:schemeClr val="tx1"/>
                </a:solidFill>
              </a:rPr>
              <a:t>Assistant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spc="40" dirty="0">
                <a:solidFill>
                  <a:schemeClr val="tx1"/>
                </a:solidFill>
              </a:rPr>
              <a:t>basically</a:t>
            </a:r>
            <a:r>
              <a:rPr sz="3200" spc="10" dirty="0">
                <a:solidFill>
                  <a:schemeClr val="tx1"/>
                </a:solidFill>
              </a:rPr>
              <a:t> </a:t>
            </a:r>
            <a:r>
              <a:rPr sz="3200" spc="100" dirty="0">
                <a:solidFill>
                  <a:schemeClr val="tx1"/>
                </a:solidFill>
              </a:rPr>
              <a:t>consists</a:t>
            </a:r>
            <a:r>
              <a:rPr sz="3200" spc="-10" dirty="0">
                <a:solidFill>
                  <a:schemeClr val="tx1"/>
                </a:solidFill>
              </a:rPr>
              <a:t> </a:t>
            </a:r>
            <a:r>
              <a:rPr sz="3200" spc="70" dirty="0">
                <a:solidFill>
                  <a:schemeClr val="tx1"/>
                </a:solidFill>
              </a:rPr>
              <a:t>of</a:t>
            </a:r>
            <a:r>
              <a:rPr sz="3200" spc="25" dirty="0">
                <a:solidFill>
                  <a:schemeClr val="tx1"/>
                </a:solidFill>
              </a:rPr>
              <a:t> </a:t>
            </a:r>
            <a:r>
              <a:rPr sz="3200" spc="-25" dirty="0">
                <a:solidFill>
                  <a:schemeClr val="tx1"/>
                </a:solidFill>
              </a:rPr>
              <a:t>three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layers: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1" y="2819400"/>
            <a:ext cx="5410200" cy="421846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Speech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text</a:t>
            </a: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Text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Analysing</a:t>
            </a:r>
            <a:endParaRPr sz="2400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Interpret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commands</a:t>
            </a: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endParaRPr lang="en-IN" sz="2400" spc="-5" dirty="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6" name="object 6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1AD9E77-6C4A-4CAF-AFB3-6C8897D87A48}"/>
              </a:ext>
            </a:extLst>
          </p:cNvPr>
          <p:cNvSpPr txBox="1"/>
          <p:nvPr/>
        </p:nvSpPr>
        <p:spPr>
          <a:xfrm>
            <a:off x="762001" y="734537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00B0F0"/>
                </a:solidFill>
              </a:rPr>
              <a:t>WORKING:-</a:t>
            </a:r>
            <a:r>
              <a:rPr lang="en-IN" sz="1800" u="sng" dirty="0">
                <a:solidFill>
                  <a:srgbClr val="00B0F0"/>
                </a:solidFill>
              </a:rPr>
              <a:t>I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4375" y="1822895"/>
            <a:ext cx="7962265" cy="374205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05"/>
              </a:spcBef>
              <a:buClr>
                <a:srgbClr val="2DA1BF"/>
              </a:buClr>
              <a:buSzPct val="68000"/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2500" b="1" spc="30" dirty="0">
                <a:latin typeface="Trebuchet MS"/>
                <a:cs typeface="Trebuchet MS"/>
              </a:rPr>
              <a:t>Speech</a:t>
            </a:r>
            <a:r>
              <a:rPr sz="2500" b="1" spc="-10" dirty="0">
                <a:latin typeface="Trebuchet MS"/>
                <a:cs typeface="Trebuchet MS"/>
              </a:rPr>
              <a:t> </a:t>
            </a:r>
            <a:r>
              <a:rPr sz="2500" b="1" spc="35" dirty="0">
                <a:latin typeface="Trebuchet MS"/>
                <a:cs typeface="Trebuchet MS"/>
              </a:rPr>
              <a:t>to</a:t>
            </a:r>
            <a:r>
              <a:rPr sz="2500" b="1" spc="-15" dirty="0">
                <a:latin typeface="Trebuchet MS"/>
                <a:cs typeface="Trebuchet MS"/>
              </a:rPr>
              <a:t> text:</a:t>
            </a:r>
            <a:endParaRPr sz="2500" dirty="0">
              <a:latin typeface="Trebuchet MS"/>
              <a:cs typeface="Trebuchet MS"/>
            </a:endParaRPr>
          </a:p>
          <a:p>
            <a:pPr marL="467995" indent="-455930">
              <a:lnSpc>
                <a:spcPct val="100000"/>
              </a:lnSpc>
              <a:spcBef>
                <a:spcPts val="710"/>
              </a:spcBef>
              <a:buClr>
                <a:srgbClr val="2DA1BF"/>
              </a:buClr>
              <a:buSzPct val="77272"/>
              <a:buFont typeface="Wingdings"/>
              <a:buChar char=""/>
              <a:tabLst>
                <a:tab pos="467995" algn="l"/>
                <a:tab pos="468630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A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piece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software</a:t>
            </a:r>
            <a:r>
              <a:rPr sz="2200" spc="3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used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that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converts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audio </a:t>
            </a:r>
            <a:r>
              <a:rPr sz="2200" spc="-10" dirty="0">
                <a:latin typeface="Lucida Sans Unicode"/>
                <a:cs typeface="Lucida Sans Unicode"/>
              </a:rPr>
              <a:t>to</a:t>
            </a:r>
            <a:r>
              <a:rPr sz="2200" spc="1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text.</a:t>
            </a:r>
            <a:endParaRPr sz="2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Lucida Sans Unicode"/>
              <a:cs typeface="Lucida Sans Unicode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Clr>
                <a:srgbClr val="2DA1BF"/>
              </a:buClr>
              <a:buSzPct val="68000"/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2500" b="1" spc="30" dirty="0">
                <a:latin typeface="Trebuchet MS"/>
                <a:cs typeface="Trebuchet MS"/>
              </a:rPr>
              <a:t>Text</a:t>
            </a:r>
            <a:r>
              <a:rPr sz="2500" b="1" spc="-15" dirty="0">
                <a:latin typeface="Trebuchet MS"/>
                <a:cs typeface="Trebuchet MS"/>
              </a:rPr>
              <a:t> </a:t>
            </a:r>
            <a:r>
              <a:rPr sz="2500" b="1" spc="65" dirty="0">
                <a:latin typeface="Trebuchet MS"/>
                <a:cs typeface="Trebuchet MS"/>
              </a:rPr>
              <a:t>Analysing:</a:t>
            </a:r>
            <a:endParaRPr sz="2500" dirty="0">
              <a:latin typeface="Trebuchet MS"/>
              <a:cs typeface="Trebuchet MS"/>
            </a:endParaRPr>
          </a:p>
          <a:p>
            <a:pPr marL="460375" indent="-448309">
              <a:lnSpc>
                <a:spcPct val="100000"/>
              </a:lnSpc>
              <a:spcBef>
                <a:spcPts val="420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460375" algn="l"/>
                <a:tab pos="461009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Converted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text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is just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letters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for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computer.</a:t>
            </a:r>
            <a:endParaRPr sz="2400" dirty="0">
              <a:latin typeface="Lucida Sans Unicode"/>
              <a:cs typeface="Lucida Sans Unicode"/>
            </a:endParaRPr>
          </a:p>
          <a:p>
            <a:pPr marL="268605" marR="6350" indent="-256540">
              <a:lnSpc>
                <a:spcPct val="100000"/>
              </a:lnSpc>
              <a:spcBef>
                <a:spcPts val="400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460375" algn="l"/>
                <a:tab pos="461009" algn="l"/>
                <a:tab pos="844550" algn="l"/>
                <a:tab pos="1798320" algn="l"/>
                <a:tab pos="2270760" algn="l"/>
                <a:tab pos="3712845" algn="l"/>
                <a:tab pos="5142230" algn="l"/>
                <a:tab pos="5901055" algn="l"/>
                <a:tab pos="6379210" algn="l"/>
              </a:tabLst>
            </a:pPr>
            <a:r>
              <a:rPr dirty="0"/>
              <a:t>	</a:t>
            </a:r>
            <a:r>
              <a:rPr sz="2400" dirty="0">
                <a:latin typeface="Lucida Sans Unicode"/>
                <a:cs typeface="Lucida Sans Unicode"/>
              </a:rPr>
              <a:t>A	p</a:t>
            </a:r>
            <a:r>
              <a:rPr sz="2400" spc="25" dirty="0">
                <a:latin typeface="Lucida Sans Unicode"/>
                <a:cs typeface="Lucida Sans Unicode"/>
              </a:rPr>
              <a:t>i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spc="-10" dirty="0">
                <a:latin typeface="Lucida Sans Unicode"/>
                <a:cs typeface="Lucida Sans Unicode"/>
              </a:rPr>
              <a:t>c</a:t>
            </a:r>
            <a:r>
              <a:rPr sz="2400" dirty="0">
                <a:latin typeface="Lucida Sans Unicode"/>
                <a:cs typeface="Lucida Sans Unicode"/>
              </a:rPr>
              <a:t>e	</a:t>
            </a:r>
            <a:r>
              <a:rPr sz="2400" spc="-15" dirty="0">
                <a:latin typeface="Lucida Sans Unicode"/>
                <a:cs typeface="Lucida Sans Unicode"/>
              </a:rPr>
              <a:t>o</a:t>
            </a:r>
            <a:r>
              <a:rPr sz="2400" dirty="0">
                <a:latin typeface="Lucida Sans Unicode"/>
                <a:cs typeface="Lucida Sans Unicode"/>
              </a:rPr>
              <a:t>f	s</a:t>
            </a:r>
            <a:r>
              <a:rPr sz="2400" spc="10" dirty="0">
                <a:latin typeface="Lucida Sans Unicode"/>
                <a:cs typeface="Lucida Sans Unicode"/>
              </a:rPr>
              <a:t>o</a:t>
            </a:r>
            <a:r>
              <a:rPr sz="2400" spc="5" dirty="0">
                <a:latin typeface="Lucida Sans Unicode"/>
                <a:cs typeface="Lucida Sans Unicode"/>
              </a:rPr>
              <a:t>f</a:t>
            </a:r>
            <a:r>
              <a:rPr sz="2400" spc="-10" dirty="0">
                <a:latin typeface="Lucida Sans Unicode"/>
                <a:cs typeface="Lucida Sans Unicode"/>
              </a:rPr>
              <a:t>t</a:t>
            </a:r>
            <a:r>
              <a:rPr sz="2400" spc="-5" dirty="0">
                <a:latin typeface="Lucida Sans Unicode"/>
                <a:cs typeface="Lucida Sans Unicode"/>
              </a:rPr>
              <a:t>w</a:t>
            </a:r>
            <a:r>
              <a:rPr sz="2400" spc="15" dirty="0">
                <a:latin typeface="Lucida Sans Unicode"/>
                <a:cs typeface="Lucida Sans Unicode"/>
              </a:rPr>
              <a:t>a</a:t>
            </a:r>
            <a:r>
              <a:rPr sz="2400" dirty="0">
                <a:latin typeface="Lucida Sans Unicode"/>
                <a:cs typeface="Lucida Sans Unicode"/>
              </a:rPr>
              <a:t>re	</a:t>
            </a:r>
            <a:r>
              <a:rPr sz="2400" spc="-10" dirty="0">
                <a:latin typeface="Lucida Sans Unicode"/>
                <a:cs typeface="Lucida Sans Unicode"/>
              </a:rPr>
              <a:t>c</a:t>
            </a:r>
            <a:r>
              <a:rPr sz="2400" spc="10" dirty="0">
                <a:latin typeface="Lucida Sans Unicode"/>
                <a:cs typeface="Lucida Sans Unicode"/>
              </a:rPr>
              <a:t>o</a:t>
            </a:r>
            <a:r>
              <a:rPr sz="2400" spc="-5" dirty="0">
                <a:latin typeface="Lucida Sans Unicode"/>
                <a:cs typeface="Lucida Sans Unicode"/>
              </a:rPr>
              <a:t>n</a:t>
            </a:r>
            <a:r>
              <a:rPr sz="2400" spc="5" dirty="0">
                <a:latin typeface="Lucida Sans Unicode"/>
                <a:cs typeface="Lucida Sans Unicode"/>
              </a:rPr>
              <a:t>v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spc="25" dirty="0">
                <a:latin typeface="Lucida Sans Unicode"/>
                <a:cs typeface="Lucida Sans Unicode"/>
              </a:rPr>
              <a:t>r</a:t>
            </a:r>
            <a:r>
              <a:rPr sz="2400" spc="-10" dirty="0">
                <a:latin typeface="Lucida Sans Unicode"/>
                <a:cs typeface="Lucida Sans Unicode"/>
              </a:rPr>
              <a:t>t</a:t>
            </a:r>
            <a:r>
              <a:rPr sz="2400" dirty="0">
                <a:latin typeface="Lucida Sans Unicode"/>
                <a:cs typeface="Lucida Sans Unicode"/>
              </a:rPr>
              <a:t>s	</a:t>
            </a:r>
            <a:r>
              <a:rPr sz="2400" spc="10" dirty="0">
                <a:latin typeface="Lucida Sans Unicode"/>
                <a:cs typeface="Lucida Sans Unicode"/>
              </a:rPr>
              <a:t>t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spc="15" dirty="0">
                <a:latin typeface="Lucida Sans Unicode"/>
                <a:cs typeface="Lucida Sans Unicode"/>
              </a:rPr>
              <a:t>x</a:t>
            </a:r>
            <a:r>
              <a:rPr sz="2400" dirty="0">
                <a:latin typeface="Lucida Sans Unicode"/>
                <a:cs typeface="Lucida Sans Unicode"/>
              </a:rPr>
              <a:t>t	</a:t>
            </a:r>
            <a:r>
              <a:rPr sz="2400" spc="10" dirty="0">
                <a:latin typeface="Lucida Sans Unicode"/>
                <a:cs typeface="Lucida Sans Unicode"/>
              </a:rPr>
              <a:t>t</a:t>
            </a:r>
            <a:r>
              <a:rPr sz="2400" dirty="0">
                <a:latin typeface="Lucida Sans Unicode"/>
                <a:cs typeface="Lucida Sans Unicode"/>
              </a:rPr>
              <a:t>o	s</a:t>
            </a:r>
            <a:r>
              <a:rPr sz="2400" spc="-15" dirty="0">
                <a:latin typeface="Lucida Sans Unicode"/>
                <a:cs typeface="Lucida Sans Unicode"/>
              </a:rPr>
              <a:t>o</a:t>
            </a:r>
            <a:r>
              <a:rPr sz="2400" spc="15" dirty="0">
                <a:latin typeface="Lucida Sans Unicode"/>
                <a:cs typeface="Lucida Sans Unicode"/>
              </a:rPr>
              <a:t>m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spc="10" dirty="0">
                <a:latin typeface="Lucida Sans Unicode"/>
                <a:cs typeface="Lucida Sans Unicode"/>
              </a:rPr>
              <a:t>t</a:t>
            </a:r>
            <a:r>
              <a:rPr sz="2400" spc="-5" dirty="0">
                <a:latin typeface="Lucida Sans Unicode"/>
                <a:cs typeface="Lucida Sans Unicode"/>
              </a:rPr>
              <a:t>h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-5" dirty="0">
                <a:latin typeface="Lucida Sans Unicode"/>
                <a:cs typeface="Lucida Sans Unicode"/>
              </a:rPr>
              <a:t>n</a:t>
            </a:r>
            <a:r>
              <a:rPr sz="2400" dirty="0">
                <a:latin typeface="Lucida Sans Unicode"/>
                <a:cs typeface="Lucida Sans Unicode"/>
              </a:rPr>
              <a:t>g  </a:t>
            </a:r>
            <a:r>
              <a:rPr sz="2400" spc="-10" dirty="0">
                <a:latin typeface="Lucida Sans Unicode"/>
                <a:cs typeface="Lucida Sans Unicode"/>
              </a:rPr>
              <a:t>that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is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understandable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for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computer.</a:t>
            </a:r>
            <a:endParaRPr sz="24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461645" algn="l"/>
                <a:tab pos="462915" algn="l"/>
              </a:tabLst>
            </a:pPr>
            <a:r>
              <a:rPr dirty="0"/>
              <a:t>	</a:t>
            </a:r>
            <a:r>
              <a:rPr sz="2400" spc="-5" dirty="0">
                <a:latin typeface="Lucida Sans Unicode"/>
                <a:cs typeface="Lucida Sans Unicode"/>
              </a:rPr>
              <a:t>Computer</a:t>
            </a:r>
            <a:r>
              <a:rPr sz="2400" spc="1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understands</a:t>
            </a:r>
            <a:r>
              <a:rPr sz="2400" spc="11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the</a:t>
            </a:r>
            <a:r>
              <a:rPr sz="2400" spc="1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command,so</a:t>
            </a:r>
            <a:r>
              <a:rPr sz="2400" spc="1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Assistant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like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Jarvis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convert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this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text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 computer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command.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>
            <a:extLst>
              <a:ext uri="{FF2B5EF4-FFF2-40B4-BE49-F238E27FC236}">
                <a16:creationId xmlns:a16="http://schemas.microsoft.com/office/drawing/2014/main" id="{CAFCFD63-68DC-4D70-AB44-48B4A5D20942}"/>
              </a:ext>
            </a:extLst>
          </p:cNvPr>
          <p:cNvSpPr/>
          <p:nvPr/>
        </p:nvSpPr>
        <p:spPr>
          <a:xfrm flipH="1">
            <a:off x="1257299" y="3795467"/>
            <a:ext cx="609602" cy="655319"/>
          </a:xfrm>
          <a:prstGeom prst="smileyFace">
            <a:avLst>
              <a:gd name="adj" fmla="val 46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66E0E-3E64-437C-805E-E407A8E7A7A2}"/>
              </a:ext>
            </a:extLst>
          </p:cNvPr>
          <p:cNvSpPr/>
          <p:nvPr/>
        </p:nvSpPr>
        <p:spPr>
          <a:xfrm>
            <a:off x="1143000" y="5486400"/>
            <a:ext cx="838201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 user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C1938A-D58D-4040-A762-CE1B1A00DA9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562100" y="4450786"/>
            <a:ext cx="1" cy="103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4BF50-B8E0-4E25-A661-14943E3F1AE5}"/>
              </a:ext>
            </a:extLst>
          </p:cNvPr>
          <p:cNvCxnSpPr>
            <a:cxnSpLocks/>
          </p:cNvCxnSpPr>
          <p:nvPr/>
        </p:nvCxnSpPr>
        <p:spPr>
          <a:xfrm flipH="1">
            <a:off x="1143000" y="4724400"/>
            <a:ext cx="41910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44D6-6D69-48F9-BCF2-3B88A7125C1C}"/>
              </a:ext>
            </a:extLst>
          </p:cNvPr>
          <p:cNvCxnSpPr>
            <a:cxnSpLocks/>
          </p:cNvCxnSpPr>
          <p:nvPr/>
        </p:nvCxnSpPr>
        <p:spPr>
          <a:xfrm>
            <a:off x="1562100" y="4724400"/>
            <a:ext cx="419101" cy="4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80D58AA-6E51-4B1E-9103-E8E5D2104412}"/>
              </a:ext>
            </a:extLst>
          </p:cNvPr>
          <p:cNvSpPr/>
          <p:nvPr/>
        </p:nvSpPr>
        <p:spPr>
          <a:xfrm flipH="1">
            <a:off x="3017521" y="1523999"/>
            <a:ext cx="94488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Send</a:t>
            </a:r>
          </a:p>
          <a:p>
            <a:pPr algn="just"/>
            <a:r>
              <a:rPr lang="en-IN" sz="1400" dirty="0"/>
              <a:t>email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544A7-A815-4260-ACCC-04BED3E16DDE}"/>
              </a:ext>
            </a:extLst>
          </p:cNvPr>
          <p:cNvSpPr/>
          <p:nvPr/>
        </p:nvSpPr>
        <p:spPr>
          <a:xfrm flipH="1">
            <a:off x="4998712" y="2285999"/>
            <a:ext cx="1554489" cy="655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   Web     browser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94392C-1C1F-4B0F-9145-64371023F8F2}"/>
              </a:ext>
            </a:extLst>
          </p:cNvPr>
          <p:cNvSpPr/>
          <p:nvPr/>
        </p:nvSpPr>
        <p:spPr>
          <a:xfrm flipH="1">
            <a:off x="7848597" y="1295400"/>
            <a:ext cx="1295402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search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F43D2-61B8-4BA5-9239-EDA899831AE8}"/>
              </a:ext>
            </a:extLst>
          </p:cNvPr>
          <p:cNvSpPr/>
          <p:nvPr/>
        </p:nvSpPr>
        <p:spPr>
          <a:xfrm>
            <a:off x="3429000" y="3505200"/>
            <a:ext cx="1143000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Input voice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3FA182-20F7-4856-8874-E78023B9249A}"/>
              </a:ext>
            </a:extLst>
          </p:cNvPr>
          <p:cNvSpPr/>
          <p:nvPr/>
        </p:nvSpPr>
        <p:spPr>
          <a:xfrm>
            <a:off x="6019801" y="3924301"/>
            <a:ext cx="1654084" cy="5113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1400" dirty="0"/>
          </a:p>
          <a:p>
            <a:pPr algn="just"/>
            <a:r>
              <a:rPr lang="en-IN" sz="1400" dirty="0"/>
              <a:t>Wikipedia</a:t>
            </a:r>
          </a:p>
          <a:p>
            <a:pPr algn="just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F08EA6-3CCA-49E4-8EA4-1A109C0387EF}"/>
              </a:ext>
            </a:extLst>
          </p:cNvPr>
          <p:cNvSpPr/>
          <p:nvPr/>
        </p:nvSpPr>
        <p:spPr>
          <a:xfrm>
            <a:off x="8229601" y="3048000"/>
            <a:ext cx="1295402" cy="691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Open new tab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5E5C48-B102-42DF-8335-EC7911F4EA5F}"/>
              </a:ext>
            </a:extLst>
          </p:cNvPr>
          <p:cNvSpPr/>
          <p:nvPr/>
        </p:nvSpPr>
        <p:spPr>
          <a:xfrm>
            <a:off x="3962401" y="5715000"/>
            <a:ext cx="1402086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Play/stop</a:t>
            </a:r>
          </a:p>
          <a:p>
            <a:pPr algn="just"/>
            <a:r>
              <a:rPr lang="en-IN" sz="1400" dirty="0"/>
              <a:t>   music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2FD40-B8E1-431E-84FF-6F4D4A8E9429}"/>
              </a:ext>
            </a:extLst>
          </p:cNvPr>
          <p:cNvSpPr/>
          <p:nvPr/>
        </p:nvSpPr>
        <p:spPr>
          <a:xfrm>
            <a:off x="6553202" y="5715000"/>
            <a:ext cx="990600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Ask time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5F75C6-CBAA-40C0-BC47-F012E8776801}"/>
              </a:ext>
            </a:extLst>
          </p:cNvPr>
          <p:cNvSpPr/>
          <p:nvPr/>
        </p:nvSpPr>
        <p:spPr>
          <a:xfrm>
            <a:off x="8536173" y="5139778"/>
            <a:ext cx="1143000" cy="7276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/>
              <a:t>Read search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9D339A-4F50-4764-B8C7-B0272A516F4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562100" y="3924300"/>
            <a:ext cx="1866900" cy="800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2F4224-660E-45F7-9406-2463D07FCD8A}"/>
              </a:ext>
            </a:extLst>
          </p:cNvPr>
          <p:cNvCxnSpPr>
            <a:cxnSpLocks/>
          </p:cNvCxnSpPr>
          <p:nvPr/>
        </p:nvCxnSpPr>
        <p:spPr>
          <a:xfrm>
            <a:off x="3489961" y="2364415"/>
            <a:ext cx="320039" cy="112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F6BAAD-5D52-41C9-8A69-B48AF31FFC72}"/>
              </a:ext>
            </a:extLst>
          </p:cNvPr>
          <p:cNvCxnSpPr>
            <a:cxnSpLocks/>
            <a:stCxn id="30" idx="5"/>
          </p:cNvCxnSpPr>
          <p:nvPr/>
        </p:nvCxnSpPr>
        <p:spPr>
          <a:xfrm flipH="1">
            <a:off x="4545536" y="2845349"/>
            <a:ext cx="680826" cy="950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39E760-367C-4E8F-A0B6-E473CC41C4A2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4000500" y="4343400"/>
            <a:ext cx="495300" cy="1371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755767-A774-4168-8237-7A5B5E6E27A5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091815"/>
            <a:ext cx="1447800" cy="130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74AC77-4509-4084-A8BA-1B0026F2DF17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 flipH="1">
            <a:off x="6325551" y="1676400"/>
            <a:ext cx="1523046" cy="705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B5D36D-FFEA-4C9E-B2E9-4F5C4C2BFB3D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 flipV="1">
            <a:off x="6325551" y="2845349"/>
            <a:ext cx="2093757" cy="3039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5EBE5A-3E0E-4660-90C5-1D108B58AF4D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7431650" y="4360783"/>
            <a:ext cx="1271911" cy="8855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36E782-EB78-487B-A0E9-DA8B2B8DC176}"/>
              </a:ext>
            </a:extLst>
          </p:cNvPr>
          <p:cNvCxnSpPr>
            <a:cxnSpLocks/>
            <a:stCxn id="36" idx="1"/>
            <a:endCxn id="32" idx="5"/>
          </p:cNvCxnSpPr>
          <p:nvPr/>
        </p:nvCxnSpPr>
        <p:spPr>
          <a:xfrm flipH="1" flipV="1">
            <a:off x="4404612" y="4220648"/>
            <a:ext cx="2293660" cy="1617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5984803-F1F5-4DFD-862D-3FEF11AA6411}"/>
              </a:ext>
            </a:extLst>
          </p:cNvPr>
          <p:cNvSpPr txBox="1"/>
          <p:nvPr/>
        </p:nvSpPr>
        <p:spPr>
          <a:xfrm>
            <a:off x="502921" y="399463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00B0F0"/>
                </a:solidFill>
              </a:rPr>
              <a:t>USE CASE DIAGRAM:-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057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" y="1267967"/>
            <a:ext cx="1275715" cy="437515"/>
          </a:xfrm>
          <a:custGeom>
            <a:avLst/>
            <a:gdLst/>
            <a:ahLst/>
            <a:cxnLst/>
            <a:rect l="l" t="t" r="r" b="b"/>
            <a:pathLst>
              <a:path w="1275714" h="437514">
                <a:moveTo>
                  <a:pt x="1246632" y="437388"/>
                </a:moveTo>
                <a:lnTo>
                  <a:pt x="27432" y="437388"/>
                </a:lnTo>
                <a:lnTo>
                  <a:pt x="17359" y="435006"/>
                </a:lnTo>
                <a:lnTo>
                  <a:pt x="8572" y="428625"/>
                </a:lnTo>
                <a:lnTo>
                  <a:pt x="2357" y="419385"/>
                </a:lnTo>
                <a:lnTo>
                  <a:pt x="0" y="408432"/>
                </a:lnTo>
                <a:lnTo>
                  <a:pt x="0" y="27432"/>
                </a:lnTo>
                <a:lnTo>
                  <a:pt x="2357" y="17359"/>
                </a:lnTo>
                <a:lnTo>
                  <a:pt x="8572" y="8572"/>
                </a:lnTo>
                <a:lnTo>
                  <a:pt x="17359" y="2357"/>
                </a:lnTo>
                <a:lnTo>
                  <a:pt x="27432" y="0"/>
                </a:lnTo>
                <a:lnTo>
                  <a:pt x="1246632" y="0"/>
                </a:lnTo>
                <a:lnTo>
                  <a:pt x="1257585" y="2357"/>
                </a:lnTo>
                <a:lnTo>
                  <a:pt x="1266825" y="8572"/>
                </a:lnTo>
                <a:lnTo>
                  <a:pt x="1273206" y="17359"/>
                </a:lnTo>
                <a:lnTo>
                  <a:pt x="1275588" y="27432"/>
                </a:lnTo>
                <a:lnTo>
                  <a:pt x="1275588" y="33528"/>
                </a:lnTo>
                <a:lnTo>
                  <a:pt x="33528" y="33528"/>
                </a:lnTo>
                <a:lnTo>
                  <a:pt x="33528" y="403860"/>
                </a:lnTo>
                <a:lnTo>
                  <a:pt x="1275588" y="403860"/>
                </a:lnTo>
                <a:lnTo>
                  <a:pt x="1275588" y="408432"/>
                </a:lnTo>
                <a:lnTo>
                  <a:pt x="1273206" y="419385"/>
                </a:lnTo>
                <a:lnTo>
                  <a:pt x="1266825" y="428625"/>
                </a:lnTo>
                <a:lnTo>
                  <a:pt x="1257585" y="435006"/>
                </a:lnTo>
                <a:lnTo>
                  <a:pt x="1246632" y="437388"/>
                </a:lnTo>
                <a:close/>
              </a:path>
              <a:path w="1275714" h="437514">
                <a:moveTo>
                  <a:pt x="1275588" y="403860"/>
                </a:moveTo>
                <a:lnTo>
                  <a:pt x="1242059" y="403860"/>
                </a:lnTo>
                <a:lnTo>
                  <a:pt x="1242059" y="33528"/>
                </a:lnTo>
                <a:lnTo>
                  <a:pt x="1275588" y="33528"/>
                </a:lnTo>
                <a:lnTo>
                  <a:pt x="1275588" y="403860"/>
                </a:lnTo>
                <a:close/>
              </a:path>
              <a:path w="1275714" h="437514">
                <a:moveTo>
                  <a:pt x="1231392" y="393192"/>
                </a:moveTo>
                <a:lnTo>
                  <a:pt x="44196" y="393192"/>
                </a:lnTo>
                <a:lnTo>
                  <a:pt x="44196" y="44196"/>
                </a:lnTo>
                <a:lnTo>
                  <a:pt x="1231392" y="44196"/>
                </a:lnTo>
                <a:lnTo>
                  <a:pt x="1231392" y="56388"/>
                </a:lnTo>
                <a:lnTo>
                  <a:pt x="56388" y="56388"/>
                </a:lnTo>
                <a:lnTo>
                  <a:pt x="56388" y="381000"/>
                </a:lnTo>
                <a:lnTo>
                  <a:pt x="1231392" y="381000"/>
                </a:lnTo>
                <a:lnTo>
                  <a:pt x="1231392" y="393192"/>
                </a:lnTo>
                <a:close/>
              </a:path>
              <a:path w="1275714" h="437514">
                <a:moveTo>
                  <a:pt x="1231392" y="381000"/>
                </a:moveTo>
                <a:lnTo>
                  <a:pt x="1219200" y="381000"/>
                </a:lnTo>
                <a:lnTo>
                  <a:pt x="1219200" y="56388"/>
                </a:lnTo>
                <a:lnTo>
                  <a:pt x="1231392" y="56388"/>
                </a:lnTo>
                <a:lnTo>
                  <a:pt x="1231392" y="381000"/>
                </a:lnTo>
                <a:close/>
              </a:path>
            </a:pathLst>
          </a:custGeom>
          <a:solidFill>
            <a:srgbClr val="EB64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657" y="1271458"/>
            <a:ext cx="8354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/>
                </a:solidFill>
                <a:latin typeface="Lucida Sans Unicode"/>
                <a:cs typeface="Lucida Sans Unicode"/>
              </a:rPr>
              <a:t>U</a:t>
            </a:r>
            <a:r>
              <a:rPr sz="1800" dirty="0">
                <a:solidFill>
                  <a:schemeClr val="tx1"/>
                </a:solidFill>
                <a:latin typeface="Lucida Sans Unicode"/>
                <a:cs typeface="Lucida Sans Unicode"/>
              </a:rPr>
              <a:t>s</a:t>
            </a:r>
            <a:r>
              <a:rPr sz="1800" spc="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1800" dirty="0">
                <a:solidFill>
                  <a:schemeClr val="tx1"/>
                </a:solidFill>
                <a:latin typeface="Lucida Sans Unicode"/>
                <a:cs typeface="Lucida Sans Unicode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2410967" y="1267967"/>
            <a:ext cx="1885314" cy="437515"/>
          </a:xfrm>
          <a:custGeom>
            <a:avLst/>
            <a:gdLst/>
            <a:ahLst/>
            <a:cxnLst/>
            <a:rect l="l" t="t" r="r" b="b"/>
            <a:pathLst>
              <a:path w="1885314" h="437514">
                <a:moveTo>
                  <a:pt x="1856232" y="437388"/>
                </a:moveTo>
                <a:lnTo>
                  <a:pt x="27432" y="437388"/>
                </a:lnTo>
                <a:lnTo>
                  <a:pt x="17359" y="435006"/>
                </a:lnTo>
                <a:lnTo>
                  <a:pt x="8572" y="428625"/>
                </a:lnTo>
                <a:lnTo>
                  <a:pt x="2357" y="419385"/>
                </a:lnTo>
                <a:lnTo>
                  <a:pt x="0" y="408432"/>
                </a:lnTo>
                <a:lnTo>
                  <a:pt x="0" y="27432"/>
                </a:lnTo>
                <a:lnTo>
                  <a:pt x="2357" y="17359"/>
                </a:lnTo>
                <a:lnTo>
                  <a:pt x="8572" y="8572"/>
                </a:lnTo>
                <a:lnTo>
                  <a:pt x="17359" y="2357"/>
                </a:lnTo>
                <a:lnTo>
                  <a:pt x="27432" y="0"/>
                </a:lnTo>
                <a:lnTo>
                  <a:pt x="1856232" y="0"/>
                </a:lnTo>
                <a:lnTo>
                  <a:pt x="1867185" y="2357"/>
                </a:lnTo>
                <a:lnTo>
                  <a:pt x="1876425" y="8572"/>
                </a:lnTo>
                <a:lnTo>
                  <a:pt x="1882806" y="17359"/>
                </a:lnTo>
                <a:lnTo>
                  <a:pt x="1885188" y="27432"/>
                </a:lnTo>
                <a:lnTo>
                  <a:pt x="1885188" y="33528"/>
                </a:lnTo>
                <a:lnTo>
                  <a:pt x="33528" y="33528"/>
                </a:lnTo>
                <a:lnTo>
                  <a:pt x="33528" y="403860"/>
                </a:lnTo>
                <a:lnTo>
                  <a:pt x="1885188" y="403860"/>
                </a:lnTo>
                <a:lnTo>
                  <a:pt x="1885188" y="408432"/>
                </a:lnTo>
                <a:lnTo>
                  <a:pt x="1882806" y="419385"/>
                </a:lnTo>
                <a:lnTo>
                  <a:pt x="1876425" y="428625"/>
                </a:lnTo>
                <a:lnTo>
                  <a:pt x="1867185" y="435006"/>
                </a:lnTo>
                <a:lnTo>
                  <a:pt x="1856232" y="437388"/>
                </a:lnTo>
                <a:close/>
              </a:path>
              <a:path w="1885314" h="437514">
                <a:moveTo>
                  <a:pt x="1885188" y="403860"/>
                </a:moveTo>
                <a:lnTo>
                  <a:pt x="1851659" y="403860"/>
                </a:lnTo>
                <a:lnTo>
                  <a:pt x="1851659" y="33528"/>
                </a:lnTo>
                <a:lnTo>
                  <a:pt x="1885188" y="33528"/>
                </a:lnTo>
                <a:lnTo>
                  <a:pt x="1885188" y="403860"/>
                </a:lnTo>
                <a:close/>
              </a:path>
              <a:path w="1885314" h="437514">
                <a:moveTo>
                  <a:pt x="1840992" y="393192"/>
                </a:moveTo>
                <a:lnTo>
                  <a:pt x="44196" y="393192"/>
                </a:lnTo>
                <a:lnTo>
                  <a:pt x="44196" y="44196"/>
                </a:lnTo>
                <a:lnTo>
                  <a:pt x="1840992" y="44196"/>
                </a:lnTo>
                <a:lnTo>
                  <a:pt x="1840992" y="56388"/>
                </a:lnTo>
                <a:lnTo>
                  <a:pt x="56388" y="56388"/>
                </a:lnTo>
                <a:lnTo>
                  <a:pt x="56388" y="381000"/>
                </a:lnTo>
                <a:lnTo>
                  <a:pt x="1840992" y="381000"/>
                </a:lnTo>
                <a:lnTo>
                  <a:pt x="1840992" y="393192"/>
                </a:lnTo>
                <a:close/>
              </a:path>
              <a:path w="1885314" h="437514">
                <a:moveTo>
                  <a:pt x="1840992" y="381000"/>
                </a:moveTo>
                <a:lnTo>
                  <a:pt x="1828800" y="381000"/>
                </a:lnTo>
                <a:lnTo>
                  <a:pt x="1828800" y="56388"/>
                </a:lnTo>
                <a:lnTo>
                  <a:pt x="1840992" y="56388"/>
                </a:lnTo>
                <a:lnTo>
                  <a:pt x="1840992" y="381000"/>
                </a:lnTo>
                <a:close/>
              </a:path>
            </a:pathLst>
          </a:custGeom>
          <a:solidFill>
            <a:srgbClr val="EB64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84728" y="1302528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M</a:t>
            </a:r>
            <a:r>
              <a:rPr sz="1800" dirty="0">
                <a:latin typeface="Lucida Sans Unicode"/>
                <a:cs typeface="Lucida Sans Unicode"/>
              </a:rPr>
              <a:t>i</a:t>
            </a:r>
            <a:r>
              <a:rPr sz="1800" spc="-5" dirty="0">
                <a:latin typeface="Lucida Sans Unicode"/>
                <a:cs typeface="Lucida Sans Unicode"/>
              </a:rPr>
              <a:t>c</a:t>
            </a:r>
            <a:r>
              <a:rPr sz="1800" dirty="0">
                <a:latin typeface="Lucida Sans Unicode"/>
                <a:cs typeface="Lucida Sans Unicode"/>
              </a:rPr>
              <a:t>r</a:t>
            </a:r>
            <a:r>
              <a:rPr sz="1800" spc="-10" dirty="0">
                <a:latin typeface="Lucida Sans Unicode"/>
                <a:cs typeface="Lucida Sans Unicode"/>
              </a:rPr>
              <a:t>o</a:t>
            </a:r>
            <a:r>
              <a:rPr sz="1800" dirty="0">
                <a:latin typeface="Lucida Sans Unicode"/>
                <a:cs typeface="Lucida Sans Unicode"/>
              </a:rPr>
              <a:t>p</a:t>
            </a:r>
            <a:r>
              <a:rPr sz="1800" spc="-5" dirty="0">
                <a:latin typeface="Lucida Sans Unicode"/>
                <a:cs typeface="Lucida Sans Unicode"/>
              </a:rPr>
              <a:t>h</a:t>
            </a:r>
            <a:r>
              <a:rPr sz="1800" spc="-10" dirty="0">
                <a:latin typeface="Lucida Sans Unicode"/>
                <a:cs typeface="Lucida Sans Unicode"/>
              </a:rPr>
              <a:t>o</a:t>
            </a:r>
            <a:r>
              <a:rPr sz="1800" spc="-5" dirty="0">
                <a:latin typeface="Lucida Sans Unicode"/>
                <a:cs typeface="Lucida Sans Unicod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e</a:t>
            </a:r>
          </a:p>
        </p:txBody>
      </p:sp>
      <p:sp>
        <p:nvSpPr>
          <p:cNvPr id="6" name="object 6"/>
          <p:cNvSpPr/>
          <p:nvPr/>
        </p:nvSpPr>
        <p:spPr>
          <a:xfrm>
            <a:off x="4620767" y="1267967"/>
            <a:ext cx="1809114" cy="437515"/>
          </a:xfrm>
          <a:custGeom>
            <a:avLst/>
            <a:gdLst/>
            <a:ahLst/>
            <a:cxnLst/>
            <a:rect l="l" t="t" r="r" b="b"/>
            <a:pathLst>
              <a:path w="1809114" h="437514">
                <a:moveTo>
                  <a:pt x="1780032" y="437388"/>
                </a:moveTo>
                <a:lnTo>
                  <a:pt x="27432" y="437388"/>
                </a:lnTo>
                <a:lnTo>
                  <a:pt x="17359" y="435006"/>
                </a:lnTo>
                <a:lnTo>
                  <a:pt x="8572" y="428625"/>
                </a:lnTo>
                <a:lnTo>
                  <a:pt x="2357" y="419385"/>
                </a:lnTo>
                <a:lnTo>
                  <a:pt x="0" y="408432"/>
                </a:lnTo>
                <a:lnTo>
                  <a:pt x="0" y="27432"/>
                </a:lnTo>
                <a:lnTo>
                  <a:pt x="2357" y="17359"/>
                </a:lnTo>
                <a:lnTo>
                  <a:pt x="8572" y="8572"/>
                </a:lnTo>
                <a:lnTo>
                  <a:pt x="17359" y="2357"/>
                </a:lnTo>
                <a:lnTo>
                  <a:pt x="27432" y="0"/>
                </a:lnTo>
                <a:lnTo>
                  <a:pt x="1780032" y="0"/>
                </a:lnTo>
                <a:lnTo>
                  <a:pt x="1790985" y="2357"/>
                </a:lnTo>
                <a:lnTo>
                  <a:pt x="1800225" y="8572"/>
                </a:lnTo>
                <a:lnTo>
                  <a:pt x="1806606" y="17359"/>
                </a:lnTo>
                <a:lnTo>
                  <a:pt x="1808988" y="27432"/>
                </a:lnTo>
                <a:lnTo>
                  <a:pt x="1808988" y="33528"/>
                </a:lnTo>
                <a:lnTo>
                  <a:pt x="33528" y="33528"/>
                </a:lnTo>
                <a:lnTo>
                  <a:pt x="33528" y="403860"/>
                </a:lnTo>
                <a:lnTo>
                  <a:pt x="1808988" y="403860"/>
                </a:lnTo>
                <a:lnTo>
                  <a:pt x="1808988" y="408432"/>
                </a:lnTo>
                <a:lnTo>
                  <a:pt x="1806606" y="419385"/>
                </a:lnTo>
                <a:lnTo>
                  <a:pt x="1800225" y="428625"/>
                </a:lnTo>
                <a:lnTo>
                  <a:pt x="1790985" y="435006"/>
                </a:lnTo>
                <a:lnTo>
                  <a:pt x="1780032" y="437388"/>
                </a:lnTo>
                <a:close/>
              </a:path>
              <a:path w="1809114" h="437514">
                <a:moveTo>
                  <a:pt x="1808988" y="403860"/>
                </a:moveTo>
                <a:lnTo>
                  <a:pt x="1775459" y="403860"/>
                </a:lnTo>
                <a:lnTo>
                  <a:pt x="1775459" y="33528"/>
                </a:lnTo>
                <a:lnTo>
                  <a:pt x="1808988" y="33528"/>
                </a:lnTo>
                <a:lnTo>
                  <a:pt x="1808988" y="403860"/>
                </a:lnTo>
                <a:close/>
              </a:path>
              <a:path w="1809114" h="437514">
                <a:moveTo>
                  <a:pt x="1764792" y="393192"/>
                </a:moveTo>
                <a:lnTo>
                  <a:pt x="44196" y="393192"/>
                </a:lnTo>
                <a:lnTo>
                  <a:pt x="44196" y="44196"/>
                </a:lnTo>
                <a:lnTo>
                  <a:pt x="1764792" y="44196"/>
                </a:lnTo>
                <a:lnTo>
                  <a:pt x="1764792" y="56388"/>
                </a:lnTo>
                <a:lnTo>
                  <a:pt x="56388" y="56388"/>
                </a:lnTo>
                <a:lnTo>
                  <a:pt x="56388" y="381000"/>
                </a:lnTo>
                <a:lnTo>
                  <a:pt x="1764792" y="381000"/>
                </a:lnTo>
                <a:lnTo>
                  <a:pt x="1764792" y="393192"/>
                </a:lnTo>
                <a:close/>
              </a:path>
              <a:path w="1809114" h="437514">
                <a:moveTo>
                  <a:pt x="1764792" y="381000"/>
                </a:moveTo>
                <a:lnTo>
                  <a:pt x="1752600" y="381000"/>
                </a:lnTo>
                <a:lnTo>
                  <a:pt x="1752600" y="56388"/>
                </a:lnTo>
                <a:lnTo>
                  <a:pt x="1764792" y="56388"/>
                </a:lnTo>
                <a:lnTo>
                  <a:pt x="1764792" y="381000"/>
                </a:lnTo>
                <a:close/>
              </a:path>
            </a:pathLst>
          </a:custGeom>
          <a:solidFill>
            <a:srgbClr val="EB64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007334" y="1302528"/>
            <a:ext cx="103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C</a:t>
            </a:r>
            <a:r>
              <a:rPr sz="1800" spc="10" dirty="0">
                <a:latin typeface="Lucida Sans Unicode"/>
                <a:cs typeface="Lucida Sans Unicode"/>
              </a:rPr>
              <a:t>o</a:t>
            </a:r>
            <a:r>
              <a:rPr sz="1800" spc="-10" dirty="0">
                <a:latin typeface="Lucida Sans Unicode"/>
                <a:cs typeface="Lucida Sans Unicode"/>
              </a:rPr>
              <a:t>m</a:t>
            </a:r>
            <a:r>
              <a:rPr sz="1800" dirty="0">
                <a:latin typeface="Lucida Sans Unicode"/>
                <a:cs typeface="Lucida Sans Unicode"/>
              </a:rPr>
              <a:t>p</a:t>
            </a:r>
            <a:r>
              <a:rPr sz="1800" spc="-20" dirty="0">
                <a:latin typeface="Lucida Sans Unicode"/>
                <a:cs typeface="Lucida Sans Unicod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l</a:t>
            </a:r>
            <a:r>
              <a:rPr sz="1800" spc="5" dirty="0">
                <a:latin typeface="Lucida Sans Unicode"/>
                <a:cs typeface="Lucida Sans Unicode"/>
              </a:rPr>
              <a:t>e</a:t>
            </a:r>
            <a:r>
              <a:rPr sz="1800" dirty="0">
                <a:latin typeface="Lucida Sans Unicode"/>
                <a:cs typeface="Lucida Sans Unicode"/>
              </a:rPr>
              <a:t>r</a:t>
            </a:r>
          </a:p>
        </p:txBody>
      </p:sp>
      <p:sp>
        <p:nvSpPr>
          <p:cNvPr id="8" name="object 8"/>
          <p:cNvSpPr/>
          <p:nvPr/>
        </p:nvSpPr>
        <p:spPr>
          <a:xfrm>
            <a:off x="6830567" y="1267967"/>
            <a:ext cx="1961514" cy="437515"/>
          </a:xfrm>
          <a:custGeom>
            <a:avLst/>
            <a:gdLst/>
            <a:ahLst/>
            <a:cxnLst/>
            <a:rect l="l" t="t" r="r" b="b"/>
            <a:pathLst>
              <a:path w="1961515" h="437514">
                <a:moveTo>
                  <a:pt x="1932432" y="437388"/>
                </a:moveTo>
                <a:lnTo>
                  <a:pt x="27432" y="437388"/>
                </a:lnTo>
                <a:lnTo>
                  <a:pt x="17359" y="435006"/>
                </a:lnTo>
                <a:lnTo>
                  <a:pt x="8572" y="428625"/>
                </a:lnTo>
                <a:lnTo>
                  <a:pt x="2357" y="419385"/>
                </a:lnTo>
                <a:lnTo>
                  <a:pt x="0" y="408432"/>
                </a:lnTo>
                <a:lnTo>
                  <a:pt x="0" y="27432"/>
                </a:lnTo>
                <a:lnTo>
                  <a:pt x="2357" y="17359"/>
                </a:lnTo>
                <a:lnTo>
                  <a:pt x="8572" y="8572"/>
                </a:lnTo>
                <a:lnTo>
                  <a:pt x="17359" y="2357"/>
                </a:lnTo>
                <a:lnTo>
                  <a:pt x="27432" y="0"/>
                </a:lnTo>
                <a:lnTo>
                  <a:pt x="1932432" y="0"/>
                </a:lnTo>
                <a:lnTo>
                  <a:pt x="1943385" y="2357"/>
                </a:lnTo>
                <a:lnTo>
                  <a:pt x="1952625" y="8572"/>
                </a:lnTo>
                <a:lnTo>
                  <a:pt x="1959006" y="17359"/>
                </a:lnTo>
                <a:lnTo>
                  <a:pt x="1961388" y="27432"/>
                </a:lnTo>
                <a:lnTo>
                  <a:pt x="1961388" y="33528"/>
                </a:lnTo>
                <a:lnTo>
                  <a:pt x="33528" y="33528"/>
                </a:lnTo>
                <a:lnTo>
                  <a:pt x="33528" y="403860"/>
                </a:lnTo>
                <a:lnTo>
                  <a:pt x="1961388" y="403860"/>
                </a:lnTo>
                <a:lnTo>
                  <a:pt x="1961388" y="408432"/>
                </a:lnTo>
                <a:lnTo>
                  <a:pt x="1959006" y="419385"/>
                </a:lnTo>
                <a:lnTo>
                  <a:pt x="1952625" y="428625"/>
                </a:lnTo>
                <a:lnTo>
                  <a:pt x="1943385" y="435006"/>
                </a:lnTo>
                <a:lnTo>
                  <a:pt x="1932432" y="437388"/>
                </a:lnTo>
                <a:close/>
              </a:path>
              <a:path w="1961515" h="437514">
                <a:moveTo>
                  <a:pt x="1961388" y="403860"/>
                </a:moveTo>
                <a:lnTo>
                  <a:pt x="1927860" y="403860"/>
                </a:lnTo>
                <a:lnTo>
                  <a:pt x="1927860" y="33528"/>
                </a:lnTo>
                <a:lnTo>
                  <a:pt x="1961388" y="33528"/>
                </a:lnTo>
                <a:lnTo>
                  <a:pt x="1961388" y="403860"/>
                </a:lnTo>
                <a:close/>
              </a:path>
              <a:path w="1961515" h="437514">
                <a:moveTo>
                  <a:pt x="1917192" y="393192"/>
                </a:moveTo>
                <a:lnTo>
                  <a:pt x="44196" y="393192"/>
                </a:lnTo>
                <a:lnTo>
                  <a:pt x="44196" y="44196"/>
                </a:lnTo>
                <a:lnTo>
                  <a:pt x="1917192" y="44196"/>
                </a:lnTo>
                <a:lnTo>
                  <a:pt x="1917192" y="56388"/>
                </a:lnTo>
                <a:lnTo>
                  <a:pt x="56388" y="56388"/>
                </a:lnTo>
                <a:lnTo>
                  <a:pt x="56388" y="381000"/>
                </a:lnTo>
                <a:lnTo>
                  <a:pt x="1917192" y="381000"/>
                </a:lnTo>
                <a:lnTo>
                  <a:pt x="1917192" y="393192"/>
                </a:lnTo>
                <a:close/>
              </a:path>
              <a:path w="1961515" h="437514">
                <a:moveTo>
                  <a:pt x="1917192" y="381000"/>
                </a:moveTo>
                <a:lnTo>
                  <a:pt x="1905000" y="381000"/>
                </a:lnTo>
                <a:lnTo>
                  <a:pt x="1905000" y="56388"/>
                </a:lnTo>
                <a:lnTo>
                  <a:pt x="1917192" y="56388"/>
                </a:lnTo>
                <a:lnTo>
                  <a:pt x="1917192" y="381000"/>
                </a:lnTo>
                <a:close/>
              </a:path>
            </a:pathLst>
          </a:custGeom>
          <a:solidFill>
            <a:srgbClr val="EB64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500635" y="1302528"/>
            <a:ext cx="61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J</a:t>
            </a:r>
            <a:r>
              <a:rPr sz="1800" spc="10" dirty="0">
                <a:latin typeface="Lucida Sans Unicode"/>
                <a:cs typeface="Lucida Sans Unicode"/>
              </a:rPr>
              <a:t>a</a:t>
            </a:r>
            <a:r>
              <a:rPr sz="1800" spc="-20" dirty="0">
                <a:latin typeface="Lucida Sans Unicode"/>
                <a:cs typeface="Lucida Sans Unicode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vis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89665" y="1676400"/>
            <a:ext cx="6740525" cy="2209800"/>
            <a:chOff x="1289665" y="1676400"/>
            <a:chExt cx="6740525" cy="2209800"/>
          </a:xfrm>
        </p:grpSpPr>
        <p:sp>
          <p:nvSpPr>
            <p:cNvPr id="11" name="object 11"/>
            <p:cNvSpPr/>
            <p:nvPr/>
          </p:nvSpPr>
          <p:spPr>
            <a:xfrm>
              <a:off x="1289659" y="1677936"/>
              <a:ext cx="2071370" cy="2208530"/>
            </a:xfrm>
            <a:custGeom>
              <a:avLst/>
              <a:gdLst/>
              <a:ahLst/>
              <a:cxnLst/>
              <a:rect l="l" t="t" r="r" b="b"/>
              <a:pathLst>
                <a:path w="2071370" h="2208529">
                  <a:moveTo>
                    <a:pt x="13360" y="0"/>
                  </a:moveTo>
                  <a:lnTo>
                    <a:pt x="1168" y="0"/>
                  </a:lnTo>
                  <a:lnTo>
                    <a:pt x="0" y="2208263"/>
                  </a:lnTo>
                  <a:lnTo>
                    <a:pt x="12192" y="2208263"/>
                  </a:lnTo>
                  <a:lnTo>
                    <a:pt x="13360" y="0"/>
                  </a:lnTo>
                  <a:close/>
                </a:path>
                <a:path w="2071370" h="2208529">
                  <a:moveTo>
                    <a:pt x="2070747" y="0"/>
                  </a:moveTo>
                  <a:lnTo>
                    <a:pt x="2057031" y="0"/>
                  </a:lnTo>
                  <a:lnTo>
                    <a:pt x="2057031" y="1065263"/>
                  </a:lnTo>
                  <a:lnTo>
                    <a:pt x="2070747" y="1065263"/>
                  </a:lnTo>
                  <a:lnTo>
                    <a:pt x="2070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167" y="2715767"/>
              <a:ext cx="208915" cy="1170940"/>
            </a:xfrm>
            <a:custGeom>
              <a:avLst/>
              <a:gdLst/>
              <a:ahLst/>
              <a:cxnLst/>
              <a:rect l="l" t="t" r="r" b="b"/>
              <a:pathLst>
                <a:path w="208914" h="1170939">
                  <a:moveTo>
                    <a:pt x="33528" y="1170431"/>
                  </a:moveTo>
                  <a:lnTo>
                    <a:pt x="0" y="1170431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179831" y="0"/>
                  </a:lnTo>
                  <a:lnTo>
                    <a:pt x="190785" y="2357"/>
                  </a:lnTo>
                  <a:lnTo>
                    <a:pt x="200025" y="8572"/>
                  </a:lnTo>
                  <a:lnTo>
                    <a:pt x="206406" y="17359"/>
                  </a:lnTo>
                  <a:lnTo>
                    <a:pt x="208788" y="27432"/>
                  </a:lnTo>
                  <a:lnTo>
                    <a:pt x="208788" y="33528"/>
                  </a:lnTo>
                  <a:lnTo>
                    <a:pt x="33528" y="33528"/>
                  </a:lnTo>
                  <a:lnTo>
                    <a:pt x="33528" y="1170431"/>
                  </a:lnTo>
                  <a:close/>
                </a:path>
                <a:path w="208914" h="1170939">
                  <a:moveTo>
                    <a:pt x="208788" y="1170431"/>
                  </a:moveTo>
                  <a:lnTo>
                    <a:pt x="175260" y="1170431"/>
                  </a:lnTo>
                  <a:lnTo>
                    <a:pt x="175260" y="33528"/>
                  </a:lnTo>
                  <a:lnTo>
                    <a:pt x="208788" y="33528"/>
                  </a:lnTo>
                  <a:lnTo>
                    <a:pt x="208788" y="1170431"/>
                  </a:lnTo>
                  <a:close/>
                </a:path>
                <a:path w="208914" h="1170939">
                  <a:moveTo>
                    <a:pt x="56388" y="1170431"/>
                  </a:moveTo>
                  <a:lnTo>
                    <a:pt x="44196" y="1170431"/>
                  </a:lnTo>
                  <a:lnTo>
                    <a:pt x="44196" y="44196"/>
                  </a:lnTo>
                  <a:lnTo>
                    <a:pt x="164592" y="44196"/>
                  </a:lnTo>
                  <a:lnTo>
                    <a:pt x="164592" y="56388"/>
                  </a:lnTo>
                  <a:lnTo>
                    <a:pt x="56388" y="56388"/>
                  </a:lnTo>
                  <a:lnTo>
                    <a:pt x="56388" y="1170431"/>
                  </a:lnTo>
                  <a:close/>
                </a:path>
                <a:path w="208914" h="1170939">
                  <a:moveTo>
                    <a:pt x="164592" y="1170431"/>
                  </a:moveTo>
                  <a:lnTo>
                    <a:pt x="152400" y="1170431"/>
                  </a:lnTo>
                  <a:lnTo>
                    <a:pt x="152400" y="56388"/>
                  </a:lnTo>
                  <a:lnTo>
                    <a:pt x="164592" y="56388"/>
                  </a:lnTo>
                  <a:lnTo>
                    <a:pt x="164592" y="1170431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8999" y="2971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1567" y="2944367"/>
              <a:ext cx="285115" cy="437515"/>
            </a:xfrm>
            <a:custGeom>
              <a:avLst/>
              <a:gdLst/>
              <a:ahLst/>
              <a:cxnLst/>
              <a:rect l="l" t="t" r="r" b="b"/>
              <a:pathLst>
                <a:path w="285114" h="437514">
                  <a:moveTo>
                    <a:pt x="256031" y="437388"/>
                  </a:moveTo>
                  <a:lnTo>
                    <a:pt x="27432" y="437388"/>
                  </a:lnTo>
                  <a:lnTo>
                    <a:pt x="17359" y="435006"/>
                  </a:lnTo>
                  <a:lnTo>
                    <a:pt x="8572" y="428625"/>
                  </a:lnTo>
                  <a:lnTo>
                    <a:pt x="2357" y="419385"/>
                  </a:lnTo>
                  <a:lnTo>
                    <a:pt x="0" y="4084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256031" y="0"/>
                  </a:lnTo>
                  <a:lnTo>
                    <a:pt x="266985" y="2357"/>
                  </a:lnTo>
                  <a:lnTo>
                    <a:pt x="276225" y="8572"/>
                  </a:lnTo>
                  <a:lnTo>
                    <a:pt x="282606" y="17359"/>
                  </a:lnTo>
                  <a:lnTo>
                    <a:pt x="284988" y="27432"/>
                  </a:lnTo>
                  <a:lnTo>
                    <a:pt x="284988" y="33528"/>
                  </a:lnTo>
                  <a:lnTo>
                    <a:pt x="33528" y="33528"/>
                  </a:lnTo>
                  <a:lnTo>
                    <a:pt x="33528" y="403860"/>
                  </a:lnTo>
                  <a:lnTo>
                    <a:pt x="284988" y="403860"/>
                  </a:lnTo>
                  <a:lnTo>
                    <a:pt x="284988" y="408432"/>
                  </a:lnTo>
                  <a:lnTo>
                    <a:pt x="282606" y="419385"/>
                  </a:lnTo>
                  <a:lnTo>
                    <a:pt x="276225" y="428625"/>
                  </a:lnTo>
                  <a:lnTo>
                    <a:pt x="266985" y="435006"/>
                  </a:lnTo>
                  <a:lnTo>
                    <a:pt x="256031" y="437388"/>
                  </a:lnTo>
                  <a:close/>
                </a:path>
                <a:path w="285114" h="437514">
                  <a:moveTo>
                    <a:pt x="284988" y="403860"/>
                  </a:moveTo>
                  <a:lnTo>
                    <a:pt x="251460" y="403860"/>
                  </a:lnTo>
                  <a:lnTo>
                    <a:pt x="251460" y="33528"/>
                  </a:lnTo>
                  <a:lnTo>
                    <a:pt x="284988" y="33528"/>
                  </a:lnTo>
                  <a:lnTo>
                    <a:pt x="284988" y="403860"/>
                  </a:lnTo>
                  <a:close/>
                </a:path>
                <a:path w="285114" h="437514">
                  <a:moveTo>
                    <a:pt x="240792" y="393192"/>
                  </a:moveTo>
                  <a:lnTo>
                    <a:pt x="44196" y="393192"/>
                  </a:lnTo>
                  <a:lnTo>
                    <a:pt x="44196" y="44196"/>
                  </a:lnTo>
                  <a:lnTo>
                    <a:pt x="240792" y="44196"/>
                  </a:lnTo>
                  <a:lnTo>
                    <a:pt x="240792" y="56388"/>
                  </a:lnTo>
                  <a:lnTo>
                    <a:pt x="56388" y="56388"/>
                  </a:lnTo>
                  <a:lnTo>
                    <a:pt x="56388" y="381000"/>
                  </a:lnTo>
                  <a:lnTo>
                    <a:pt x="240792" y="381000"/>
                  </a:lnTo>
                  <a:lnTo>
                    <a:pt x="240792" y="393192"/>
                  </a:lnTo>
                  <a:close/>
                </a:path>
                <a:path w="285114" h="437514">
                  <a:moveTo>
                    <a:pt x="240792" y="381000"/>
                  </a:moveTo>
                  <a:lnTo>
                    <a:pt x="228600" y="381000"/>
                  </a:lnTo>
                  <a:lnTo>
                    <a:pt x="228600" y="56388"/>
                  </a:lnTo>
                  <a:lnTo>
                    <a:pt x="240792" y="56388"/>
                  </a:lnTo>
                  <a:lnTo>
                    <a:pt x="240792" y="3810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8999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1567" y="3630167"/>
              <a:ext cx="285115" cy="256540"/>
            </a:xfrm>
            <a:custGeom>
              <a:avLst/>
              <a:gdLst/>
              <a:ahLst/>
              <a:cxnLst/>
              <a:rect l="l" t="t" r="r" b="b"/>
              <a:pathLst>
                <a:path w="285114" h="256539">
                  <a:moveTo>
                    <a:pt x="33528" y="256031"/>
                  </a:moveTo>
                  <a:lnTo>
                    <a:pt x="0" y="256031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256031" y="0"/>
                  </a:lnTo>
                  <a:lnTo>
                    <a:pt x="266985" y="2357"/>
                  </a:lnTo>
                  <a:lnTo>
                    <a:pt x="276225" y="8572"/>
                  </a:lnTo>
                  <a:lnTo>
                    <a:pt x="282606" y="17359"/>
                  </a:lnTo>
                  <a:lnTo>
                    <a:pt x="284988" y="27432"/>
                  </a:lnTo>
                  <a:lnTo>
                    <a:pt x="284988" y="33528"/>
                  </a:lnTo>
                  <a:lnTo>
                    <a:pt x="33528" y="33528"/>
                  </a:lnTo>
                  <a:lnTo>
                    <a:pt x="33528" y="256031"/>
                  </a:lnTo>
                  <a:close/>
                </a:path>
                <a:path w="285114" h="256539">
                  <a:moveTo>
                    <a:pt x="284988" y="256031"/>
                  </a:moveTo>
                  <a:lnTo>
                    <a:pt x="251460" y="256031"/>
                  </a:lnTo>
                  <a:lnTo>
                    <a:pt x="251460" y="33528"/>
                  </a:lnTo>
                  <a:lnTo>
                    <a:pt x="284988" y="33528"/>
                  </a:lnTo>
                  <a:lnTo>
                    <a:pt x="284988" y="256031"/>
                  </a:lnTo>
                  <a:close/>
                </a:path>
                <a:path w="285114" h="256539">
                  <a:moveTo>
                    <a:pt x="56388" y="256031"/>
                  </a:moveTo>
                  <a:lnTo>
                    <a:pt x="44196" y="256031"/>
                  </a:lnTo>
                  <a:lnTo>
                    <a:pt x="44196" y="44196"/>
                  </a:lnTo>
                  <a:lnTo>
                    <a:pt x="240792" y="44196"/>
                  </a:lnTo>
                  <a:lnTo>
                    <a:pt x="240792" y="56388"/>
                  </a:lnTo>
                  <a:lnTo>
                    <a:pt x="56388" y="56388"/>
                  </a:lnTo>
                  <a:lnTo>
                    <a:pt x="56388" y="256031"/>
                  </a:lnTo>
                  <a:close/>
                </a:path>
                <a:path w="285114" h="256539">
                  <a:moveTo>
                    <a:pt x="240792" y="256031"/>
                  </a:moveTo>
                  <a:lnTo>
                    <a:pt x="228600" y="256031"/>
                  </a:lnTo>
                  <a:lnTo>
                    <a:pt x="228600" y="56388"/>
                  </a:lnTo>
                  <a:lnTo>
                    <a:pt x="240792" y="56388"/>
                  </a:lnTo>
                  <a:lnTo>
                    <a:pt x="240792" y="256031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8999" y="2889503"/>
              <a:ext cx="382905" cy="13970"/>
            </a:xfrm>
            <a:custGeom>
              <a:avLst/>
              <a:gdLst/>
              <a:ahLst/>
              <a:cxnLst/>
              <a:rect l="l" t="t" r="r" b="b"/>
              <a:pathLst>
                <a:path w="382904" h="13969">
                  <a:moveTo>
                    <a:pt x="0" y="13716"/>
                  </a:moveTo>
                  <a:lnTo>
                    <a:pt x="0" y="0"/>
                  </a:lnTo>
                  <a:lnTo>
                    <a:pt x="382524" y="0"/>
                  </a:lnTo>
                  <a:lnTo>
                    <a:pt x="382524" y="12192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4551" y="31592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1524" y="9144"/>
                  </a:moveTo>
                  <a:lnTo>
                    <a:pt x="0" y="7620"/>
                  </a:lnTo>
                  <a:lnTo>
                    <a:pt x="7620" y="0"/>
                  </a:lnTo>
                  <a:lnTo>
                    <a:pt x="9144" y="1524"/>
                  </a:lnTo>
                  <a:lnTo>
                    <a:pt x="1524" y="9144"/>
                  </a:lnTo>
                  <a:close/>
                </a:path>
              </a:pathLst>
            </a:custGeom>
            <a:solidFill>
              <a:srgbClr val="2DA1B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3903" y="2897124"/>
              <a:ext cx="13970" cy="303530"/>
            </a:xfrm>
            <a:custGeom>
              <a:avLst/>
              <a:gdLst/>
              <a:ahLst/>
              <a:cxnLst/>
              <a:rect l="l" t="t" r="r" b="b"/>
              <a:pathLst>
                <a:path w="13970" h="303530">
                  <a:moveTo>
                    <a:pt x="13716" y="303275"/>
                  </a:moveTo>
                  <a:lnTo>
                    <a:pt x="0" y="303275"/>
                  </a:lnTo>
                  <a:lnTo>
                    <a:pt x="1524" y="0"/>
                  </a:lnTo>
                  <a:lnTo>
                    <a:pt x="13716" y="0"/>
                  </a:lnTo>
                  <a:lnTo>
                    <a:pt x="13716" y="303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9" y="3134867"/>
              <a:ext cx="153924" cy="990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27463" y="3384803"/>
              <a:ext cx="390525" cy="427355"/>
            </a:xfrm>
            <a:custGeom>
              <a:avLst/>
              <a:gdLst/>
              <a:ahLst/>
              <a:cxnLst/>
              <a:rect l="l" t="t" r="r" b="b"/>
              <a:pathLst>
                <a:path w="390525" h="427354">
                  <a:moveTo>
                    <a:pt x="390144" y="121932"/>
                  </a:moveTo>
                  <a:lnTo>
                    <a:pt x="382714" y="121932"/>
                  </a:lnTo>
                  <a:lnTo>
                    <a:pt x="385584" y="114300"/>
                  </a:lnTo>
                  <a:lnTo>
                    <a:pt x="4584" y="0"/>
                  </a:lnTo>
                  <a:lnTo>
                    <a:pt x="0" y="12204"/>
                  </a:lnTo>
                  <a:lnTo>
                    <a:pt x="377926" y="125590"/>
                  </a:lnTo>
                  <a:lnTo>
                    <a:pt x="376428" y="426732"/>
                  </a:lnTo>
                  <a:lnTo>
                    <a:pt x="388632" y="426732"/>
                  </a:lnTo>
                  <a:lnTo>
                    <a:pt x="390144" y="121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3776471"/>
              <a:ext cx="153924" cy="100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80291" y="1676399"/>
              <a:ext cx="52069" cy="1068705"/>
            </a:xfrm>
            <a:custGeom>
              <a:avLst/>
              <a:gdLst/>
              <a:ahLst/>
              <a:cxnLst/>
              <a:rect l="l" t="t" r="r" b="b"/>
              <a:pathLst>
                <a:path w="52070" h="1068705">
                  <a:moveTo>
                    <a:pt x="51816" y="914400"/>
                  </a:moveTo>
                  <a:lnTo>
                    <a:pt x="0" y="914400"/>
                  </a:lnTo>
                  <a:lnTo>
                    <a:pt x="0" y="1068336"/>
                  </a:lnTo>
                  <a:lnTo>
                    <a:pt x="51816" y="1068336"/>
                  </a:lnTo>
                  <a:lnTo>
                    <a:pt x="51816" y="914400"/>
                  </a:lnTo>
                  <a:close/>
                </a:path>
                <a:path w="52070" h="1068705">
                  <a:moveTo>
                    <a:pt x="51816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51816" y="609600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6567" y="2258567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332232" y="361188"/>
                  </a:moveTo>
                  <a:lnTo>
                    <a:pt x="27431" y="361188"/>
                  </a:lnTo>
                  <a:lnTo>
                    <a:pt x="17359" y="358806"/>
                  </a:lnTo>
                  <a:lnTo>
                    <a:pt x="8572" y="352425"/>
                  </a:lnTo>
                  <a:lnTo>
                    <a:pt x="2357" y="343185"/>
                  </a:lnTo>
                  <a:lnTo>
                    <a:pt x="0" y="3322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1" y="0"/>
                  </a:lnTo>
                  <a:lnTo>
                    <a:pt x="332232" y="0"/>
                  </a:lnTo>
                  <a:lnTo>
                    <a:pt x="343185" y="2357"/>
                  </a:lnTo>
                  <a:lnTo>
                    <a:pt x="352425" y="8572"/>
                  </a:lnTo>
                  <a:lnTo>
                    <a:pt x="355053" y="12192"/>
                  </a:lnTo>
                  <a:lnTo>
                    <a:pt x="18288" y="12192"/>
                  </a:lnTo>
                  <a:lnTo>
                    <a:pt x="12192" y="18288"/>
                  </a:lnTo>
                  <a:lnTo>
                    <a:pt x="12192" y="341376"/>
                  </a:lnTo>
                  <a:lnTo>
                    <a:pt x="18288" y="348996"/>
                  </a:lnTo>
                  <a:lnTo>
                    <a:pt x="354793" y="348996"/>
                  </a:lnTo>
                  <a:lnTo>
                    <a:pt x="352425" y="352425"/>
                  </a:lnTo>
                  <a:lnTo>
                    <a:pt x="343185" y="358806"/>
                  </a:lnTo>
                  <a:lnTo>
                    <a:pt x="332232" y="361188"/>
                  </a:lnTo>
                  <a:close/>
                </a:path>
                <a:path w="361314" h="361314">
                  <a:moveTo>
                    <a:pt x="354793" y="348996"/>
                  </a:moveTo>
                  <a:lnTo>
                    <a:pt x="341376" y="348996"/>
                  </a:lnTo>
                  <a:lnTo>
                    <a:pt x="348996" y="341376"/>
                  </a:lnTo>
                  <a:lnTo>
                    <a:pt x="348996" y="18288"/>
                  </a:lnTo>
                  <a:lnTo>
                    <a:pt x="341376" y="12192"/>
                  </a:lnTo>
                  <a:lnTo>
                    <a:pt x="355053" y="12192"/>
                  </a:lnTo>
                  <a:lnTo>
                    <a:pt x="358806" y="17359"/>
                  </a:lnTo>
                  <a:lnTo>
                    <a:pt x="361188" y="27432"/>
                  </a:lnTo>
                  <a:lnTo>
                    <a:pt x="361188" y="332232"/>
                  </a:lnTo>
                  <a:lnTo>
                    <a:pt x="358806" y="343185"/>
                  </a:lnTo>
                  <a:lnTo>
                    <a:pt x="354793" y="348996"/>
                  </a:lnTo>
                  <a:close/>
                </a:path>
                <a:path w="361314" h="361314">
                  <a:moveTo>
                    <a:pt x="335280" y="338328"/>
                  </a:moveTo>
                  <a:lnTo>
                    <a:pt x="24383" y="338328"/>
                  </a:lnTo>
                  <a:lnTo>
                    <a:pt x="22860" y="335280"/>
                  </a:lnTo>
                  <a:lnTo>
                    <a:pt x="22860" y="24384"/>
                  </a:lnTo>
                  <a:lnTo>
                    <a:pt x="24383" y="22860"/>
                  </a:lnTo>
                  <a:lnTo>
                    <a:pt x="335280" y="22860"/>
                  </a:lnTo>
                  <a:lnTo>
                    <a:pt x="338328" y="24384"/>
                  </a:lnTo>
                  <a:lnTo>
                    <a:pt x="338328" y="56388"/>
                  </a:lnTo>
                  <a:lnTo>
                    <a:pt x="56388" y="56388"/>
                  </a:lnTo>
                  <a:lnTo>
                    <a:pt x="56388" y="304800"/>
                  </a:lnTo>
                  <a:lnTo>
                    <a:pt x="338328" y="304800"/>
                  </a:lnTo>
                  <a:lnTo>
                    <a:pt x="338328" y="335280"/>
                  </a:lnTo>
                  <a:lnTo>
                    <a:pt x="335280" y="338328"/>
                  </a:lnTo>
                  <a:close/>
                </a:path>
                <a:path w="361314" h="361314">
                  <a:moveTo>
                    <a:pt x="338328" y="304800"/>
                  </a:moveTo>
                  <a:lnTo>
                    <a:pt x="304800" y="304800"/>
                  </a:lnTo>
                  <a:lnTo>
                    <a:pt x="304800" y="56388"/>
                  </a:lnTo>
                  <a:lnTo>
                    <a:pt x="338328" y="56388"/>
                  </a:lnTo>
                  <a:lnTo>
                    <a:pt x="338328" y="3048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442203" y="2590800"/>
              <a:ext cx="52069" cy="306705"/>
            </a:xfrm>
            <a:custGeom>
              <a:avLst/>
              <a:gdLst/>
              <a:ahLst/>
              <a:cxnLst/>
              <a:rect l="l" t="t" r="r" b="b"/>
              <a:pathLst>
                <a:path w="52070" h="306705">
                  <a:moveTo>
                    <a:pt x="13716" y="306324"/>
                  </a:moveTo>
                  <a:lnTo>
                    <a:pt x="0" y="304800"/>
                  </a:lnTo>
                  <a:lnTo>
                    <a:pt x="38100" y="0"/>
                  </a:lnTo>
                  <a:lnTo>
                    <a:pt x="51816" y="1524"/>
                  </a:lnTo>
                  <a:lnTo>
                    <a:pt x="13716" y="306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306567" y="2868167"/>
              <a:ext cx="285115" cy="1018540"/>
            </a:xfrm>
            <a:custGeom>
              <a:avLst/>
              <a:gdLst/>
              <a:ahLst/>
              <a:cxnLst/>
              <a:rect l="l" t="t" r="r" b="b"/>
              <a:pathLst>
                <a:path w="285114" h="1018539">
                  <a:moveTo>
                    <a:pt x="284987" y="1018031"/>
                  </a:moveTo>
                  <a:lnTo>
                    <a:pt x="0" y="1018031"/>
                  </a:lnTo>
                  <a:lnTo>
                    <a:pt x="0" y="27431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1" y="0"/>
                  </a:lnTo>
                  <a:lnTo>
                    <a:pt x="256031" y="0"/>
                  </a:lnTo>
                  <a:lnTo>
                    <a:pt x="284987" y="27431"/>
                  </a:lnTo>
                  <a:lnTo>
                    <a:pt x="284987" y="33528"/>
                  </a:lnTo>
                  <a:lnTo>
                    <a:pt x="33527" y="33528"/>
                  </a:lnTo>
                  <a:lnTo>
                    <a:pt x="33527" y="1013460"/>
                  </a:lnTo>
                  <a:lnTo>
                    <a:pt x="284987" y="1013460"/>
                  </a:lnTo>
                  <a:lnTo>
                    <a:pt x="284987" y="1018031"/>
                  </a:lnTo>
                  <a:close/>
                </a:path>
                <a:path w="285114" h="1018539">
                  <a:moveTo>
                    <a:pt x="284987" y="1013460"/>
                  </a:moveTo>
                  <a:lnTo>
                    <a:pt x="251459" y="1013460"/>
                  </a:lnTo>
                  <a:lnTo>
                    <a:pt x="251459" y="33528"/>
                  </a:lnTo>
                  <a:lnTo>
                    <a:pt x="284987" y="33528"/>
                  </a:lnTo>
                  <a:lnTo>
                    <a:pt x="284987" y="1013460"/>
                  </a:lnTo>
                  <a:close/>
                </a:path>
                <a:path w="285114" h="1018539">
                  <a:moveTo>
                    <a:pt x="240791" y="1002792"/>
                  </a:moveTo>
                  <a:lnTo>
                    <a:pt x="44195" y="1002792"/>
                  </a:lnTo>
                  <a:lnTo>
                    <a:pt x="44195" y="44196"/>
                  </a:lnTo>
                  <a:lnTo>
                    <a:pt x="240791" y="44196"/>
                  </a:lnTo>
                  <a:lnTo>
                    <a:pt x="240791" y="56388"/>
                  </a:lnTo>
                  <a:lnTo>
                    <a:pt x="56387" y="56388"/>
                  </a:lnTo>
                  <a:lnTo>
                    <a:pt x="56387" y="990600"/>
                  </a:lnTo>
                  <a:lnTo>
                    <a:pt x="240791" y="990600"/>
                  </a:lnTo>
                  <a:lnTo>
                    <a:pt x="240791" y="1002792"/>
                  </a:lnTo>
                  <a:close/>
                </a:path>
                <a:path w="285114" h="1018539">
                  <a:moveTo>
                    <a:pt x="240791" y="990600"/>
                  </a:moveTo>
                  <a:lnTo>
                    <a:pt x="228599" y="990600"/>
                  </a:lnTo>
                  <a:lnTo>
                    <a:pt x="228599" y="56388"/>
                  </a:lnTo>
                  <a:lnTo>
                    <a:pt x="240791" y="56388"/>
                  </a:lnTo>
                  <a:lnTo>
                    <a:pt x="240791" y="9906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5399" y="2465831"/>
              <a:ext cx="4038600" cy="102235"/>
            </a:xfrm>
            <a:custGeom>
              <a:avLst/>
              <a:gdLst/>
              <a:ahLst/>
              <a:cxnLst/>
              <a:rect l="l" t="t" r="r" b="b"/>
              <a:pathLst>
                <a:path w="4038600" h="102235">
                  <a:moveTo>
                    <a:pt x="4025668" y="44195"/>
                  </a:moveTo>
                  <a:lnTo>
                    <a:pt x="4002323" y="44186"/>
                  </a:lnTo>
                  <a:lnTo>
                    <a:pt x="3947160" y="12192"/>
                  </a:lnTo>
                  <a:lnTo>
                    <a:pt x="3944111" y="10668"/>
                  </a:lnTo>
                  <a:lnTo>
                    <a:pt x="3942588" y="6096"/>
                  </a:lnTo>
                  <a:lnTo>
                    <a:pt x="3945636" y="3048"/>
                  </a:lnTo>
                  <a:lnTo>
                    <a:pt x="3947160" y="0"/>
                  </a:lnTo>
                  <a:lnTo>
                    <a:pt x="3950208" y="0"/>
                  </a:lnTo>
                  <a:lnTo>
                    <a:pt x="3953256" y="1524"/>
                  </a:lnTo>
                  <a:lnTo>
                    <a:pt x="4025668" y="44195"/>
                  </a:lnTo>
                  <a:close/>
                </a:path>
                <a:path w="4038600" h="102235">
                  <a:moveTo>
                    <a:pt x="4002355" y="57902"/>
                  </a:moveTo>
                  <a:lnTo>
                    <a:pt x="0" y="56388"/>
                  </a:lnTo>
                  <a:lnTo>
                    <a:pt x="0" y="42672"/>
                  </a:lnTo>
                  <a:lnTo>
                    <a:pt x="4002339" y="44196"/>
                  </a:lnTo>
                  <a:lnTo>
                    <a:pt x="4014163" y="51054"/>
                  </a:lnTo>
                  <a:lnTo>
                    <a:pt x="4002355" y="57902"/>
                  </a:lnTo>
                  <a:close/>
                </a:path>
                <a:path w="4038600" h="102235">
                  <a:moveTo>
                    <a:pt x="4014163" y="51054"/>
                  </a:moveTo>
                  <a:lnTo>
                    <a:pt x="4002323" y="44186"/>
                  </a:lnTo>
                  <a:lnTo>
                    <a:pt x="4025669" y="44196"/>
                  </a:lnTo>
                  <a:lnTo>
                    <a:pt x="4026408" y="44631"/>
                  </a:lnTo>
                  <a:lnTo>
                    <a:pt x="4026408" y="45720"/>
                  </a:lnTo>
                  <a:lnTo>
                    <a:pt x="4023360" y="45720"/>
                  </a:lnTo>
                  <a:lnTo>
                    <a:pt x="4014163" y="51054"/>
                  </a:lnTo>
                  <a:close/>
                </a:path>
                <a:path w="4038600" h="102235">
                  <a:moveTo>
                    <a:pt x="4026408" y="44631"/>
                  </a:moveTo>
                  <a:lnTo>
                    <a:pt x="4025668" y="44195"/>
                  </a:lnTo>
                  <a:lnTo>
                    <a:pt x="4026408" y="44196"/>
                  </a:lnTo>
                  <a:lnTo>
                    <a:pt x="4026408" y="44631"/>
                  </a:lnTo>
                  <a:close/>
                </a:path>
                <a:path w="4038600" h="102235">
                  <a:moveTo>
                    <a:pt x="4027932" y="57912"/>
                  </a:moveTo>
                  <a:lnTo>
                    <a:pt x="4026408" y="57912"/>
                  </a:lnTo>
                  <a:lnTo>
                    <a:pt x="4026408" y="44631"/>
                  </a:lnTo>
                  <a:lnTo>
                    <a:pt x="4038600" y="51816"/>
                  </a:lnTo>
                  <a:lnTo>
                    <a:pt x="4027932" y="57912"/>
                  </a:lnTo>
                  <a:close/>
                </a:path>
                <a:path w="4038600" h="102235">
                  <a:moveTo>
                    <a:pt x="4023360" y="56388"/>
                  </a:moveTo>
                  <a:lnTo>
                    <a:pt x="4014163" y="51054"/>
                  </a:lnTo>
                  <a:lnTo>
                    <a:pt x="4023360" y="45720"/>
                  </a:lnTo>
                  <a:lnTo>
                    <a:pt x="4023360" y="56388"/>
                  </a:lnTo>
                  <a:close/>
                </a:path>
                <a:path w="4038600" h="102235">
                  <a:moveTo>
                    <a:pt x="4026408" y="56388"/>
                  </a:moveTo>
                  <a:lnTo>
                    <a:pt x="4023360" y="56388"/>
                  </a:lnTo>
                  <a:lnTo>
                    <a:pt x="4023360" y="45720"/>
                  </a:lnTo>
                  <a:lnTo>
                    <a:pt x="4026408" y="45720"/>
                  </a:lnTo>
                  <a:lnTo>
                    <a:pt x="4026408" y="56388"/>
                  </a:lnTo>
                  <a:close/>
                </a:path>
                <a:path w="4038600" h="102235">
                  <a:moveTo>
                    <a:pt x="4026408" y="57912"/>
                  </a:moveTo>
                  <a:lnTo>
                    <a:pt x="4002355" y="57902"/>
                  </a:lnTo>
                  <a:lnTo>
                    <a:pt x="4014163" y="51054"/>
                  </a:lnTo>
                  <a:lnTo>
                    <a:pt x="4023360" y="56388"/>
                  </a:lnTo>
                  <a:lnTo>
                    <a:pt x="4026408" y="56388"/>
                  </a:lnTo>
                  <a:lnTo>
                    <a:pt x="4026408" y="57912"/>
                  </a:lnTo>
                  <a:close/>
                </a:path>
                <a:path w="4038600" h="102235">
                  <a:moveTo>
                    <a:pt x="3950208" y="102108"/>
                  </a:moveTo>
                  <a:lnTo>
                    <a:pt x="3947160" y="102108"/>
                  </a:lnTo>
                  <a:lnTo>
                    <a:pt x="3945636" y="99060"/>
                  </a:lnTo>
                  <a:lnTo>
                    <a:pt x="3942588" y="96012"/>
                  </a:lnTo>
                  <a:lnTo>
                    <a:pt x="3944111" y="91440"/>
                  </a:lnTo>
                  <a:lnTo>
                    <a:pt x="3947160" y="89916"/>
                  </a:lnTo>
                  <a:lnTo>
                    <a:pt x="4002355" y="57902"/>
                  </a:lnTo>
                  <a:lnTo>
                    <a:pt x="4027932" y="57912"/>
                  </a:lnTo>
                  <a:lnTo>
                    <a:pt x="3953256" y="100584"/>
                  </a:lnTo>
                  <a:lnTo>
                    <a:pt x="3950208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592567" y="2410968"/>
              <a:ext cx="437515" cy="1047115"/>
            </a:xfrm>
            <a:custGeom>
              <a:avLst/>
              <a:gdLst/>
              <a:ahLst/>
              <a:cxnLst/>
              <a:rect l="l" t="t" r="r" b="b"/>
              <a:pathLst>
                <a:path w="437515" h="1047114">
                  <a:moveTo>
                    <a:pt x="408432" y="1046988"/>
                  </a:moveTo>
                  <a:lnTo>
                    <a:pt x="27432" y="1046988"/>
                  </a:lnTo>
                  <a:lnTo>
                    <a:pt x="17359" y="1044606"/>
                  </a:lnTo>
                  <a:lnTo>
                    <a:pt x="8572" y="1038225"/>
                  </a:lnTo>
                  <a:lnTo>
                    <a:pt x="2357" y="1028985"/>
                  </a:lnTo>
                  <a:lnTo>
                    <a:pt x="0" y="10180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408432" y="0"/>
                  </a:lnTo>
                  <a:lnTo>
                    <a:pt x="419385" y="2357"/>
                  </a:lnTo>
                  <a:lnTo>
                    <a:pt x="428625" y="8572"/>
                  </a:lnTo>
                  <a:lnTo>
                    <a:pt x="435006" y="17359"/>
                  </a:lnTo>
                  <a:lnTo>
                    <a:pt x="437387" y="27432"/>
                  </a:lnTo>
                  <a:lnTo>
                    <a:pt x="437387" y="33528"/>
                  </a:lnTo>
                  <a:lnTo>
                    <a:pt x="33528" y="33528"/>
                  </a:lnTo>
                  <a:lnTo>
                    <a:pt x="33528" y="1013460"/>
                  </a:lnTo>
                  <a:lnTo>
                    <a:pt x="437387" y="1013460"/>
                  </a:lnTo>
                  <a:lnTo>
                    <a:pt x="437387" y="1018032"/>
                  </a:lnTo>
                  <a:lnTo>
                    <a:pt x="435006" y="1028985"/>
                  </a:lnTo>
                  <a:lnTo>
                    <a:pt x="428625" y="1038225"/>
                  </a:lnTo>
                  <a:lnTo>
                    <a:pt x="419385" y="1044606"/>
                  </a:lnTo>
                  <a:lnTo>
                    <a:pt x="408432" y="1046988"/>
                  </a:lnTo>
                  <a:close/>
                </a:path>
                <a:path w="437515" h="1047114">
                  <a:moveTo>
                    <a:pt x="437387" y="1013460"/>
                  </a:moveTo>
                  <a:lnTo>
                    <a:pt x="403860" y="1013460"/>
                  </a:lnTo>
                  <a:lnTo>
                    <a:pt x="403860" y="33528"/>
                  </a:lnTo>
                  <a:lnTo>
                    <a:pt x="437387" y="33528"/>
                  </a:lnTo>
                  <a:lnTo>
                    <a:pt x="437387" y="1013460"/>
                  </a:lnTo>
                  <a:close/>
                </a:path>
                <a:path w="437515" h="1047114">
                  <a:moveTo>
                    <a:pt x="393192" y="1002792"/>
                  </a:moveTo>
                  <a:lnTo>
                    <a:pt x="44196" y="1002792"/>
                  </a:lnTo>
                  <a:lnTo>
                    <a:pt x="44196" y="44196"/>
                  </a:lnTo>
                  <a:lnTo>
                    <a:pt x="393192" y="44196"/>
                  </a:lnTo>
                  <a:lnTo>
                    <a:pt x="393192" y="56388"/>
                  </a:lnTo>
                  <a:lnTo>
                    <a:pt x="56388" y="56388"/>
                  </a:lnTo>
                  <a:lnTo>
                    <a:pt x="56388" y="990600"/>
                  </a:lnTo>
                  <a:lnTo>
                    <a:pt x="393192" y="990600"/>
                  </a:lnTo>
                  <a:lnTo>
                    <a:pt x="393192" y="1002792"/>
                  </a:lnTo>
                  <a:close/>
                </a:path>
                <a:path w="437515" h="1047114">
                  <a:moveTo>
                    <a:pt x="393192" y="990600"/>
                  </a:moveTo>
                  <a:lnTo>
                    <a:pt x="381000" y="990600"/>
                  </a:lnTo>
                  <a:lnTo>
                    <a:pt x="381000" y="56388"/>
                  </a:lnTo>
                  <a:lnTo>
                    <a:pt x="393192" y="56388"/>
                  </a:lnTo>
                  <a:lnTo>
                    <a:pt x="393192" y="9906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95387" y="1677936"/>
              <a:ext cx="6523355" cy="2208530"/>
            </a:xfrm>
            <a:custGeom>
              <a:avLst/>
              <a:gdLst/>
              <a:ahLst/>
              <a:cxnLst/>
              <a:rect l="l" t="t" r="r" b="b"/>
              <a:pathLst>
                <a:path w="6523355" h="2208529">
                  <a:moveTo>
                    <a:pt x="4038612" y="1213091"/>
                  </a:moveTo>
                  <a:lnTo>
                    <a:pt x="2171357" y="1211592"/>
                  </a:lnTo>
                  <a:lnTo>
                    <a:pt x="2226564" y="1179563"/>
                  </a:lnTo>
                  <a:lnTo>
                    <a:pt x="2229612" y="1178039"/>
                  </a:lnTo>
                  <a:lnTo>
                    <a:pt x="2231136" y="1173467"/>
                  </a:lnTo>
                  <a:lnTo>
                    <a:pt x="2228088" y="1170419"/>
                  </a:lnTo>
                  <a:lnTo>
                    <a:pt x="2226564" y="1167371"/>
                  </a:lnTo>
                  <a:lnTo>
                    <a:pt x="2223516" y="1167371"/>
                  </a:lnTo>
                  <a:lnTo>
                    <a:pt x="2220468" y="1168895"/>
                  </a:lnTo>
                  <a:lnTo>
                    <a:pt x="2133600" y="1217663"/>
                  </a:lnTo>
                  <a:lnTo>
                    <a:pt x="2220468" y="1267955"/>
                  </a:lnTo>
                  <a:lnTo>
                    <a:pt x="2223516" y="1269479"/>
                  </a:lnTo>
                  <a:lnTo>
                    <a:pt x="2226564" y="1269479"/>
                  </a:lnTo>
                  <a:lnTo>
                    <a:pt x="2229612" y="1263383"/>
                  </a:lnTo>
                  <a:lnTo>
                    <a:pt x="2229612" y="1258811"/>
                  </a:lnTo>
                  <a:lnTo>
                    <a:pt x="2226564" y="1257287"/>
                  </a:lnTo>
                  <a:lnTo>
                    <a:pt x="2171420" y="1225308"/>
                  </a:lnTo>
                  <a:lnTo>
                    <a:pt x="4038612" y="1226807"/>
                  </a:lnTo>
                  <a:lnTo>
                    <a:pt x="4038612" y="1213091"/>
                  </a:lnTo>
                  <a:close/>
                </a:path>
                <a:path w="6523355" h="2208529">
                  <a:moveTo>
                    <a:pt x="4192536" y="1059167"/>
                  </a:moveTo>
                  <a:lnTo>
                    <a:pt x="37757" y="983411"/>
                  </a:lnTo>
                  <a:lnTo>
                    <a:pt x="25869" y="990066"/>
                  </a:lnTo>
                  <a:lnTo>
                    <a:pt x="35814" y="984491"/>
                  </a:lnTo>
                  <a:lnTo>
                    <a:pt x="37757" y="983411"/>
                  </a:lnTo>
                  <a:lnTo>
                    <a:pt x="38544" y="982967"/>
                  </a:lnTo>
                  <a:lnTo>
                    <a:pt x="92964" y="952487"/>
                  </a:lnTo>
                  <a:lnTo>
                    <a:pt x="96012" y="950963"/>
                  </a:lnTo>
                  <a:lnTo>
                    <a:pt x="97536" y="946391"/>
                  </a:lnTo>
                  <a:lnTo>
                    <a:pt x="94500" y="940295"/>
                  </a:lnTo>
                  <a:lnTo>
                    <a:pt x="89916" y="940295"/>
                  </a:lnTo>
                  <a:lnTo>
                    <a:pt x="86868" y="941819"/>
                  </a:lnTo>
                  <a:lnTo>
                    <a:pt x="0" y="989063"/>
                  </a:lnTo>
                  <a:lnTo>
                    <a:pt x="85344" y="1040879"/>
                  </a:lnTo>
                  <a:lnTo>
                    <a:pt x="88392" y="1042403"/>
                  </a:lnTo>
                  <a:lnTo>
                    <a:pt x="92964" y="1042403"/>
                  </a:lnTo>
                  <a:lnTo>
                    <a:pt x="96012" y="1036307"/>
                  </a:lnTo>
                  <a:lnTo>
                    <a:pt x="94500" y="1031735"/>
                  </a:lnTo>
                  <a:lnTo>
                    <a:pt x="91440" y="1030211"/>
                  </a:lnTo>
                  <a:lnTo>
                    <a:pt x="37388" y="997115"/>
                  </a:lnTo>
                  <a:lnTo>
                    <a:pt x="4191012" y="1072883"/>
                  </a:lnTo>
                  <a:lnTo>
                    <a:pt x="4192536" y="1059167"/>
                  </a:lnTo>
                  <a:close/>
                </a:path>
                <a:path w="6523355" h="2208529">
                  <a:moveTo>
                    <a:pt x="6324613" y="836663"/>
                  </a:moveTo>
                  <a:lnTo>
                    <a:pt x="6313944" y="830567"/>
                  </a:lnTo>
                  <a:lnTo>
                    <a:pt x="6239256" y="787895"/>
                  </a:lnTo>
                  <a:lnTo>
                    <a:pt x="6236220" y="786371"/>
                  </a:lnTo>
                  <a:lnTo>
                    <a:pt x="6233160" y="786371"/>
                  </a:lnTo>
                  <a:lnTo>
                    <a:pt x="6231648" y="789419"/>
                  </a:lnTo>
                  <a:lnTo>
                    <a:pt x="6228600" y="792467"/>
                  </a:lnTo>
                  <a:lnTo>
                    <a:pt x="6230124" y="797039"/>
                  </a:lnTo>
                  <a:lnTo>
                    <a:pt x="6233160" y="798563"/>
                  </a:lnTo>
                  <a:lnTo>
                    <a:pt x="6288329" y="830567"/>
                  </a:lnTo>
                  <a:lnTo>
                    <a:pt x="4343412" y="830567"/>
                  </a:lnTo>
                  <a:lnTo>
                    <a:pt x="4343412" y="844283"/>
                  </a:lnTo>
                  <a:lnTo>
                    <a:pt x="6288329" y="844283"/>
                  </a:lnTo>
                  <a:lnTo>
                    <a:pt x="6233160" y="876287"/>
                  </a:lnTo>
                  <a:lnTo>
                    <a:pt x="6230124" y="877811"/>
                  </a:lnTo>
                  <a:lnTo>
                    <a:pt x="6228600" y="882383"/>
                  </a:lnTo>
                  <a:lnTo>
                    <a:pt x="6231648" y="885431"/>
                  </a:lnTo>
                  <a:lnTo>
                    <a:pt x="6233160" y="888479"/>
                  </a:lnTo>
                  <a:lnTo>
                    <a:pt x="6236220" y="888479"/>
                  </a:lnTo>
                  <a:lnTo>
                    <a:pt x="6239256" y="886955"/>
                  </a:lnTo>
                  <a:lnTo>
                    <a:pt x="6311684" y="844283"/>
                  </a:lnTo>
                  <a:lnTo>
                    <a:pt x="6312420" y="844283"/>
                  </a:lnTo>
                  <a:lnTo>
                    <a:pt x="6312420" y="843851"/>
                  </a:lnTo>
                  <a:lnTo>
                    <a:pt x="6324613" y="836663"/>
                  </a:lnTo>
                  <a:close/>
                </a:path>
                <a:path w="6523355" h="2208529">
                  <a:moveTo>
                    <a:pt x="6326137" y="1249667"/>
                  </a:moveTo>
                  <a:lnTo>
                    <a:pt x="4304944" y="1212024"/>
                  </a:lnTo>
                  <a:lnTo>
                    <a:pt x="4293070" y="1218666"/>
                  </a:lnTo>
                  <a:lnTo>
                    <a:pt x="4303014" y="1213091"/>
                  </a:lnTo>
                  <a:lnTo>
                    <a:pt x="4304944" y="1212024"/>
                  </a:lnTo>
                  <a:lnTo>
                    <a:pt x="4305744" y="1211567"/>
                  </a:lnTo>
                  <a:lnTo>
                    <a:pt x="4360164" y="1181087"/>
                  </a:lnTo>
                  <a:lnTo>
                    <a:pt x="4363212" y="1179563"/>
                  </a:lnTo>
                  <a:lnTo>
                    <a:pt x="4364736" y="1174991"/>
                  </a:lnTo>
                  <a:lnTo>
                    <a:pt x="4361688" y="1168895"/>
                  </a:lnTo>
                  <a:lnTo>
                    <a:pt x="4357116" y="1168895"/>
                  </a:lnTo>
                  <a:lnTo>
                    <a:pt x="4354068" y="1170419"/>
                  </a:lnTo>
                  <a:lnTo>
                    <a:pt x="4267200" y="1217663"/>
                  </a:lnTo>
                  <a:lnTo>
                    <a:pt x="4352556" y="1269479"/>
                  </a:lnTo>
                  <a:lnTo>
                    <a:pt x="4355592" y="1271003"/>
                  </a:lnTo>
                  <a:lnTo>
                    <a:pt x="4360164" y="1271003"/>
                  </a:lnTo>
                  <a:lnTo>
                    <a:pt x="4363212" y="1264907"/>
                  </a:lnTo>
                  <a:lnTo>
                    <a:pt x="4361688" y="1260335"/>
                  </a:lnTo>
                  <a:lnTo>
                    <a:pt x="4358640" y="1258811"/>
                  </a:lnTo>
                  <a:lnTo>
                    <a:pt x="4304601" y="1225727"/>
                  </a:lnTo>
                  <a:lnTo>
                    <a:pt x="6324613" y="1263383"/>
                  </a:lnTo>
                  <a:lnTo>
                    <a:pt x="6326137" y="1249667"/>
                  </a:lnTo>
                  <a:close/>
                </a:path>
                <a:path w="6523355" h="2208529">
                  <a:moveTo>
                    <a:pt x="6522720" y="0"/>
                  </a:moveTo>
                  <a:lnTo>
                    <a:pt x="6510541" y="0"/>
                  </a:lnTo>
                  <a:lnTo>
                    <a:pt x="6509004" y="762000"/>
                  </a:lnTo>
                  <a:lnTo>
                    <a:pt x="6521209" y="762000"/>
                  </a:lnTo>
                  <a:lnTo>
                    <a:pt x="6522720" y="0"/>
                  </a:lnTo>
                  <a:close/>
                </a:path>
                <a:path w="6523355" h="2208529">
                  <a:moveTo>
                    <a:pt x="6522733" y="1752600"/>
                  </a:moveTo>
                  <a:lnTo>
                    <a:pt x="6509017" y="1751076"/>
                  </a:lnTo>
                  <a:lnTo>
                    <a:pt x="6480442" y="2208263"/>
                  </a:lnTo>
                  <a:lnTo>
                    <a:pt x="6494246" y="2208263"/>
                  </a:lnTo>
                  <a:lnTo>
                    <a:pt x="6522733" y="175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87865" y="2226022"/>
            <a:ext cx="911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Accessing</a:t>
            </a:r>
            <a:r>
              <a:rPr sz="900" spc="-2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Jarvis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113" y="2226022"/>
            <a:ext cx="1367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Open</a:t>
            </a:r>
            <a:r>
              <a:rPr sz="900" spc="-2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Personal</a:t>
            </a:r>
            <a:r>
              <a:rPr sz="900" spc="-10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Assistant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150" y="2759458"/>
            <a:ext cx="865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Voice</a:t>
            </a:r>
            <a:r>
              <a:rPr sz="900" spc="-50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response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1158" y="3106769"/>
            <a:ext cx="509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Start</a:t>
            </a:r>
            <a:r>
              <a:rPr sz="900" spc="-6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Mic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35" name="object 35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191768" y="3886200"/>
            <a:ext cx="7045959" cy="1678305"/>
            <a:chOff x="1191768" y="3886200"/>
            <a:chExt cx="7045959" cy="1678305"/>
          </a:xfrm>
        </p:grpSpPr>
        <p:sp>
          <p:nvSpPr>
            <p:cNvPr id="40" name="object 40"/>
            <p:cNvSpPr/>
            <p:nvPr/>
          </p:nvSpPr>
          <p:spPr>
            <a:xfrm>
              <a:off x="1289304" y="3886200"/>
              <a:ext cx="12700" cy="687705"/>
            </a:xfrm>
            <a:custGeom>
              <a:avLst/>
              <a:gdLst/>
              <a:ahLst/>
              <a:cxnLst/>
              <a:rect l="l" t="t" r="r" b="b"/>
              <a:pathLst>
                <a:path w="12700" h="687704">
                  <a:moveTo>
                    <a:pt x="12191" y="687324"/>
                  </a:moveTo>
                  <a:lnTo>
                    <a:pt x="0" y="687324"/>
                  </a:lnTo>
                  <a:lnTo>
                    <a:pt x="361" y="0"/>
                  </a:lnTo>
                  <a:lnTo>
                    <a:pt x="12553" y="0"/>
                  </a:lnTo>
                  <a:lnTo>
                    <a:pt x="12191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168" y="3886200"/>
              <a:ext cx="208788" cy="18135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46703" y="4038600"/>
              <a:ext cx="13970" cy="1525905"/>
            </a:xfrm>
            <a:custGeom>
              <a:avLst/>
              <a:gdLst/>
              <a:ahLst/>
              <a:cxnLst/>
              <a:rect l="l" t="t" r="r" b="b"/>
              <a:pathLst>
                <a:path w="13970" h="1525904">
                  <a:moveTo>
                    <a:pt x="12192" y="1525523"/>
                  </a:moveTo>
                  <a:lnTo>
                    <a:pt x="0" y="1525523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1525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306568" y="3886200"/>
              <a:ext cx="285115" cy="29209"/>
            </a:xfrm>
            <a:custGeom>
              <a:avLst/>
              <a:gdLst/>
              <a:ahLst/>
              <a:cxnLst/>
              <a:rect l="l" t="t" r="r" b="b"/>
              <a:pathLst>
                <a:path w="285114" h="29210">
                  <a:moveTo>
                    <a:pt x="256031" y="28956"/>
                  </a:moveTo>
                  <a:lnTo>
                    <a:pt x="27431" y="28956"/>
                  </a:lnTo>
                  <a:lnTo>
                    <a:pt x="17359" y="26574"/>
                  </a:lnTo>
                  <a:lnTo>
                    <a:pt x="8572" y="20193"/>
                  </a:lnTo>
                  <a:lnTo>
                    <a:pt x="2357" y="10953"/>
                  </a:lnTo>
                  <a:lnTo>
                    <a:pt x="0" y="0"/>
                  </a:lnTo>
                  <a:lnTo>
                    <a:pt x="284987" y="0"/>
                  </a:lnTo>
                  <a:lnTo>
                    <a:pt x="282606" y="10953"/>
                  </a:lnTo>
                  <a:lnTo>
                    <a:pt x="276224" y="20193"/>
                  </a:lnTo>
                  <a:lnTo>
                    <a:pt x="266985" y="26574"/>
                  </a:lnTo>
                  <a:lnTo>
                    <a:pt x="256031" y="28956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404103" y="3886200"/>
              <a:ext cx="52069" cy="382905"/>
            </a:xfrm>
            <a:custGeom>
              <a:avLst/>
              <a:gdLst/>
              <a:ahLst/>
              <a:cxnLst/>
              <a:rect l="l" t="t" r="r" b="b"/>
              <a:pathLst>
                <a:path w="52070" h="382904">
                  <a:moveTo>
                    <a:pt x="13716" y="382524"/>
                  </a:moveTo>
                  <a:lnTo>
                    <a:pt x="0" y="381000"/>
                  </a:lnTo>
                  <a:lnTo>
                    <a:pt x="38100" y="0"/>
                  </a:lnTo>
                  <a:lnTo>
                    <a:pt x="51816" y="1524"/>
                  </a:lnTo>
                  <a:lnTo>
                    <a:pt x="13716" y="382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306568" y="4239768"/>
              <a:ext cx="285115" cy="1199515"/>
            </a:xfrm>
            <a:custGeom>
              <a:avLst/>
              <a:gdLst/>
              <a:ahLst/>
              <a:cxnLst/>
              <a:rect l="l" t="t" r="r" b="b"/>
              <a:pathLst>
                <a:path w="285114" h="1199514">
                  <a:moveTo>
                    <a:pt x="256031" y="1199388"/>
                  </a:moveTo>
                  <a:lnTo>
                    <a:pt x="27432" y="1199388"/>
                  </a:lnTo>
                  <a:lnTo>
                    <a:pt x="17359" y="1197006"/>
                  </a:lnTo>
                  <a:lnTo>
                    <a:pt x="8572" y="1190625"/>
                  </a:lnTo>
                  <a:lnTo>
                    <a:pt x="2357" y="1181385"/>
                  </a:lnTo>
                  <a:lnTo>
                    <a:pt x="0" y="11704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256031" y="0"/>
                  </a:lnTo>
                  <a:lnTo>
                    <a:pt x="266985" y="2357"/>
                  </a:lnTo>
                  <a:lnTo>
                    <a:pt x="276225" y="8572"/>
                  </a:lnTo>
                  <a:lnTo>
                    <a:pt x="282606" y="17359"/>
                  </a:lnTo>
                  <a:lnTo>
                    <a:pt x="284988" y="27432"/>
                  </a:lnTo>
                  <a:lnTo>
                    <a:pt x="284988" y="33528"/>
                  </a:lnTo>
                  <a:lnTo>
                    <a:pt x="33528" y="33528"/>
                  </a:lnTo>
                  <a:lnTo>
                    <a:pt x="33528" y="1165860"/>
                  </a:lnTo>
                  <a:lnTo>
                    <a:pt x="284988" y="1165860"/>
                  </a:lnTo>
                  <a:lnTo>
                    <a:pt x="284988" y="1170432"/>
                  </a:lnTo>
                  <a:lnTo>
                    <a:pt x="282606" y="1181385"/>
                  </a:lnTo>
                  <a:lnTo>
                    <a:pt x="276225" y="1190625"/>
                  </a:lnTo>
                  <a:lnTo>
                    <a:pt x="266985" y="1197006"/>
                  </a:lnTo>
                  <a:lnTo>
                    <a:pt x="256031" y="1199388"/>
                  </a:lnTo>
                  <a:close/>
                </a:path>
                <a:path w="285114" h="1199514">
                  <a:moveTo>
                    <a:pt x="284988" y="1165860"/>
                  </a:moveTo>
                  <a:lnTo>
                    <a:pt x="251460" y="1165860"/>
                  </a:lnTo>
                  <a:lnTo>
                    <a:pt x="251460" y="33528"/>
                  </a:lnTo>
                  <a:lnTo>
                    <a:pt x="284988" y="33528"/>
                  </a:lnTo>
                  <a:lnTo>
                    <a:pt x="284988" y="1165860"/>
                  </a:lnTo>
                  <a:close/>
                </a:path>
                <a:path w="285114" h="1199514">
                  <a:moveTo>
                    <a:pt x="240792" y="1155192"/>
                  </a:moveTo>
                  <a:lnTo>
                    <a:pt x="44196" y="1155192"/>
                  </a:lnTo>
                  <a:lnTo>
                    <a:pt x="44196" y="44196"/>
                  </a:lnTo>
                  <a:lnTo>
                    <a:pt x="240792" y="44196"/>
                  </a:lnTo>
                  <a:lnTo>
                    <a:pt x="240792" y="56388"/>
                  </a:lnTo>
                  <a:lnTo>
                    <a:pt x="56388" y="56388"/>
                  </a:lnTo>
                  <a:lnTo>
                    <a:pt x="56388" y="1143000"/>
                  </a:lnTo>
                  <a:lnTo>
                    <a:pt x="240792" y="1143000"/>
                  </a:lnTo>
                  <a:lnTo>
                    <a:pt x="240792" y="1155192"/>
                  </a:lnTo>
                  <a:close/>
                </a:path>
                <a:path w="285114" h="1199514">
                  <a:moveTo>
                    <a:pt x="240792" y="1143000"/>
                  </a:moveTo>
                  <a:lnTo>
                    <a:pt x="228600" y="1143000"/>
                  </a:lnTo>
                  <a:lnTo>
                    <a:pt x="228600" y="56388"/>
                  </a:lnTo>
                  <a:lnTo>
                    <a:pt x="240792" y="56388"/>
                  </a:lnTo>
                  <a:lnTo>
                    <a:pt x="240792" y="11430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562600" y="44958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52400" y="0"/>
                  </a:lnTo>
                  <a:lnTo>
                    <a:pt x="1524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535168" y="4468368"/>
              <a:ext cx="208915" cy="361315"/>
            </a:xfrm>
            <a:custGeom>
              <a:avLst/>
              <a:gdLst/>
              <a:ahLst/>
              <a:cxnLst/>
              <a:rect l="l" t="t" r="r" b="b"/>
              <a:pathLst>
                <a:path w="208914" h="361314">
                  <a:moveTo>
                    <a:pt x="179831" y="361188"/>
                  </a:moveTo>
                  <a:lnTo>
                    <a:pt x="27432" y="361188"/>
                  </a:lnTo>
                  <a:lnTo>
                    <a:pt x="17359" y="358806"/>
                  </a:lnTo>
                  <a:lnTo>
                    <a:pt x="8572" y="352425"/>
                  </a:lnTo>
                  <a:lnTo>
                    <a:pt x="2357" y="343185"/>
                  </a:lnTo>
                  <a:lnTo>
                    <a:pt x="0" y="3322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179831" y="0"/>
                  </a:lnTo>
                  <a:lnTo>
                    <a:pt x="190785" y="2357"/>
                  </a:lnTo>
                  <a:lnTo>
                    <a:pt x="200025" y="8572"/>
                  </a:lnTo>
                  <a:lnTo>
                    <a:pt x="206406" y="17359"/>
                  </a:lnTo>
                  <a:lnTo>
                    <a:pt x="208788" y="27432"/>
                  </a:lnTo>
                  <a:lnTo>
                    <a:pt x="208788" y="33528"/>
                  </a:lnTo>
                  <a:lnTo>
                    <a:pt x="33528" y="33528"/>
                  </a:lnTo>
                  <a:lnTo>
                    <a:pt x="33528" y="327660"/>
                  </a:lnTo>
                  <a:lnTo>
                    <a:pt x="208788" y="327660"/>
                  </a:lnTo>
                  <a:lnTo>
                    <a:pt x="208788" y="332232"/>
                  </a:lnTo>
                  <a:lnTo>
                    <a:pt x="206406" y="343185"/>
                  </a:lnTo>
                  <a:lnTo>
                    <a:pt x="200025" y="352425"/>
                  </a:lnTo>
                  <a:lnTo>
                    <a:pt x="190785" y="358806"/>
                  </a:lnTo>
                  <a:lnTo>
                    <a:pt x="179831" y="361188"/>
                  </a:lnTo>
                  <a:close/>
                </a:path>
                <a:path w="208914" h="361314">
                  <a:moveTo>
                    <a:pt x="208788" y="327660"/>
                  </a:moveTo>
                  <a:lnTo>
                    <a:pt x="175260" y="327660"/>
                  </a:lnTo>
                  <a:lnTo>
                    <a:pt x="175260" y="33528"/>
                  </a:lnTo>
                  <a:lnTo>
                    <a:pt x="208788" y="33528"/>
                  </a:lnTo>
                  <a:lnTo>
                    <a:pt x="208788" y="327660"/>
                  </a:lnTo>
                  <a:close/>
                </a:path>
                <a:path w="208914" h="361314">
                  <a:moveTo>
                    <a:pt x="164592" y="316992"/>
                  </a:moveTo>
                  <a:lnTo>
                    <a:pt x="44196" y="316992"/>
                  </a:lnTo>
                  <a:lnTo>
                    <a:pt x="44196" y="44196"/>
                  </a:lnTo>
                  <a:lnTo>
                    <a:pt x="164592" y="44196"/>
                  </a:lnTo>
                  <a:lnTo>
                    <a:pt x="164592" y="56388"/>
                  </a:lnTo>
                  <a:lnTo>
                    <a:pt x="56388" y="56388"/>
                  </a:lnTo>
                  <a:lnTo>
                    <a:pt x="56388" y="304800"/>
                  </a:lnTo>
                  <a:lnTo>
                    <a:pt x="164592" y="304800"/>
                  </a:lnTo>
                  <a:lnTo>
                    <a:pt x="164592" y="316992"/>
                  </a:lnTo>
                  <a:close/>
                </a:path>
                <a:path w="208914" h="361314">
                  <a:moveTo>
                    <a:pt x="164592" y="304800"/>
                  </a:moveTo>
                  <a:lnTo>
                    <a:pt x="152400" y="304800"/>
                  </a:lnTo>
                  <a:lnTo>
                    <a:pt x="152400" y="56388"/>
                  </a:lnTo>
                  <a:lnTo>
                    <a:pt x="164592" y="56388"/>
                  </a:lnTo>
                  <a:lnTo>
                    <a:pt x="164592" y="3048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2600" y="495300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52400" y="0"/>
                  </a:lnTo>
                  <a:lnTo>
                    <a:pt x="1524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5168" y="4925568"/>
              <a:ext cx="208915" cy="437515"/>
            </a:xfrm>
            <a:custGeom>
              <a:avLst/>
              <a:gdLst/>
              <a:ahLst/>
              <a:cxnLst/>
              <a:rect l="l" t="t" r="r" b="b"/>
              <a:pathLst>
                <a:path w="208914" h="437514">
                  <a:moveTo>
                    <a:pt x="179831" y="437388"/>
                  </a:moveTo>
                  <a:lnTo>
                    <a:pt x="27432" y="437388"/>
                  </a:lnTo>
                  <a:lnTo>
                    <a:pt x="17359" y="435006"/>
                  </a:lnTo>
                  <a:lnTo>
                    <a:pt x="8572" y="428625"/>
                  </a:lnTo>
                  <a:lnTo>
                    <a:pt x="2357" y="419385"/>
                  </a:lnTo>
                  <a:lnTo>
                    <a:pt x="0" y="4084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179831" y="0"/>
                  </a:lnTo>
                  <a:lnTo>
                    <a:pt x="190785" y="2357"/>
                  </a:lnTo>
                  <a:lnTo>
                    <a:pt x="200025" y="8572"/>
                  </a:lnTo>
                  <a:lnTo>
                    <a:pt x="206406" y="17359"/>
                  </a:lnTo>
                  <a:lnTo>
                    <a:pt x="208788" y="27432"/>
                  </a:lnTo>
                  <a:lnTo>
                    <a:pt x="208788" y="33528"/>
                  </a:lnTo>
                  <a:lnTo>
                    <a:pt x="33528" y="33528"/>
                  </a:lnTo>
                  <a:lnTo>
                    <a:pt x="33528" y="403860"/>
                  </a:lnTo>
                  <a:lnTo>
                    <a:pt x="208788" y="403860"/>
                  </a:lnTo>
                  <a:lnTo>
                    <a:pt x="208788" y="408432"/>
                  </a:lnTo>
                  <a:lnTo>
                    <a:pt x="206406" y="419385"/>
                  </a:lnTo>
                  <a:lnTo>
                    <a:pt x="200025" y="428625"/>
                  </a:lnTo>
                  <a:lnTo>
                    <a:pt x="190785" y="435006"/>
                  </a:lnTo>
                  <a:lnTo>
                    <a:pt x="179831" y="437388"/>
                  </a:lnTo>
                  <a:close/>
                </a:path>
                <a:path w="208914" h="437514">
                  <a:moveTo>
                    <a:pt x="208788" y="403860"/>
                  </a:moveTo>
                  <a:lnTo>
                    <a:pt x="175260" y="403860"/>
                  </a:lnTo>
                  <a:lnTo>
                    <a:pt x="175260" y="33528"/>
                  </a:lnTo>
                  <a:lnTo>
                    <a:pt x="208788" y="33528"/>
                  </a:lnTo>
                  <a:lnTo>
                    <a:pt x="208788" y="403860"/>
                  </a:lnTo>
                  <a:close/>
                </a:path>
                <a:path w="208914" h="437514">
                  <a:moveTo>
                    <a:pt x="164592" y="393192"/>
                  </a:moveTo>
                  <a:lnTo>
                    <a:pt x="44196" y="393192"/>
                  </a:lnTo>
                  <a:lnTo>
                    <a:pt x="44196" y="44196"/>
                  </a:lnTo>
                  <a:lnTo>
                    <a:pt x="164592" y="44196"/>
                  </a:lnTo>
                  <a:lnTo>
                    <a:pt x="164592" y="56388"/>
                  </a:lnTo>
                  <a:lnTo>
                    <a:pt x="56388" y="56388"/>
                  </a:lnTo>
                  <a:lnTo>
                    <a:pt x="56388" y="381000"/>
                  </a:lnTo>
                  <a:lnTo>
                    <a:pt x="164592" y="381000"/>
                  </a:lnTo>
                  <a:lnTo>
                    <a:pt x="164592" y="393192"/>
                  </a:lnTo>
                  <a:close/>
                </a:path>
                <a:path w="208914" h="437514">
                  <a:moveTo>
                    <a:pt x="164592" y="381000"/>
                  </a:moveTo>
                  <a:lnTo>
                    <a:pt x="152400" y="381000"/>
                  </a:lnTo>
                  <a:lnTo>
                    <a:pt x="152400" y="56388"/>
                  </a:lnTo>
                  <a:lnTo>
                    <a:pt x="164592" y="56388"/>
                  </a:lnTo>
                  <a:lnTo>
                    <a:pt x="164592" y="3810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0" y="4597908"/>
              <a:ext cx="153924" cy="1036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999" y="5071872"/>
              <a:ext cx="153924" cy="10058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32703" y="4802124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2192" y="152399"/>
                  </a:moveTo>
                  <a:lnTo>
                    <a:pt x="0" y="152399"/>
                  </a:lnTo>
                  <a:lnTo>
                    <a:pt x="1524" y="0"/>
                  </a:lnTo>
                  <a:lnTo>
                    <a:pt x="13716" y="0"/>
                  </a:lnTo>
                  <a:lnTo>
                    <a:pt x="12192" y="152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9000" y="38862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401568" y="3886200"/>
              <a:ext cx="285115" cy="181610"/>
            </a:xfrm>
            <a:custGeom>
              <a:avLst/>
              <a:gdLst/>
              <a:ahLst/>
              <a:cxnLst/>
              <a:rect l="l" t="t" r="r" b="b"/>
              <a:pathLst>
                <a:path w="285114" h="181610">
                  <a:moveTo>
                    <a:pt x="256031" y="181356"/>
                  </a:moveTo>
                  <a:lnTo>
                    <a:pt x="27432" y="181356"/>
                  </a:lnTo>
                  <a:lnTo>
                    <a:pt x="17359" y="178974"/>
                  </a:lnTo>
                  <a:lnTo>
                    <a:pt x="8572" y="172593"/>
                  </a:lnTo>
                  <a:lnTo>
                    <a:pt x="2357" y="163353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147828"/>
                  </a:lnTo>
                  <a:lnTo>
                    <a:pt x="284988" y="147828"/>
                  </a:lnTo>
                  <a:lnTo>
                    <a:pt x="284988" y="152400"/>
                  </a:lnTo>
                  <a:lnTo>
                    <a:pt x="282606" y="163353"/>
                  </a:lnTo>
                  <a:lnTo>
                    <a:pt x="276225" y="172593"/>
                  </a:lnTo>
                  <a:lnTo>
                    <a:pt x="266985" y="178974"/>
                  </a:lnTo>
                  <a:lnTo>
                    <a:pt x="256031" y="181356"/>
                  </a:lnTo>
                  <a:close/>
                </a:path>
                <a:path w="285114" h="181610">
                  <a:moveTo>
                    <a:pt x="240792" y="137160"/>
                  </a:moveTo>
                  <a:lnTo>
                    <a:pt x="44196" y="137160"/>
                  </a:lnTo>
                  <a:lnTo>
                    <a:pt x="44196" y="0"/>
                  </a:lnTo>
                  <a:lnTo>
                    <a:pt x="56388" y="0"/>
                  </a:lnTo>
                  <a:lnTo>
                    <a:pt x="56388" y="124968"/>
                  </a:lnTo>
                  <a:lnTo>
                    <a:pt x="240792" y="124968"/>
                  </a:lnTo>
                  <a:lnTo>
                    <a:pt x="240792" y="137160"/>
                  </a:lnTo>
                  <a:close/>
                </a:path>
                <a:path w="285114" h="181610">
                  <a:moveTo>
                    <a:pt x="240792" y="124968"/>
                  </a:moveTo>
                  <a:lnTo>
                    <a:pt x="228600" y="124968"/>
                  </a:lnTo>
                  <a:lnTo>
                    <a:pt x="228600" y="0"/>
                  </a:lnTo>
                  <a:lnTo>
                    <a:pt x="240792" y="0"/>
                  </a:lnTo>
                  <a:lnTo>
                    <a:pt x="240792" y="124968"/>
                  </a:lnTo>
                  <a:close/>
                </a:path>
                <a:path w="285114" h="181610">
                  <a:moveTo>
                    <a:pt x="284988" y="147828"/>
                  </a:moveTo>
                  <a:lnTo>
                    <a:pt x="251460" y="147828"/>
                  </a:lnTo>
                  <a:lnTo>
                    <a:pt x="251460" y="0"/>
                  </a:lnTo>
                  <a:lnTo>
                    <a:pt x="284988" y="0"/>
                  </a:lnTo>
                  <a:lnTo>
                    <a:pt x="284988" y="147828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66303" y="3886200"/>
              <a:ext cx="23495" cy="154305"/>
            </a:xfrm>
            <a:custGeom>
              <a:avLst/>
              <a:gdLst/>
              <a:ahLst/>
              <a:cxnLst/>
              <a:rect l="l" t="t" r="r" b="b"/>
              <a:pathLst>
                <a:path w="23495" h="154304">
                  <a:moveTo>
                    <a:pt x="13715" y="153924"/>
                  </a:moveTo>
                  <a:lnTo>
                    <a:pt x="0" y="152400"/>
                  </a:lnTo>
                  <a:lnTo>
                    <a:pt x="9524" y="0"/>
                  </a:lnTo>
                  <a:lnTo>
                    <a:pt x="23336" y="0"/>
                  </a:lnTo>
                  <a:lnTo>
                    <a:pt x="13715" y="153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592568" y="4011168"/>
              <a:ext cx="361315" cy="666115"/>
            </a:xfrm>
            <a:custGeom>
              <a:avLst/>
              <a:gdLst/>
              <a:ahLst/>
              <a:cxnLst/>
              <a:rect l="l" t="t" r="r" b="b"/>
              <a:pathLst>
                <a:path w="361315" h="666114">
                  <a:moveTo>
                    <a:pt x="332232" y="665988"/>
                  </a:moveTo>
                  <a:lnTo>
                    <a:pt x="27432" y="665988"/>
                  </a:lnTo>
                  <a:lnTo>
                    <a:pt x="17359" y="663606"/>
                  </a:lnTo>
                  <a:lnTo>
                    <a:pt x="8572" y="657225"/>
                  </a:lnTo>
                  <a:lnTo>
                    <a:pt x="2357" y="647985"/>
                  </a:lnTo>
                  <a:lnTo>
                    <a:pt x="0" y="6370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332232" y="0"/>
                  </a:lnTo>
                  <a:lnTo>
                    <a:pt x="343185" y="2357"/>
                  </a:lnTo>
                  <a:lnTo>
                    <a:pt x="352425" y="8572"/>
                  </a:lnTo>
                  <a:lnTo>
                    <a:pt x="358806" y="17359"/>
                  </a:lnTo>
                  <a:lnTo>
                    <a:pt x="361187" y="27432"/>
                  </a:lnTo>
                  <a:lnTo>
                    <a:pt x="361187" y="33528"/>
                  </a:lnTo>
                  <a:lnTo>
                    <a:pt x="33528" y="33528"/>
                  </a:lnTo>
                  <a:lnTo>
                    <a:pt x="33528" y="632460"/>
                  </a:lnTo>
                  <a:lnTo>
                    <a:pt x="361187" y="632460"/>
                  </a:lnTo>
                  <a:lnTo>
                    <a:pt x="361187" y="637032"/>
                  </a:lnTo>
                  <a:lnTo>
                    <a:pt x="358806" y="647985"/>
                  </a:lnTo>
                  <a:lnTo>
                    <a:pt x="352425" y="657225"/>
                  </a:lnTo>
                  <a:lnTo>
                    <a:pt x="343185" y="663606"/>
                  </a:lnTo>
                  <a:lnTo>
                    <a:pt x="332232" y="665988"/>
                  </a:lnTo>
                  <a:close/>
                </a:path>
                <a:path w="361315" h="666114">
                  <a:moveTo>
                    <a:pt x="361187" y="632460"/>
                  </a:moveTo>
                  <a:lnTo>
                    <a:pt x="327660" y="632460"/>
                  </a:lnTo>
                  <a:lnTo>
                    <a:pt x="327660" y="33528"/>
                  </a:lnTo>
                  <a:lnTo>
                    <a:pt x="361187" y="33528"/>
                  </a:lnTo>
                  <a:lnTo>
                    <a:pt x="361187" y="632460"/>
                  </a:lnTo>
                  <a:close/>
                </a:path>
                <a:path w="361315" h="666114">
                  <a:moveTo>
                    <a:pt x="316991" y="621792"/>
                  </a:moveTo>
                  <a:lnTo>
                    <a:pt x="44196" y="621792"/>
                  </a:lnTo>
                  <a:lnTo>
                    <a:pt x="44196" y="44196"/>
                  </a:lnTo>
                  <a:lnTo>
                    <a:pt x="316991" y="44196"/>
                  </a:lnTo>
                  <a:lnTo>
                    <a:pt x="316991" y="56388"/>
                  </a:lnTo>
                  <a:lnTo>
                    <a:pt x="56388" y="56388"/>
                  </a:lnTo>
                  <a:lnTo>
                    <a:pt x="56388" y="609600"/>
                  </a:lnTo>
                  <a:lnTo>
                    <a:pt x="316991" y="609600"/>
                  </a:lnTo>
                  <a:lnTo>
                    <a:pt x="316991" y="621792"/>
                  </a:lnTo>
                  <a:close/>
                </a:path>
                <a:path w="361315" h="666114">
                  <a:moveTo>
                    <a:pt x="316991" y="609600"/>
                  </a:moveTo>
                  <a:lnTo>
                    <a:pt x="304800" y="609600"/>
                  </a:lnTo>
                  <a:lnTo>
                    <a:pt x="304800" y="56388"/>
                  </a:lnTo>
                  <a:lnTo>
                    <a:pt x="316991" y="56388"/>
                  </a:lnTo>
                  <a:lnTo>
                    <a:pt x="316991" y="6096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66303" y="4649724"/>
              <a:ext cx="13970" cy="838200"/>
            </a:xfrm>
            <a:custGeom>
              <a:avLst/>
              <a:gdLst/>
              <a:ahLst/>
              <a:cxnLst/>
              <a:rect l="l" t="t" r="r" b="b"/>
              <a:pathLst>
                <a:path w="13970" h="838200">
                  <a:moveTo>
                    <a:pt x="12192" y="838199"/>
                  </a:moveTo>
                  <a:lnTo>
                    <a:pt x="0" y="838199"/>
                  </a:lnTo>
                  <a:lnTo>
                    <a:pt x="1524" y="0"/>
                  </a:lnTo>
                  <a:lnTo>
                    <a:pt x="13716" y="0"/>
                  </a:lnTo>
                  <a:lnTo>
                    <a:pt x="12192" y="838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191768" y="4544568"/>
              <a:ext cx="285115" cy="818515"/>
            </a:xfrm>
            <a:custGeom>
              <a:avLst/>
              <a:gdLst/>
              <a:ahLst/>
              <a:cxnLst/>
              <a:rect l="l" t="t" r="r" b="b"/>
              <a:pathLst>
                <a:path w="285115" h="818514">
                  <a:moveTo>
                    <a:pt x="256031" y="818388"/>
                  </a:moveTo>
                  <a:lnTo>
                    <a:pt x="27432" y="818388"/>
                  </a:lnTo>
                  <a:lnTo>
                    <a:pt x="17359" y="816006"/>
                  </a:lnTo>
                  <a:lnTo>
                    <a:pt x="8572" y="809625"/>
                  </a:lnTo>
                  <a:lnTo>
                    <a:pt x="2357" y="800385"/>
                  </a:lnTo>
                  <a:lnTo>
                    <a:pt x="0" y="7894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256031" y="0"/>
                  </a:lnTo>
                  <a:lnTo>
                    <a:pt x="266985" y="2357"/>
                  </a:lnTo>
                  <a:lnTo>
                    <a:pt x="276225" y="8572"/>
                  </a:lnTo>
                  <a:lnTo>
                    <a:pt x="282606" y="17359"/>
                  </a:lnTo>
                  <a:lnTo>
                    <a:pt x="284988" y="27432"/>
                  </a:lnTo>
                  <a:lnTo>
                    <a:pt x="284988" y="33528"/>
                  </a:lnTo>
                  <a:lnTo>
                    <a:pt x="33528" y="33528"/>
                  </a:lnTo>
                  <a:lnTo>
                    <a:pt x="33528" y="784859"/>
                  </a:lnTo>
                  <a:lnTo>
                    <a:pt x="284988" y="784859"/>
                  </a:lnTo>
                  <a:lnTo>
                    <a:pt x="284988" y="789432"/>
                  </a:lnTo>
                  <a:lnTo>
                    <a:pt x="282606" y="800385"/>
                  </a:lnTo>
                  <a:lnTo>
                    <a:pt x="276225" y="809625"/>
                  </a:lnTo>
                  <a:lnTo>
                    <a:pt x="266985" y="816006"/>
                  </a:lnTo>
                  <a:lnTo>
                    <a:pt x="256031" y="818388"/>
                  </a:lnTo>
                  <a:close/>
                </a:path>
                <a:path w="285115" h="818514">
                  <a:moveTo>
                    <a:pt x="284988" y="784859"/>
                  </a:moveTo>
                  <a:lnTo>
                    <a:pt x="251460" y="784859"/>
                  </a:lnTo>
                  <a:lnTo>
                    <a:pt x="251460" y="33528"/>
                  </a:lnTo>
                  <a:lnTo>
                    <a:pt x="284988" y="33528"/>
                  </a:lnTo>
                  <a:lnTo>
                    <a:pt x="284988" y="784859"/>
                  </a:lnTo>
                  <a:close/>
                </a:path>
                <a:path w="285115" h="818514">
                  <a:moveTo>
                    <a:pt x="240792" y="774192"/>
                  </a:moveTo>
                  <a:lnTo>
                    <a:pt x="44196" y="774192"/>
                  </a:lnTo>
                  <a:lnTo>
                    <a:pt x="44196" y="44196"/>
                  </a:lnTo>
                  <a:lnTo>
                    <a:pt x="240792" y="44196"/>
                  </a:lnTo>
                  <a:lnTo>
                    <a:pt x="240792" y="56388"/>
                  </a:lnTo>
                  <a:lnTo>
                    <a:pt x="56388" y="56388"/>
                  </a:lnTo>
                  <a:lnTo>
                    <a:pt x="56388" y="762000"/>
                  </a:lnTo>
                  <a:lnTo>
                    <a:pt x="240792" y="762000"/>
                  </a:lnTo>
                  <a:lnTo>
                    <a:pt x="240792" y="774192"/>
                  </a:lnTo>
                  <a:close/>
                </a:path>
                <a:path w="285115" h="818514">
                  <a:moveTo>
                    <a:pt x="240792" y="762000"/>
                  </a:moveTo>
                  <a:lnTo>
                    <a:pt x="228600" y="762000"/>
                  </a:lnTo>
                  <a:lnTo>
                    <a:pt x="228600" y="56388"/>
                  </a:lnTo>
                  <a:lnTo>
                    <a:pt x="240792" y="56388"/>
                  </a:lnTo>
                  <a:lnTo>
                    <a:pt x="240792" y="7620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7799" y="5285231"/>
              <a:ext cx="3888104" cy="132715"/>
            </a:xfrm>
            <a:custGeom>
              <a:avLst/>
              <a:gdLst/>
              <a:ahLst/>
              <a:cxnLst/>
              <a:rect l="l" t="t" r="r" b="b"/>
              <a:pathLst>
                <a:path w="3888104" h="132714">
                  <a:moveTo>
                    <a:pt x="88391" y="103632"/>
                  </a:moveTo>
                  <a:lnTo>
                    <a:pt x="85343" y="100584"/>
                  </a:lnTo>
                  <a:lnTo>
                    <a:pt x="0" y="48768"/>
                  </a:lnTo>
                  <a:lnTo>
                    <a:pt x="86867" y="1524"/>
                  </a:lnTo>
                  <a:lnTo>
                    <a:pt x="89916" y="0"/>
                  </a:lnTo>
                  <a:lnTo>
                    <a:pt x="94488" y="0"/>
                  </a:lnTo>
                  <a:lnTo>
                    <a:pt x="97535" y="6096"/>
                  </a:lnTo>
                  <a:lnTo>
                    <a:pt x="96011" y="10668"/>
                  </a:lnTo>
                  <a:lnTo>
                    <a:pt x="92964" y="12192"/>
                  </a:lnTo>
                  <a:lnTo>
                    <a:pt x="38535" y="42672"/>
                  </a:lnTo>
                  <a:lnTo>
                    <a:pt x="13716" y="42672"/>
                  </a:lnTo>
                  <a:lnTo>
                    <a:pt x="13716" y="56388"/>
                  </a:lnTo>
                  <a:lnTo>
                    <a:pt x="37440" y="56854"/>
                  </a:lnTo>
                  <a:lnTo>
                    <a:pt x="91440" y="89916"/>
                  </a:lnTo>
                  <a:lnTo>
                    <a:pt x="94488" y="91440"/>
                  </a:lnTo>
                  <a:lnTo>
                    <a:pt x="96011" y="96012"/>
                  </a:lnTo>
                  <a:lnTo>
                    <a:pt x="94488" y="99060"/>
                  </a:lnTo>
                  <a:lnTo>
                    <a:pt x="91440" y="102108"/>
                  </a:lnTo>
                  <a:lnTo>
                    <a:pt x="88391" y="103632"/>
                  </a:lnTo>
                  <a:close/>
                </a:path>
                <a:path w="3888104" h="132714">
                  <a:moveTo>
                    <a:pt x="37440" y="56854"/>
                  </a:moveTo>
                  <a:lnTo>
                    <a:pt x="13716" y="56388"/>
                  </a:lnTo>
                  <a:lnTo>
                    <a:pt x="13716" y="42672"/>
                  </a:lnTo>
                  <a:lnTo>
                    <a:pt x="37693" y="43143"/>
                  </a:lnTo>
                  <a:lnTo>
                    <a:pt x="35814" y="44196"/>
                  </a:lnTo>
                  <a:lnTo>
                    <a:pt x="16764" y="44196"/>
                  </a:lnTo>
                  <a:lnTo>
                    <a:pt x="16764" y="54864"/>
                  </a:lnTo>
                  <a:lnTo>
                    <a:pt x="34188" y="54864"/>
                  </a:lnTo>
                  <a:lnTo>
                    <a:pt x="37440" y="56854"/>
                  </a:lnTo>
                  <a:close/>
                </a:path>
                <a:path w="3888104" h="132714">
                  <a:moveTo>
                    <a:pt x="37693" y="43143"/>
                  </a:moveTo>
                  <a:lnTo>
                    <a:pt x="13716" y="42672"/>
                  </a:lnTo>
                  <a:lnTo>
                    <a:pt x="38535" y="42672"/>
                  </a:lnTo>
                  <a:lnTo>
                    <a:pt x="37693" y="43143"/>
                  </a:lnTo>
                  <a:close/>
                </a:path>
                <a:path w="3888104" h="132714">
                  <a:moveTo>
                    <a:pt x="3886200" y="132588"/>
                  </a:moveTo>
                  <a:lnTo>
                    <a:pt x="37440" y="56854"/>
                  </a:lnTo>
                  <a:lnTo>
                    <a:pt x="25864" y="49767"/>
                  </a:lnTo>
                  <a:lnTo>
                    <a:pt x="37693" y="43143"/>
                  </a:lnTo>
                  <a:lnTo>
                    <a:pt x="3887724" y="118872"/>
                  </a:lnTo>
                  <a:lnTo>
                    <a:pt x="3886200" y="132588"/>
                  </a:lnTo>
                  <a:close/>
                </a:path>
                <a:path w="3888104" h="132714">
                  <a:moveTo>
                    <a:pt x="16764" y="54864"/>
                  </a:moveTo>
                  <a:lnTo>
                    <a:pt x="16764" y="44196"/>
                  </a:lnTo>
                  <a:lnTo>
                    <a:pt x="25864" y="49767"/>
                  </a:lnTo>
                  <a:lnTo>
                    <a:pt x="16764" y="54864"/>
                  </a:lnTo>
                  <a:close/>
                </a:path>
                <a:path w="3888104" h="132714">
                  <a:moveTo>
                    <a:pt x="25864" y="49767"/>
                  </a:moveTo>
                  <a:lnTo>
                    <a:pt x="16764" y="44196"/>
                  </a:lnTo>
                  <a:lnTo>
                    <a:pt x="35814" y="44196"/>
                  </a:lnTo>
                  <a:lnTo>
                    <a:pt x="25864" y="49767"/>
                  </a:lnTo>
                  <a:close/>
                </a:path>
                <a:path w="3888104" h="132714">
                  <a:moveTo>
                    <a:pt x="34188" y="54864"/>
                  </a:moveTo>
                  <a:lnTo>
                    <a:pt x="16764" y="54864"/>
                  </a:lnTo>
                  <a:lnTo>
                    <a:pt x="25864" y="49767"/>
                  </a:lnTo>
                  <a:lnTo>
                    <a:pt x="34188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924799" y="4343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52400" y="0"/>
                  </a:lnTo>
                  <a:lnTo>
                    <a:pt x="1524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897368" y="4315968"/>
              <a:ext cx="208915" cy="361315"/>
            </a:xfrm>
            <a:custGeom>
              <a:avLst/>
              <a:gdLst/>
              <a:ahLst/>
              <a:cxnLst/>
              <a:rect l="l" t="t" r="r" b="b"/>
              <a:pathLst>
                <a:path w="208915" h="361314">
                  <a:moveTo>
                    <a:pt x="179831" y="361188"/>
                  </a:moveTo>
                  <a:lnTo>
                    <a:pt x="27432" y="361188"/>
                  </a:lnTo>
                  <a:lnTo>
                    <a:pt x="17359" y="358806"/>
                  </a:lnTo>
                  <a:lnTo>
                    <a:pt x="8572" y="352425"/>
                  </a:lnTo>
                  <a:lnTo>
                    <a:pt x="2357" y="343185"/>
                  </a:lnTo>
                  <a:lnTo>
                    <a:pt x="0" y="332232"/>
                  </a:lnTo>
                  <a:lnTo>
                    <a:pt x="0" y="27432"/>
                  </a:lnTo>
                  <a:lnTo>
                    <a:pt x="2357" y="17359"/>
                  </a:lnTo>
                  <a:lnTo>
                    <a:pt x="8572" y="8572"/>
                  </a:lnTo>
                  <a:lnTo>
                    <a:pt x="17359" y="2357"/>
                  </a:lnTo>
                  <a:lnTo>
                    <a:pt x="27432" y="0"/>
                  </a:lnTo>
                  <a:lnTo>
                    <a:pt x="179831" y="0"/>
                  </a:lnTo>
                  <a:lnTo>
                    <a:pt x="190785" y="2357"/>
                  </a:lnTo>
                  <a:lnTo>
                    <a:pt x="200025" y="8572"/>
                  </a:lnTo>
                  <a:lnTo>
                    <a:pt x="206406" y="17359"/>
                  </a:lnTo>
                  <a:lnTo>
                    <a:pt x="208788" y="27432"/>
                  </a:lnTo>
                  <a:lnTo>
                    <a:pt x="208788" y="33528"/>
                  </a:lnTo>
                  <a:lnTo>
                    <a:pt x="33528" y="33528"/>
                  </a:lnTo>
                  <a:lnTo>
                    <a:pt x="33528" y="327660"/>
                  </a:lnTo>
                  <a:lnTo>
                    <a:pt x="208788" y="327660"/>
                  </a:lnTo>
                  <a:lnTo>
                    <a:pt x="208788" y="332232"/>
                  </a:lnTo>
                  <a:lnTo>
                    <a:pt x="206406" y="343185"/>
                  </a:lnTo>
                  <a:lnTo>
                    <a:pt x="200025" y="352425"/>
                  </a:lnTo>
                  <a:lnTo>
                    <a:pt x="190785" y="358806"/>
                  </a:lnTo>
                  <a:lnTo>
                    <a:pt x="179831" y="361188"/>
                  </a:lnTo>
                  <a:close/>
                </a:path>
                <a:path w="208915" h="361314">
                  <a:moveTo>
                    <a:pt x="208788" y="327660"/>
                  </a:moveTo>
                  <a:lnTo>
                    <a:pt x="175260" y="327660"/>
                  </a:lnTo>
                  <a:lnTo>
                    <a:pt x="175260" y="33528"/>
                  </a:lnTo>
                  <a:lnTo>
                    <a:pt x="208788" y="33528"/>
                  </a:lnTo>
                  <a:lnTo>
                    <a:pt x="208788" y="327660"/>
                  </a:lnTo>
                  <a:close/>
                </a:path>
                <a:path w="208915" h="361314">
                  <a:moveTo>
                    <a:pt x="164592" y="316992"/>
                  </a:moveTo>
                  <a:lnTo>
                    <a:pt x="44196" y="316992"/>
                  </a:lnTo>
                  <a:lnTo>
                    <a:pt x="44196" y="44196"/>
                  </a:lnTo>
                  <a:lnTo>
                    <a:pt x="164592" y="44196"/>
                  </a:lnTo>
                  <a:lnTo>
                    <a:pt x="164592" y="56388"/>
                  </a:lnTo>
                  <a:lnTo>
                    <a:pt x="56388" y="56388"/>
                  </a:lnTo>
                  <a:lnTo>
                    <a:pt x="56388" y="304800"/>
                  </a:lnTo>
                  <a:lnTo>
                    <a:pt x="164592" y="304800"/>
                  </a:lnTo>
                  <a:lnTo>
                    <a:pt x="164592" y="316992"/>
                  </a:lnTo>
                  <a:close/>
                </a:path>
                <a:path w="208915" h="361314">
                  <a:moveTo>
                    <a:pt x="164592" y="304800"/>
                  </a:moveTo>
                  <a:lnTo>
                    <a:pt x="152400" y="304800"/>
                  </a:lnTo>
                  <a:lnTo>
                    <a:pt x="152400" y="56388"/>
                  </a:lnTo>
                  <a:lnTo>
                    <a:pt x="164592" y="56388"/>
                  </a:lnTo>
                  <a:lnTo>
                    <a:pt x="164592" y="304800"/>
                  </a:lnTo>
                  <a:close/>
                </a:path>
              </a:pathLst>
            </a:custGeom>
            <a:solidFill>
              <a:srgbClr val="EB64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352800" y="4142231"/>
              <a:ext cx="4884420" cy="965200"/>
            </a:xfrm>
            <a:custGeom>
              <a:avLst/>
              <a:gdLst/>
              <a:ahLst/>
              <a:cxnLst/>
              <a:rect l="l" t="t" r="r" b="b"/>
              <a:pathLst>
                <a:path w="4884420" h="965200">
                  <a:moveTo>
                    <a:pt x="2522207" y="659904"/>
                  </a:moveTo>
                  <a:lnTo>
                    <a:pt x="2516111" y="659904"/>
                  </a:lnTo>
                  <a:lnTo>
                    <a:pt x="2516111" y="653796"/>
                  </a:lnTo>
                  <a:lnTo>
                    <a:pt x="2287511" y="652272"/>
                  </a:lnTo>
                  <a:lnTo>
                    <a:pt x="2287511" y="664476"/>
                  </a:lnTo>
                  <a:lnTo>
                    <a:pt x="2509990" y="665949"/>
                  </a:lnTo>
                  <a:lnTo>
                    <a:pt x="2508491" y="964692"/>
                  </a:lnTo>
                  <a:lnTo>
                    <a:pt x="2520696" y="964692"/>
                  </a:lnTo>
                  <a:lnTo>
                    <a:pt x="2522207" y="659904"/>
                  </a:lnTo>
                  <a:close/>
                </a:path>
                <a:path w="4884420" h="965200">
                  <a:moveTo>
                    <a:pt x="4267200" y="196596"/>
                  </a:moveTo>
                  <a:lnTo>
                    <a:pt x="2247544" y="195097"/>
                  </a:lnTo>
                  <a:lnTo>
                    <a:pt x="2302751" y="163068"/>
                  </a:lnTo>
                  <a:lnTo>
                    <a:pt x="2305799" y="161544"/>
                  </a:lnTo>
                  <a:lnTo>
                    <a:pt x="2305799" y="156972"/>
                  </a:lnTo>
                  <a:lnTo>
                    <a:pt x="2302751" y="150876"/>
                  </a:lnTo>
                  <a:lnTo>
                    <a:pt x="2299703" y="150876"/>
                  </a:lnTo>
                  <a:lnTo>
                    <a:pt x="2296655" y="152400"/>
                  </a:lnTo>
                  <a:lnTo>
                    <a:pt x="2220544" y="195135"/>
                  </a:lnTo>
                  <a:lnTo>
                    <a:pt x="2209800" y="195072"/>
                  </a:lnTo>
                  <a:lnTo>
                    <a:pt x="2209800" y="201168"/>
                  </a:lnTo>
                  <a:lnTo>
                    <a:pt x="2209800" y="208788"/>
                  </a:lnTo>
                  <a:lnTo>
                    <a:pt x="2223058" y="208864"/>
                  </a:lnTo>
                  <a:lnTo>
                    <a:pt x="2296655" y="251460"/>
                  </a:lnTo>
                  <a:lnTo>
                    <a:pt x="2299703" y="252984"/>
                  </a:lnTo>
                  <a:lnTo>
                    <a:pt x="2302751" y="252984"/>
                  </a:lnTo>
                  <a:lnTo>
                    <a:pt x="2305799" y="246888"/>
                  </a:lnTo>
                  <a:lnTo>
                    <a:pt x="2305799" y="242316"/>
                  </a:lnTo>
                  <a:lnTo>
                    <a:pt x="2302751" y="240792"/>
                  </a:lnTo>
                  <a:lnTo>
                    <a:pt x="2247887" y="208991"/>
                  </a:lnTo>
                  <a:lnTo>
                    <a:pt x="2509977" y="210299"/>
                  </a:lnTo>
                  <a:lnTo>
                    <a:pt x="2508491" y="507504"/>
                  </a:lnTo>
                  <a:lnTo>
                    <a:pt x="2520696" y="507504"/>
                  </a:lnTo>
                  <a:lnTo>
                    <a:pt x="2522169" y="209029"/>
                  </a:lnTo>
                  <a:lnTo>
                    <a:pt x="4267200" y="210312"/>
                  </a:lnTo>
                  <a:lnTo>
                    <a:pt x="4267200" y="196596"/>
                  </a:lnTo>
                  <a:close/>
                </a:path>
                <a:path w="4884420" h="965200">
                  <a:moveTo>
                    <a:pt x="4267200" y="51816"/>
                  </a:moveTo>
                  <a:lnTo>
                    <a:pt x="4255008" y="44640"/>
                  </a:lnTo>
                  <a:lnTo>
                    <a:pt x="4255008" y="44196"/>
                  </a:lnTo>
                  <a:lnTo>
                    <a:pt x="4254258" y="44196"/>
                  </a:lnTo>
                  <a:lnTo>
                    <a:pt x="4181856" y="1524"/>
                  </a:lnTo>
                  <a:lnTo>
                    <a:pt x="4178808" y="0"/>
                  </a:lnTo>
                  <a:lnTo>
                    <a:pt x="4175760" y="0"/>
                  </a:lnTo>
                  <a:lnTo>
                    <a:pt x="4174236" y="3048"/>
                  </a:lnTo>
                  <a:lnTo>
                    <a:pt x="4171188" y="6096"/>
                  </a:lnTo>
                  <a:lnTo>
                    <a:pt x="4172712" y="10668"/>
                  </a:lnTo>
                  <a:lnTo>
                    <a:pt x="4175760" y="12192"/>
                  </a:lnTo>
                  <a:lnTo>
                    <a:pt x="4230903" y="44196"/>
                  </a:lnTo>
                  <a:lnTo>
                    <a:pt x="0" y="42672"/>
                  </a:lnTo>
                  <a:lnTo>
                    <a:pt x="0" y="56388"/>
                  </a:lnTo>
                  <a:lnTo>
                    <a:pt x="4230954" y="57912"/>
                  </a:lnTo>
                  <a:lnTo>
                    <a:pt x="4175760" y="89916"/>
                  </a:lnTo>
                  <a:lnTo>
                    <a:pt x="4172712" y="91440"/>
                  </a:lnTo>
                  <a:lnTo>
                    <a:pt x="4171188" y="96012"/>
                  </a:lnTo>
                  <a:lnTo>
                    <a:pt x="4174236" y="99060"/>
                  </a:lnTo>
                  <a:lnTo>
                    <a:pt x="4175760" y="102108"/>
                  </a:lnTo>
                  <a:lnTo>
                    <a:pt x="4178808" y="102108"/>
                  </a:lnTo>
                  <a:lnTo>
                    <a:pt x="4181856" y="100584"/>
                  </a:lnTo>
                  <a:lnTo>
                    <a:pt x="4256532" y="57912"/>
                  </a:lnTo>
                  <a:lnTo>
                    <a:pt x="4267200" y="51816"/>
                  </a:lnTo>
                  <a:close/>
                </a:path>
                <a:path w="4884420" h="965200">
                  <a:moveTo>
                    <a:pt x="4884407" y="126504"/>
                  </a:moveTo>
                  <a:lnTo>
                    <a:pt x="4876800" y="126504"/>
                  </a:lnTo>
                  <a:lnTo>
                    <a:pt x="4876800" y="120396"/>
                  </a:lnTo>
                  <a:lnTo>
                    <a:pt x="4572000" y="118872"/>
                  </a:lnTo>
                  <a:lnTo>
                    <a:pt x="4572000" y="132588"/>
                  </a:lnTo>
                  <a:lnTo>
                    <a:pt x="4872164" y="134099"/>
                  </a:lnTo>
                  <a:lnTo>
                    <a:pt x="4870729" y="348919"/>
                  </a:lnTo>
                  <a:lnTo>
                    <a:pt x="4762462" y="347738"/>
                  </a:lnTo>
                  <a:lnTo>
                    <a:pt x="4750359" y="354520"/>
                  </a:lnTo>
                  <a:lnTo>
                    <a:pt x="4760201" y="348996"/>
                  </a:lnTo>
                  <a:lnTo>
                    <a:pt x="4762462" y="347738"/>
                  </a:lnTo>
                  <a:lnTo>
                    <a:pt x="4762932" y="347472"/>
                  </a:lnTo>
                  <a:lnTo>
                    <a:pt x="4817351" y="316992"/>
                  </a:lnTo>
                  <a:lnTo>
                    <a:pt x="4820399" y="313944"/>
                  </a:lnTo>
                  <a:lnTo>
                    <a:pt x="4821923" y="310896"/>
                  </a:lnTo>
                  <a:lnTo>
                    <a:pt x="4820399" y="307848"/>
                  </a:lnTo>
                  <a:lnTo>
                    <a:pt x="4817351" y="304800"/>
                  </a:lnTo>
                  <a:lnTo>
                    <a:pt x="4814303" y="303276"/>
                  </a:lnTo>
                  <a:lnTo>
                    <a:pt x="4811255" y="304800"/>
                  </a:lnTo>
                  <a:lnTo>
                    <a:pt x="4724387" y="353568"/>
                  </a:lnTo>
                  <a:lnTo>
                    <a:pt x="4809731" y="405384"/>
                  </a:lnTo>
                  <a:lnTo>
                    <a:pt x="4812779" y="406908"/>
                  </a:lnTo>
                  <a:lnTo>
                    <a:pt x="4817351" y="405384"/>
                  </a:lnTo>
                  <a:lnTo>
                    <a:pt x="4820399" y="399288"/>
                  </a:lnTo>
                  <a:lnTo>
                    <a:pt x="4820399" y="396240"/>
                  </a:lnTo>
                  <a:lnTo>
                    <a:pt x="4817351" y="394716"/>
                  </a:lnTo>
                  <a:lnTo>
                    <a:pt x="4761916" y="361454"/>
                  </a:lnTo>
                  <a:lnTo>
                    <a:pt x="4876800" y="362712"/>
                  </a:lnTo>
                  <a:lnTo>
                    <a:pt x="4877638" y="355104"/>
                  </a:lnTo>
                  <a:lnTo>
                    <a:pt x="4882896" y="355104"/>
                  </a:lnTo>
                  <a:lnTo>
                    <a:pt x="4884407" y="126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023857" y="4457162"/>
            <a:ext cx="12979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Match</a:t>
            </a:r>
            <a:r>
              <a:rPr sz="900" spc="26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text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with</a:t>
            </a:r>
            <a:r>
              <a:rPr sz="900" spc="-1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action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23857" y="5045438"/>
            <a:ext cx="833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P</a:t>
            </a:r>
            <a:r>
              <a:rPr sz="900" dirty="0">
                <a:latin typeface="Lucida Sans Unicode"/>
                <a:cs typeface="Lucida Sans Unicode"/>
              </a:rPr>
              <a:t>erf</a:t>
            </a:r>
            <a:r>
              <a:rPr sz="900" spc="5" dirty="0">
                <a:latin typeface="Lucida Sans Unicode"/>
                <a:cs typeface="Lucida Sans Unicode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rm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a</a:t>
            </a:r>
            <a:r>
              <a:rPr sz="900" spc="-15" dirty="0">
                <a:latin typeface="Lucida Sans Unicode"/>
                <a:cs typeface="Lucida Sans Unicode"/>
              </a:rPr>
              <a:t>c</a:t>
            </a:r>
            <a:r>
              <a:rPr sz="900" spc="5" dirty="0">
                <a:latin typeface="Lucida Sans Unicode"/>
                <a:cs typeface="Lucida Sans Unicode"/>
              </a:rPr>
              <a:t>t</a:t>
            </a:r>
            <a:r>
              <a:rPr sz="900" dirty="0">
                <a:latin typeface="Lucida Sans Unicode"/>
                <a:cs typeface="Lucida Sans Unicode"/>
              </a:rPr>
              <a:t>i</a:t>
            </a:r>
            <a:r>
              <a:rPr sz="900" spc="-5" dirty="0">
                <a:latin typeface="Lucida Sans Unicode"/>
                <a:cs typeface="Lucida Sans Unicode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n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309852" y="4054804"/>
            <a:ext cx="1207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Sans Unicode"/>
                <a:cs typeface="Lucida Sans Unicode"/>
              </a:rPr>
              <a:t>Convert</a:t>
            </a:r>
            <a:r>
              <a:rPr sz="900" spc="-6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audio</a:t>
            </a:r>
            <a:r>
              <a:rPr sz="900" spc="-1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to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text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890226" y="3826225"/>
            <a:ext cx="1186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Wait</a:t>
            </a:r>
            <a:r>
              <a:rPr sz="900" spc="-1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until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user</a:t>
            </a:r>
            <a:r>
              <a:rPr sz="900" spc="-2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speak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90226" y="4207236"/>
            <a:ext cx="715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Receive</a:t>
            </a:r>
            <a:r>
              <a:rPr sz="900" spc="-6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Lucida Sans Unicode"/>
                <a:cs typeface="Lucida Sans Unicode"/>
              </a:rPr>
              <a:t>data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09075" y="5121619"/>
            <a:ext cx="63436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ucida Sans Unicode"/>
                <a:cs typeface="Lucida Sans Unicode"/>
              </a:rPr>
              <a:t>Voice/Text</a:t>
            </a:r>
            <a:endParaRPr sz="9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Lucida Sans Unicode"/>
              <a:cs typeface="Lucida Sans Unicode"/>
            </a:endParaRPr>
          </a:p>
          <a:p>
            <a:pPr marL="88265">
              <a:lnSpc>
                <a:spcPct val="100000"/>
              </a:lnSpc>
            </a:pPr>
            <a:r>
              <a:rPr sz="900" spc="-5" dirty="0">
                <a:latin typeface="Lucida Sans Unicode"/>
                <a:cs typeface="Lucida Sans Unicode"/>
              </a:rPr>
              <a:t>Response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45EFC-E92A-4BD0-BF44-95C1EF6CC11B}"/>
              </a:ext>
            </a:extLst>
          </p:cNvPr>
          <p:cNvSpPr txBox="1"/>
          <p:nvPr/>
        </p:nvSpPr>
        <p:spPr>
          <a:xfrm flipH="1">
            <a:off x="201575" y="370294"/>
            <a:ext cx="856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u="sng" dirty="0">
                <a:solidFill>
                  <a:srgbClr val="00B0F0"/>
                </a:solidFill>
              </a:rPr>
              <a:t>Sequence Diagram for task execution:-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430" y="1872639"/>
            <a:ext cx="7962900" cy="26974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495"/>
              </a:spcBef>
              <a:buClr>
                <a:srgbClr val="2DA1BF"/>
              </a:buClr>
              <a:buSzPct val="66666"/>
              <a:buAutoNum type="romanUcPeriod"/>
              <a:tabLst>
                <a:tab pos="583565" algn="l"/>
                <a:tab pos="584200" algn="l"/>
              </a:tabLst>
            </a:pPr>
            <a:r>
              <a:rPr sz="2700" dirty="0">
                <a:latin typeface="Lucida Sans Unicode"/>
                <a:cs typeface="Lucida Sans Unicode"/>
              </a:rPr>
              <a:t>Speak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something(for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e.g.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“Hello”)</a:t>
            </a:r>
            <a:endParaRPr sz="2700" dirty="0">
              <a:latin typeface="Lucida Sans Unicode"/>
              <a:cs typeface="Lucida Sans Unicode"/>
            </a:endParaRPr>
          </a:p>
          <a:p>
            <a:pPr marL="583565" marR="5080" indent="-57150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romanUcPeriod"/>
              <a:tabLst>
                <a:tab pos="583565" algn="l"/>
                <a:tab pos="584200" algn="l"/>
                <a:tab pos="1722120" algn="l"/>
                <a:tab pos="3216910" algn="l"/>
                <a:tab pos="3999229" algn="l"/>
                <a:tab pos="5102860" algn="l"/>
                <a:tab pos="5970905" algn="l"/>
                <a:tab pos="7245984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5" dirty="0">
                <a:latin typeface="Lucida Sans Unicode"/>
                <a:cs typeface="Lucida Sans Unicode"/>
              </a:rPr>
              <a:t>v</a:t>
            </a:r>
            <a:r>
              <a:rPr sz="2700" dirty="0">
                <a:latin typeface="Lucida Sans Unicode"/>
                <a:cs typeface="Lucida Sans Unicode"/>
              </a:rPr>
              <a:t>is	</a:t>
            </a:r>
            <a:r>
              <a:rPr sz="2700" spc="-25" dirty="0">
                <a:latin typeface="Lucida Sans Unicode"/>
                <a:cs typeface="Lucida Sans Unicode"/>
              </a:rPr>
              <a:t>r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rds	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25" dirty="0">
                <a:latin typeface="Lucida Sans Unicode"/>
                <a:cs typeface="Lucida Sans Unicode"/>
              </a:rPr>
              <a:t>h</a:t>
            </a:r>
            <a:r>
              <a:rPr sz="2700" dirty="0">
                <a:latin typeface="Lucida Sans Unicode"/>
                <a:cs typeface="Lucida Sans Unicode"/>
              </a:rPr>
              <a:t>e	</a:t>
            </a:r>
            <a:r>
              <a:rPr sz="2700" spc="5" dirty="0">
                <a:latin typeface="Lucida Sans Unicode"/>
                <a:cs typeface="Lucida Sans Unicode"/>
              </a:rPr>
              <a:t>v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e	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d	</a:t>
            </a:r>
            <a:r>
              <a:rPr sz="2700" spc="-10" dirty="0">
                <a:latin typeface="Lucida Sans Unicode"/>
                <a:cs typeface="Lucida Sans Unicode"/>
              </a:rPr>
              <a:t>m</a:t>
            </a:r>
            <a:r>
              <a:rPr sz="2700" spc="20" dirty="0">
                <a:latin typeface="Lucida Sans Unicode"/>
                <a:cs typeface="Lucida Sans Unicode"/>
              </a:rPr>
              <a:t>a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h	</a:t>
            </a:r>
            <a:r>
              <a:rPr sz="2700" spc="-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h  </a:t>
            </a:r>
            <a:r>
              <a:rPr sz="2700" spc="-5" dirty="0">
                <a:latin typeface="Lucida Sans Unicode"/>
                <a:cs typeface="Lucida Sans Unicode"/>
              </a:rPr>
              <a:t>available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commands</a:t>
            </a:r>
            <a:endParaRPr sz="2700" dirty="0">
              <a:latin typeface="Lucida Sans Unicode"/>
              <a:cs typeface="Lucida Sans Unicode"/>
            </a:endParaRPr>
          </a:p>
          <a:p>
            <a:pPr marL="583565" indent="-57150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AutoNum type="romanUcPeriod"/>
              <a:tabLst>
                <a:tab pos="583565" algn="l"/>
                <a:tab pos="584200" algn="l"/>
                <a:tab pos="1029335" algn="l"/>
                <a:tab pos="1478915" algn="l"/>
                <a:tab pos="1972310" algn="l"/>
                <a:tab pos="3642360" algn="l"/>
                <a:tab pos="4609465" algn="l"/>
                <a:tab pos="5942965" algn="l"/>
                <a:tab pos="7674609" algn="l"/>
              </a:tabLst>
            </a:pPr>
            <a:r>
              <a:rPr sz="2700" spc="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f	it	is	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5" dirty="0">
                <a:latin typeface="Lucida Sans Unicode"/>
                <a:cs typeface="Lucida Sans Unicode"/>
              </a:rPr>
              <a:t>v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il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ble	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25" dirty="0">
                <a:latin typeface="Lucida Sans Unicode"/>
                <a:cs typeface="Lucida Sans Unicode"/>
              </a:rPr>
              <a:t>h</a:t>
            </a:r>
            <a:r>
              <a:rPr sz="2700" spc="-2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n	p</a:t>
            </a:r>
            <a:r>
              <a:rPr sz="2700" spc="-25" dirty="0">
                <a:latin typeface="Lucida Sans Unicode"/>
                <a:cs typeface="Lucida Sans Unicode"/>
              </a:rPr>
              <a:t>r</a:t>
            </a:r>
            <a:r>
              <a:rPr sz="2700" spc="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2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r	r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spc="-30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15" dirty="0">
                <a:latin typeface="Lucida Sans Unicode"/>
                <a:cs typeface="Lucida Sans Unicode"/>
              </a:rPr>
              <a:t>o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se	is</a:t>
            </a:r>
          </a:p>
          <a:p>
            <a:pPr marL="583565" indent="-571500">
              <a:lnSpc>
                <a:spcPct val="100000"/>
              </a:lnSpc>
              <a:spcBef>
                <a:spcPts val="3650"/>
              </a:spcBef>
              <a:buClr>
                <a:srgbClr val="2DA1BF"/>
              </a:buClr>
              <a:buSzPct val="66666"/>
              <a:buAutoNum type="romanUcPeriod"/>
              <a:tabLst>
                <a:tab pos="583565" algn="l"/>
                <a:tab pos="58420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proper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action </a:t>
            </a:r>
            <a:r>
              <a:rPr sz="2700" dirty="0">
                <a:latin typeface="Lucida Sans Unicode"/>
                <a:cs typeface="Lucida Sans Unicode"/>
              </a:rPr>
              <a:t>is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taken</a:t>
            </a:r>
            <a:endParaRPr sz="2700" dirty="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7" name="object 7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F8A8C6-FE09-49CA-B099-1017F2501C78}"/>
              </a:ext>
            </a:extLst>
          </p:cNvPr>
          <p:cNvSpPr txBox="1"/>
          <p:nvPr/>
        </p:nvSpPr>
        <p:spPr>
          <a:xfrm>
            <a:off x="762000" y="456692"/>
            <a:ext cx="678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u="sng" dirty="0">
              <a:solidFill>
                <a:srgbClr val="00B0F0"/>
              </a:solidFill>
            </a:endParaRPr>
          </a:p>
          <a:p>
            <a:r>
              <a:rPr lang="en-IN" sz="2800" u="sng" dirty="0">
                <a:solidFill>
                  <a:srgbClr val="00B0F0"/>
                </a:solidFill>
              </a:rPr>
              <a:t>HOW IT WORKS:-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57200" y="4326635"/>
            <a:ext cx="8763000" cy="2988945"/>
            <a:chOff x="457200" y="4326635"/>
            <a:chExt cx="8763000" cy="2988945"/>
          </a:xfrm>
        </p:grpSpPr>
        <p:sp>
          <p:nvSpPr>
            <p:cNvPr id="5" name="object 5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4"/>
              <a:ext cx="3342132" cy="1065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4326635"/>
              <a:ext cx="3581400" cy="24551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5812" y="1915106"/>
            <a:ext cx="4305300" cy="32092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Play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Music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Videos.</a:t>
            </a: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Send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Email</a:t>
            </a: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Will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entertain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you</a:t>
            </a: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  <a:tab pos="1190625" algn="l"/>
                <a:tab pos="3491865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G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t	i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spc="-25" dirty="0">
                <a:latin typeface="Lucida Sans Unicode"/>
                <a:cs typeface="Lucida Sans Unicode"/>
              </a:rPr>
              <a:t>f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5" dirty="0">
                <a:latin typeface="Lucida Sans Unicode"/>
                <a:cs typeface="Lucida Sans Unicode"/>
              </a:rPr>
              <a:t>m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n	</a:t>
            </a:r>
            <a:r>
              <a:rPr sz="2700" spc="5" dirty="0">
                <a:latin typeface="Lucida Sans Unicode"/>
                <a:cs typeface="Lucida Sans Unicode"/>
              </a:rPr>
              <a:t>f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m  </a:t>
            </a:r>
            <a:r>
              <a:rPr sz="2700" spc="-5" dirty="0">
                <a:latin typeface="Lucida Sans Unicode"/>
                <a:cs typeface="Lucida Sans Unicode"/>
              </a:rPr>
              <a:t>wikipedia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Interacting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with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os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Show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date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0" dirty="0">
                <a:latin typeface="Lucida Sans Unicode"/>
                <a:cs typeface="Lucida Sans Unicode"/>
              </a:rPr>
              <a:t> time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4974F-2DEF-4C50-A77B-38C709863785}"/>
              </a:ext>
            </a:extLst>
          </p:cNvPr>
          <p:cNvSpPr txBox="1"/>
          <p:nvPr/>
        </p:nvSpPr>
        <p:spPr>
          <a:xfrm>
            <a:off x="943356" y="990600"/>
            <a:ext cx="500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00B0F0"/>
                </a:solidFill>
              </a:rPr>
              <a:t>FEATURES</a:t>
            </a:r>
            <a:r>
              <a:rPr lang="en-IN" sz="1800" u="sng" dirty="0">
                <a:solidFill>
                  <a:srgbClr val="00B0F0"/>
                </a:solidFill>
              </a:rPr>
              <a:t>:-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860A-A9E6-477F-A671-F5B36ACA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262620" cy="990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                            </a:t>
            </a:r>
            <a:r>
              <a:rPr lang="en-IN" sz="3200" u="sng" dirty="0">
                <a:solidFill>
                  <a:srgbClr val="00B0F0"/>
                </a:solidFill>
              </a:rPr>
              <a:t>Advantages:-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3574F-E96F-43FF-9B37-AF088AF6F13C}"/>
              </a:ext>
            </a:extLst>
          </p:cNvPr>
          <p:cNvSpPr txBox="1"/>
          <p:nvPr/>
        </p:nvSpPr>
        <p:spPr>
          <a:xfrm>
            <a:off x="881380" y="1524000"/>
            <a:ext cx="82626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These applications make small and smart hand held devices to combine multiple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They allow you to export and import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Store various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Make to do this.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Recognize voice commands.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Controls various applications of device.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Previous services regarding your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Helps to plan your whole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Remind you import things on accurate situations or location.</a:t>
            </a:r>
          </a:p>
        </p:txBody>
      </p:sp>
    </p:spTree>
    <p:extLst>
      <p:ext uri="{BB962C8B-B14F-4D97-AF65-F5344CB8AC3E}">
        <p14:creationId xmlns:p14="http://schemas.microsoft.com/office/powerpoint/2010/main" val="148109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3F1-CFDA-4336-8EEA-6F87162A4C8D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62620" cy="99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502920" rtl="0" eaLnBrk="1" latinLnBrk="0" hangingPunct="1">
              <a:spcBef>
                <a:spcPct val="0"/>
              </a:spcBef>
              <a:buNone/>
              <a:defRPr sz="308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>
                <a:solidFill>
                  <a:srgbClr val="FF0000"/>
                </a:solidFill>
              </a:rPr>
              <a:t>                            </a:t>
            </a:r>
          </a:p>
          <a:p>
            <a:r>
              <a:rPr lang="en-IN" sz="3200" dirty="0">
                <a:solidFill>
                  <a:srgbClr val="FF0000"/>
                </a:solidFill>
              </a:rPr>
              <a:t>                          </a:t>
            </a:r>
            <a:r>
              <a:rPr lang="en-IN" sz="3200" u="sng" dirty="0">
                <a:solidFill>
                  <a:srgbClr val="00B0F0"/>
                </a:solidFill>
              </a:rPr>
              <a:t>disadvantages:-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9FAF-DDDE-4C81-9418-69D57E5AE47B}"/>
              </a:ext>
            </a:extLst>
          </p:cNvPr>
          <p:cNvSpPr txBox="1"/>
          <p:nvPr/>
        </p:nvSpPr>
        <p:spPr>
          <a:xfrm>
            <a:off x="897890" y="1600200"/>
            <a:ext cx="8262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Listening problem-VA get problem to process wrong   pronounced word and miscellaneous words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Silent mode support- VA gives response in voice output thus Wikipedia properly in silent mode.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Navigation languages-most of VA can understand only English language.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Internet access-VA needs internet connection to give desired output.       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030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459" y="1870856"/>
            <a:ext cx="770699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985" indent="35306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Virtual </a:t>
            </a:r>
            <a:r>
              <a:rPr sz="1800" spc="-5" dirty="0">
                <a:latin typeface="Lucida Sans Unicode"/>
                <a:cs typeface="Lucida Sans Unicode"/>
              </a:rPr>
              <a:t>personal assistants are </a:t>
            </a:r>
            <a:r>
              <a:rPr sz="1800" spc="5" dirty="0">
                <a:latin typeface="Lucida Sans Unicode"/>
                <a:cs typeface="Lucida Sans Unicode"/>
              </a:rPr>
              <a:t>very </a:t>
            </a:r>
            <a:r>
              <a:rPr sz="1800" dirty="0">
                <a:latin typeface="Lucida Sans Unicode"/>
                <a:cs typeface="Lucida Sans Unicode"/>
              </a:rPr>
              <a:t>effective way </a:t>
            </a:r>
            <a:r>
              <a:rPr sz="1800" spc="-5" dirty="0">
                <a:latin typeface="Lucida Sans Unicode"/>
                <a:cs typeface="Lucida Sans Unicode"/>
              </a:rPr>
              <a:t>to </a:t>
            </a:r>
            <a:r>
              <a:rPr sz="1800" dirty="0">
                <a:latin typeface="Lucida Sans Unicode"/>
                <a:cs typeface="Lucida Sans Unicode"/>
              </a:rPr>
              <a:t>organize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your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schedule.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Now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there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are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many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Personal</a:t>
            </a:r>
            <a:r>
              <a:rPr sz="1800" dirty="0">
                <a:latin typeface="Lucida Sans Unicode"/>
                <a:cs typeface="Lucida Sans Unicode"/>
              </a:rPr>
              <a:t> Digital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Assistant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applications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available</a:t>
            </a:r>
            <a:r>
              <a:rPr sz="1800" spc="6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market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for</a:t>
            </a:r>
            <a:r>
              <a:rPr sz="1800" spc="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various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device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platforms.</a:t>
            </a:r>
            <a:endParaRPr sz="1800" dirty="0">
              <a:latin typeface="Lucida Sans Unicode"/>
              <a:cs typeface="Lucida Sans Unicode"/>
            </a:endParaRPr>
          </a:p>
          <a:p>
            <a:pPr marL="631190" algn="just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Lucida Sans Unicode"/>
                <a:cs typeface="Lucida Sans Unicode"/>
              </a:rPr>
              <a:t>These</a:t>
            </a:r>
            <a:r>
              <a:rPr sz="1800" spc="57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new</a:t>
            </a:r>
            <a:r>
              <a:rPr sz="1800" spc="58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Software</a:t>
            </a:r>
            <a:r>
              <a:rPr sz="1800" spc="5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applications</a:t>
            </a:r>
            <a:r>
              <a:rPr sz="1800" spc="57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are</a:t>
            </a:r>
            <a:r>
              <a:rPr sz="1800" spc="59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performing</a:t>
            </a:r>
            <a:r>
              <a:rPr sz="1800" spc="59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really</a:t>
            </a:r>
            <a:r>
              <a:rPr sz="1800" spc="6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well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Lucida Sans Unicode"/>
                <a:cs typeface="Lucida Sans Unicode"/>
              </a:rPr>
              <a:t>smartphone.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 indent="837565" algn="just">
              <a:lnSpc>
                <a:spcPct val="150000"/>
              </a:lnSpc>
              <a:spcBef>
                <a:spcPts val="405"/>
              </a:spcBef>
            </a:pPr>
            <a:r>
              <a:rPr sz="1800" dirty="0">
                <a:latin typeface="Lucida Sans Unicode"/>
                <a:cs typeface="Lucida Sans Unicode"/>
              </a:rPr>
              <a:t>As a </a:t>
            </a:r>
            <a:r>
              <a:rPr sz="1800" spc="-5" dirty="0">
                <a:latin typeface="Lucida Sans Unicode"/>
                <a:cs typeface="Lucida Sans Unicode"/>
              </a:rPr>
              <a:t>personal assistant </a:t>
            </a:r>
            <a:r>
              <a:rPr sz="1800" dirty="0">
                <a:latin typeface="Lucida Sans Unicode"/>
                <a:cs typeface="Lucida Sans Unicode"/>
              </a:rPr>
              <a:t>Jarvis,are more </a:t>
            </a:r>
            <a:r>
              <a:rPr sz="1800" spc="-5" dirty="0">
                <a:latin typeface="Lucida Sans Unicode"/>
                <a:cs typeface="Lucida Sans Unicode"/>
              </a:rPr>
              <a:t>portable </a:t>
            </a:r>
            <a:r>
              <a:rPr sz="1800" dirty="0">
                <a:latin typeface="Lucida Sans Unicode"/>
                <a:cs typeface="Lucida Sans Unicode"/>
              </a:rPr>
              <a:t>and you can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use</a:t>
            </a:r>
            <a:r>
              <a:rPr sz="1800" dirty="0">
                <a:latin typeface="Lucida Sans Unicode"/>
                <a:cs typeface="Lucida Sans Unicode"/>
              </a:rPr>
              <a:t> them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anytime.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They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also</a:t>
            </a:r>
            <a:r>
              <a:rPr sz="1800" spc="-5" dirty="0">
                <a:latin typeface="Lucida Sans Unicode"/>
                <a:cs typeface="Lucida Sans Unicode"/>
              </a:rPr>
              <a:t> have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lot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of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information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than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any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assistant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they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are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connected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with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internet.</a:t>
            </a:r>
            <a:endParaRPr sz="1800" dirty="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6" name="object 6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E79C3D4-5193-47A5-81DA-EAC2812E3163}"/>
              </a:ext>
            </a:extLst>
          </p:cNvPr>
          <p:cNvSpPr txBox="1"/>
          <p:nvPr/>
        </p:nvSpPr>
        <p:spPr>
          <a:xfrm>
            <a:off x="1143000" y="1069858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00B0F0"/>
                </a:solidFill>
              </a:rPr>
              <a:t>CONCLUSION</a:t>
            </a:r>
            <a:r>
              <a:rPr lang="en-IN" sz="1800" u="sng" dirty="0">
                <a:solidFill>
                  <a:srgbClr val="00B0F0"/>
                </a:solidFill>
              </a:rPr>
              <a:t>:-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356" y="6396228"/>
            <a:ext cx="4905375" cy="919480"/>
            <a:chOff x="943356" y="6396228"/>
            <a:chExt cx="4905375" cy="919480"/>
          </a:xfrm>
        </p:grpSpPr>
        <p:sp>
          <p:nvSpPr>
            <p:cNvPr id="3" name="object 3"/>
            <p:cNvSpPr/>
            <p:nvPr/>
          </p:nvSpPr>
          <p:spPr>
            <a:xfrm>
              <a:off x="957072" y="6402324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57200" y="6241198"/>
            <a:ext cx="3369945" cy="1074420"/>
            <a:chOff x="457200" y="6241198"/>
            <a:chExt cx="3369945" cy="1074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74CC516-5FA0-46C7-944D-8223909D7E82}"/>
              </a:ext>
            </a:extLst>
          </p:cNvPr>
          <p:cNvSpPr/>
          <p:nvPr/>
        </p:nvSpPr>
        <p:spPr>
          <a:xfrm>
            <a:off x="1981200" y="2293201"/>
            <a:ext cx="586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Thankyou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70EEAB8-0D00-4F5A-88E0-9B0978F4C838}"/>
              </a:ext>
            </a:extLst>
          </p:cNvPr>
          <p:cNvSpPr/>
          <p:nvPr/>
        </p:nvSpPr>
        <p:spPr>
          <a:xfrm>
            <a:off x="4592701" y="1371600"/>
            <a:ext cx="893700" cy="69472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35870" y="1846517"/>
            <a:ext cx="7997825" cy="54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indent="-551815">
              <a:lnSpc>
                <a:spcPct val="100000"/>
              </a:lnSpc>
              <a:spcBef>
                <a:spcPts val="100"/>
              </a:spcBef>
              <a:buSzPct val="112500"/>
              <a:buFont typeface="Wingdings"/>
              <a:buChar char=""/>
              <a:tabLst>
                <a:tab pos="564515" algn="l"/>
              </a:tabLst>
            </a:pPr>
            <a:r>
              <a:rPr sz="3200" b="1" spc="50" dirty="0">
                <a:latin typeface="Trebuchet MS"/>
                <a:cs typeface="Trebuchet MS"/>
              </a:rPr>
              <a:t>Introduction</a:t>
            </a:r>
            <a:endParaRPr lang="en-IN" sz="3200" b="1" spc="50" dirty="0">
              <a:latin typeface="Trebuchet MS"/>
              <a:cs typeface="Trebuchet MS"/>
            </a:endParaRPr>
          </a:p>
          <a:p>
            <a:pPr marL="563880" indent="-551815">
              <a:lnSpc>
                <a:spcPct val="100000"/>
              </a:lnSpc>
              <a:spcBef>
                <a:spcPts val="100"/>
              </a:spcBef>
              <a:buSzPct val="112500"/>
              <a:buFont typeface="Wingdings"/>
              <a:buChar char=""/>
              <a:tabLst>
                <a:tab pos="564515" algn="l"/>
              </a:tabLst>
            </a:pPr>
            <a:r>
              <a:rPr lang="en-IN" sz="3200" b="1" spc="50" dirty="0">
                <a:latin typeface="Trebuchet MS"/>
                <a:cs typeface="Trebuchet MS"/>
              </a:rPr>
              <a:t>Why become a virtual assistant?</a:t>
            </a:r>
            <a:endParaRPr sz="3200" dirty="0">
              <a:latin typeface="Trebuchet MS"/>
              <a:cs typeface="Trebuchet MS"/>
            </a:endParaRPr>
          </a:p>
          <a:p>
            <a:pPr marL="501650" indent="-489584">
              <a:lnSpc>
                <a:spcPct val="100000"/>
              </a:lnSpc>
              <a:spcBef>
                <a:spcPts val="135"/>
              </a:spcBef>
              <a:buFont typeface="Wingdings"/>
              <a:buChar char=""/>
              <a:tabLst>
                <a:tab pos="502284" algn="l"/>
              </a:tabLst>
            </a:pPr>
            <a:r>
              <a:rPr sz="3200" b="1" spc="30" dirty="0">
                <a:latin typeface="Trebuchet MS"/>
                <a:cs typeface="Trebuchet MS"/>
              </a:rPr>
              <a:t>Hardware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155" dirty="0">
                <a:latin typeface="Trebuchet MS"/>
                <a:cs typeface="Trebuchet MS"/>
              </a:rPr>
              <a:t>And</a:t>
            </a:r>
            <a:r>
              <a:rPr sz="3200" b="1" spc="35" dirty="0">
                <a:latin typeface="Trebuchet MS"/>
                <a:cs typeface="Trebuchet MS"/>
              </a:rPr>
              <a:t> </a:t>
            </a:r>
            <a:r>
              <a:rPr sz="3200" b="1" spc="10" dirty="0">
                <a:latin typeface="Trebuchet MS"/>
                <a:cs typeface="Trebuchet MS"/>
              </a:rPr>
              <a:t>Software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Requirements</a:t>
            </a:r>
            <a:endParaRPr sz="3200" dirty="0">
              <a:latin typeface="Trebuchet MS"/>
              <a:cs typeface="Trebuchet MS"/>
            </a:endParaRPr>
          </a:p>
          <a:p>
            <a:pPr marL="501650" indent="-489584">
              <a:lnSpc>
                <a:spcPct val="100000"/>
              </a:lnSpc>
              <a:buFont typeface="Wingdings"/>
              <a:buChar char=""/>
              <a:tabLst>
                <a:tab pos="502284" algn="l"/>
              </a:tabLst>
            </a:pPr>
            <a:r>
              <a:rPr sz="3200" b="1" spc="140" dirty="0">
                <a:latin typeface="Trebuchet MS"/>
                <a:cs typeface="Trebuchet MS"/>
              </a:rPr>
              <a:t>Modules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spc="155" dirty="0">
                <a:latin typeface="Trebuchet MS"/>
                <a:cs typeface="Trebuchet MS"/>
              </a:rPr>
              <a:t>And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spc="100" dirty="0">
                <a:latin typeface="Trebuchet MS"/>
                <a:cs typeface="Trebuchet MS"/>
              </a:rPr>
              <a:t>Packages</a:t>
            </a:r>
            <a:endParaRPr sz="3200" dirty="0">
              <a:latin typeface="Trebuchet MS"/>
              <a:cs typeface="Trebuchet MS"/>
            </a:endParaRPr>
          </a:p>
          <a:p>
            <a:pPr marL="501650" indent="-489584">
              <a:lnSpc>
                <a:spcPct val="100000"/>
              </a:lnSpc>
              <a:buFont typeface="Wingdings"/>
              <a:buChar char=""/>
              <a:tabLst>
                <a:tab pos="502284" algn="l"/>
              </a:tabLst>
            </a:pPr>
            <a:r>
              <a:rPr sz="3200" b="1" spc="90" dirty="0">
                <a:latin typeface="Trebuchet MS"/>
                <a:cs typeface="Trebuchet MS"/>
              </a:rPr>
              <a:t>Working</a:t>
            </a:r>
            <a:endParaRPr sz="3200" dirty="0">
              <a:latin typeface="Trebuchet MS"/>
              <a:cs typeface="Trebuchet MS"/>
            </a:endParaRP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sz="3200" b="1" spc="90" dirty="0">
                <a:latin typeface="Trebuchet MS"/>
                <a:cs typeface="Trebuchet MS"/>
              </a:rPr>
              <a:t>Use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140" dirty="0">
                <a:latin typeface="Trebuchet MS"/>
                <a:cs typeface="Trebuchet MS"/>
              </a:rPr>
              <a:t>Case</a:t>
            </a:r>
            <a:r>
              <a:rPr sz="3200" b="1" spc="-20" dirty="0">
                <a:latin typeface="Trebuchet MS"/>
                <a:cs typeface="Trebuchet MS"/>
              </a:rPr>
              <a:t> </a:t>
            </a:r>
            <a:r>
              <a:rPr sz="3200" b="1" spc="150" dirty="0">
                <a:latin typeface="Trebuchet MS"/>
                <a:cs typeface="Trebuchet MS"/>
              </a:rPr>
              <a:t>Diagram</a:t>
            </a:r>
            <a:endParaRPr sz="3200" dirty="0">
              <a:latin typeface="Trebuchet MS"/>
              <a:cs typeface="Trebuchet MS"/>
            </a:endParaRP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sz="3200" b="1" spc="105" dirty="0">
                <a:latin typeface="Trebuchet MS"/>
                <a:cs typeface="Trebuchet MS"/>
              </a:rPr>
              <a:t>How</a:t>
            </a:r>
            <a:r>
              <a:rPr sz="3200" b="1" spc="-35" dirty="0">
                <a:latin typeface="Trebuchet MS"/>
                <a:cs typeface="Trebuchet MS"/>
              </a:rPr>
              <a:t> </a:t>
            </a:r>
            <a:r>
              <a:rPr sz="3200" b="1" spc="-50" dirty="0">
                <a:latin typeface="Trebuchet MS"/>
                <a:cs typeface="Trebuchet MS"/>
              </a:rPr>
              <a:t>it</a:t>
            </a:r>
            <a:r>
              <a:rPr sz="3200" b="1" spc="20" dirty="0">
                <a:latin typeface="Trebuchet MS"/>
                <a:cs typeface="Trebuchet MS"/>
              </a:rPr>
              <a:t> </a:t>
            </a:r>
            <a:r>
              <a:rPr sz="3200" b="1" spc="90" dirty="0">
                <a:latin typeface="Trebuchet MS"/>
                <a:cs typeface="Trebuchet MS"/>
              </a:rPr>
              <a:t>works</a:t>
            </a:r>
            <a:endParaRPr sz="3200" dirty="0">
              <a:latin typeface="Trebuchet MS"/>
              <a:cs typeface="Trebuchet MS"/>
            </a:endParaRP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sz="3200" b="1" spc="10" dirty="0">
                <a:latin typeface="Trebuchet MS"/>
                <a:cs typeface="Trebuchet MS"/>
              </a:rPr>
              <a:t>Features</a:t>
            </a:r>
            <a:endParaRPr lang="en-IN" sz="3200" b="1" spc="10" dirty="0">
              <a:latin typeface="Trebuchet MS"/>
              <a:cs typeface="Trebuchet MS"/>
            </a:endParaRP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lang="en-IN" sz="3200" b="1" spc="10" dirty="0">
                <a:latin typeface="Trebuchet MS"/>
                <a:cs typeface="Trebuchet MS"/>
              </a:rPr>
              <a:t>Advantages</a:t>
            </a: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lang="en-IN" sz="3200" b="1" spc="10" dirty="0">
                <a:latin typeface="Trebuchet MS"/>
                <a:cs typeface="Trebuchet MS"/>
              </a:rPr>
              <a:t>disadvantaged</a:t>
            </a:r>
            <a:endParaRPr sz="3200" dirty="0">
              <a:latin typeface="Trebuchet MS"/>
              <a:cs typeface="Trebuchet MS"/>
            </a:endParaRPr>
          </a:p>
          <a:p>
            <a:pPr marL="502920" indent="-489584">
              <a:lnSpc>
                <a:spcPct val="100000"/>
              </a:lnSpc>
              <a:buFont typeface="Wingdings"/>
              <a:buChar char=""/>
              <a:tabLst>
                <a:tab pos="503555" algn="l"/>
              </a:tabLst>
            </a:pPr>
            <a:r>
              <a:rPr sz="3200" b="1" spc="105" dirty="0">
                <a:latin typeface="Trebuchet MS"/>
                <a:cs typeface="Trebuchet MS"/>
              </a:rPr>
              <a:t>Conclusion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BAE5A25-D6F8-44B7-84FD-3C015361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82" y="675487"/>
            <a:ext cx="7558018" cy="1000913"/>
          </a:xfrm>
        </p:spPr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CONTENT:-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080" y="2578607"/>
            <a:ext cx="5695315" cy="13970"/>
          </a:xfrm>
          <a:custGeom>
            <a:avLst/>
            <a:gdLst/>
            <a:ahLst/>
            <a:cxnLst/>
            <a:rect l="l" t="t" r="r" b="b"/>
            <a:pathLst>
              <a:path w="5695315" h="13969">
                <a:moveTo>
                  <a:pt x="5695187" y="13716"/>
                </a:moveTo>
                <a:lnTo>
                  <a:pt x="0" y="13716"/>
                </a:lnTo>
                <a:lnTo>
                  <a:pt x="0" y="0"/>
                </a:lnTo>
                <a:lnTo>
                  <a:pt x="5695187" y="0"/>
                </a:lnTo>
                <a:lnTo>
                  <a:pt x="5695187" y="13716"/>
                </a:lnTo>
                <a:close/>
              </a:path>
            </a:pathLst>
          </a:custGeom>
          <a:solidFill>
            <a:srgbClr val="FF80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4345" y="1907525"/>
            <a:ext cx="7961630" cy="50173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7175" marR="5080" indent="-245110">
              <a:lnSpc>
                <a:spcPct val="92200"/>
              </a:lnSpc>
              <a:spcBef>
                <a:spcPts val="300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8605" algn="l"/>
                <a:tab pos="269240" algn="l"/>
                <a:tab pos="870585" algn="l"/>
                <a:tab pos="1029335" algn="l"/>
                <a:tab pos="1099185" algn="l"/>
                <a:tab pos="1344295" algn="l"/>
                <a:tab pos="1668145" algn="l"/>
                <a:tab pos="1729739" algn="l"/>
                <a:tab pos="2501900" algn="l"/>
                <a:tab pos="2591435" algn="l"/>
                <a:tab pos="2995295" algn="l"/>
                <a:tab pos="3542029" algn="l"/>
                <a:tab pos="3879850" algn="l"/>
                <a:tab pos="4370705" algn="l"/>
                <a:tab pos="4398645" algn="l"/>
                <a:tab pos="4805680" algn="l"/>
                <a:tab pos="5212715" algn="l"/>
                <a:tab pos="5246370" algn="l"/>
                <a:tab pos="5641975" algn="l"/>
                <a:tab pos="5915660" algn="l"/>
                <a:tab pos="6210935" algn="l"/>
                <a:tab pos="6532245" algn="l"/>
                <a:tab pos="6769100" algn="l"/>
                <a:tab pos="7444105" algn="l"/>
                <a:tab pos="7496809" algn="l"/>
              </a:tabLst>
            </a:pPr>
            <a:r>
              <a:rPr lang="en-US" sz="2200" spc="-5" dirty="0">
                <a:latin typeface="Lucida Sans Unicode"/>
                <a:cs typeface="Lucida Sans Unicode"/>
              </a:rPr>
              <a:t>A</a:t>
            </a:r>
            <a:r>
              <a:rPr lang="en-US" sz="2200" spc="819" dirty="0">
                <a:latin typeface="Lucida Sans Unicode"/>
                <a:cs typeface="Lucida Sans Unicode"/>
              </a:rPr>
              <a:t> </a:t>
            </a:r>
            <a:r>
              <a:rPr lang="en-US" sz="2200" spc="-10" dirty="0">
                <a:latin typeface="Lucida Sans Unicode"/>
                <a:cs typeface="Lucida Sans Unicode"/>
              </a:rPr>
              <a:t>virtual </a:t>
            </a:r>
            <a:r>
              <a:rPr lang="en-US" sz="2200" spc="-5" dirty="0">
                <a:latin typeface="Lucida Sans Unicode"/>
                <a:cs typeface="Lucida Sans Unicode"/>
              </a:rPr>
              <a:t>assistant</a:t>
            </a:r>
            <a:r>
              <a:rPr lang="en-US" sz="2200" spc="685" dirty="0">
                <a:latin typeface="Lucida Sans Unicode"/>
                <a:cs typeface="Lucida Sans Unicode"/>
              </a:rPr>
              <a:t> </a:t>
            </a:r>
            <a:r>
              <a:rPr lang="en-US" sz="2200" spc="-5" dirty="0">
                <a:latin typeface="Lucida Sans Unicode"/>
                <a:cs typeface="Lucida Sans Unicode"/>
              </a:rPr>
              <a:t>is a artificial intelligence.  which                                         uses 	a	device’s		microphone	</a:t>
            </a:r>
            <a:r>
              <a:rPr lang="en-US" sz="2200" dirty="0">
                <a:latin typeface="Lucida Sans Unicode"/>
                <a:cs typeface="Lucida Sans Unicode"/>
              </a:rPr>
              <a:t>to	</a:t>
            </a:r>
            <a:r>
              <a:rPr lang="en-US" sz="2200" spc="-5" dirty="0">
                <a:latin typeface="Lucida Sans Unicode"/>
                <a:cs typeface="Lucida Sans Unicode"/>
              </a:rPr>
              <a:t>receive	voice	requests </a:t>
            </a:r>
            <a:r>
              <a:rPr sz="2200" spc="-10" dirty="0">
                <a:latin typeface="Lucida Sans Unicode"/>
                <a:cs typeface="Lucida Sans Unicode"/>
              </a:rPr>
              <a:t>wh</a:t>
            </a:r>
            <a:r>
              <a:rPr sz="2200" spc="-5" dirty="0">
                <a:latin typeface="Lucida Sans Unicode"/>
                <a:cs typeface="Lucida Sans Unicode"/>
              </a:rPr>
              <a:t>ile</a:t>
            </a:r>
            <a:r>
              <a:rPr sz="2200" dirty="0">
                <a:latin typeface="Lucida Sans Unicode"/>
                <a:cs typeface="Lucida Sans Unicode"/>
              </a:rPr>
              <a:t>		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15" dirty="0">
                <a:latin typeface="Lucida Sans Unicode"/>
                <a:cs typeface="Lucida Sans Unicode"/>
              </a:rPr>
              <a:t>h</a:t>
            </a:r>
            <a:r>
              <a:rPr sz="2200" spc="-5" dirty="0">
                <a:latin typeface="Lucida Sans Unicode"/>
                <a:cs typeface="Lucida Sans Unicode"/>
              </a:rPr>
              <a:t>e</a:t>
            </a:r>
            <a:r>
              <a:rPr sz="2200" dirty="0">
                <a:latin typeface="Lucida Sans Unicode"/>
                <a:cs typeface="Lucida Sans Unicode"/>
              </a:rPr>
              <a:t>	v</a:t>
            </a:r>
            <a:r>
              <a:rPr sz="2200" spc="5" dirty="0">
                <a:latin typeface="Lucida Sans Unicode"/>
                <a:cs typeface="Lucida Sans Unicode"/>
              </a:rPr>
              <a:t>o</a:t>
            </a:r>
            <a:r>
              <a:rPr sz="2200" spc="-5" dirty="0">
                <a:latin typeface="Lucida Sans Unicode"/>
                <a:cs typeface="Lucida Sans Unicode"/>
              </a:rPr>
              <a:t>i</a:t>
            </a:r>
            <a:r>
              <a:rPr sz="2200" spc="-10" dirty="0">
                <a:latin typeface="Lucida Sans Unicode"/>
                <a:cs typeface="Lucida Sans Unicode"/>
              </a:rPr>
              <a:t>c</a:t>
            </a:r>
            <a:r>
              <a:rPr sz="2200" spc="-5" dirty="0">
                <a:latin typeface="Lucida Sans Unicode"/>
                <a:cs typeface="Lucida Sans Unicode"/>
              </a:rPr>
              <a:t>e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o</a:t>
            </a:r>
            <a:r>
              <a:rPr sz="2200" spc="-10" dirty="0">
                <a:latin typeface="Lucida Sans Unicode"/>
                <a:cs typeface="Lucida Sans Unicode"/>
              </a:rPr>
              <a:t>u</a:t>
            </a:r>
            <a:r>
              <a:rPr sz="2200" spc="5" dirty="0">
                <a:latin typeface="Lucida Sans Unicode"/>
                <a:cs typeface="Lucida Sans Unicode"/>
              </a:rPr>
              <a:t>t</a:t>
            </a:r>
            <a:r>
              <a:rPr sz="2200" spc="-30" dirty="0">
                <a:latin typeface="Lucida Sans Unicode"/>
                <a:cs typeface="Lucida Sans Unicode"/>
              </a:rPr>
              <a:t>p</a:t>
            </a:r>
            <a:r>
              <a:rPr sz="2200" spc="15" dirty="0">
                <a:latin typeface="Lucida Sans Unicode"/>
                <a:cs typeface="Lucida Sans Unicode"/>
              </a:rPr>
              <a:t>u</a:t>
            </a:r>
            <a:r>
              <a:rPr sz="2200" spc="-5" dirty="0">
                <a:latin typeface="Lucida Sans Unicode"/>
                <a:cs typeface="Lucida Sans Unicode"/>
              </a:rPr>
              <a:t>t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a</a:t>
            </a:r>
            <a:r>
              <a:rPr sz="2200" spc="5" dirty="0">
                <a:latin typeface="Lucida Sans Unicode"/>
                <a:cs typeface="Lucida Sans Unicode"/>
              </a:rPr>
              <a:t>k</a:t>
            </a:r>
            <a:r>
              <a:rPr sz="2200" dirty="0">
                <a:latin typeface="Lucida Sans Unicode"/>
                <a:cs typeface="Lucida Sans Unicode"/>
              </a:rPr>
              <a:t>e</a:t>
            </a:r>
            <a:r>
              <a:rPr sz="2200" spc="-5" dirty="0">
                <a:latin typeface="Lucida Sans Unicode"/>
                <a:cs typeface="Lucida Sans Unicode"/>
              </a:rPr>
              <a:t>s</a:t>
            </a:r>
            <a:r>
              <a:rPr sz="2200" dirty="0">
                <a:latin typeface="Lucida Sans Unicode"/>
                <a:cs typeface="Lucida Sans Unicode"/>
              </a:rPr>
              <a:t>		</a:t>
            </a:r>
            <a:r>
              <a:rPr sz="2200" spc="-5" dirty="0">
                <a:latin typeface="Lucida Sans Unicode"/>
                <a:cs typeface="Lucida Sans Unicode"/>
              </a:rPr>
              <a:t>pl</a:t>
            </a:r>
            <a:r>
              <a:rPr sz="2200" spc="10" dirty="0">
                <a:latin typeface="Lucida Sans Unicode"/>
                <a:cs typeface="Lucida Sans Unicode"/>
              </a:rPr>
              <a:t>a</a:t>
            </a:r>
            <a:r>
              <a:rPr sz="2200" spc="-10" dirty="0">
                <a:latin typeface="Lucida Sans Unicode"/>
                <a:cs typeface="Lucida Sans Unicode"/>
              </a:rPr>
              <a:t>c</a:t>
            </a:r>
            <a:r>
              <a:rPr sz="2200" spc="-5" dirty="0">
                <a:latin typeface="Lucida Sans Unicode"/>
                <a:cs typeface="Lucida Sans Unicode"/>
              </a:rPr>
              <a:t>e</a:t>
            </a:r>
            <a:r>
              <a:rPr sz="2200" dirty="0">
                <a:latin typeface="Lucida Sans Unicode"/>
                <a:cs typeface="Lucida Sans Unicode"/>
              </a:rPr>
              <a:t>		</a:t>
            </a:r>
            <a:r>
              <a:rPr sz="2200" spc="-10" dirty="0">
                <a:latin typeface="Lucida Sans Unicode"/>
                <a:cs typeface="Lucida Sans Unicode"/>
              </a:rPr>
              <a:t>a</a:t>
            </a:r>
            <a:r>
              <a:rPr sz="2200" spc="-5" dirty="0">
                <a:latin typeface="Lucida Sans Unicode"/>
                <a:cs typeface="Lucida Sans Unicode"/>
              </a:rPr>
              <a:t>t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h</a:t>
            </a:r>
            <a:r>
              <a:rPr sz="2200" spc="-5" dirty="0">
                <a:latin typeface="Lucida Sans Unicode"/>
                <a:cs typeface="Lucida Sans Unicode"/>
              </a:rPr>
              <a:t>e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5" dirty="0">
                <a:latin typeface="Lucida Sans Unicode"/>
                <a:cs typeface="Lucida Sans Unicode"/>
              </a:rPr>
              <a:t>sp</a:t>
            </a:r>
            <a:r>
              <a:rPr sz="2200" dirty="0">
                <a:latin typeface="Lucida Sans Unicode"/>
                <a:cs typeface="Lucida Sans Unicode"/>
              </a:rPr>
              <a:t>e</a:t>
            </a:r>
            <a:r>
              <a:rPr sz="2200" spc="-10" dirty="0">
                <a:latin typeface="Lucida Sans Unicode"/>
                <a:cs typeface="Lucida Sans Unicode"/>
              </a:rPr>
              <a:t>a</a:t>
            </a:r>
            <a:r>
              <a:rPr sz="2200" spc="5" dirty="0">
                <a:latin typeface="Lucida Sans Unicode"/>
                <a:cs typeface="Lucida Sans Unicode"/>
              </a:rPr>
              <a:t>k</a:t>
            </a:r>
            <a:r>
              <a:rPr sz="2200" spc="-25" dirty="0">
                <a:latin typeface="Lucida Sans Unicode"/>
                <a:cs typeface="Lucida Sans Unicode"/>
              </a:rPr>
              <a:t>e</a:t>
            </a:r>
            <a:r>
              <a:rPr sz="2200" spc="-5" dirty="0">
                <a:latin typeface="Lucida Sans Unicode"/>
                <a:cs typeface="Lucida Sans Unicode"/>
              </a:rPr>
              <a:t>r.</a:t>
            </a:r>
            <a:r>
              <a:rPr sz="2200" dirty="0">
                <a:latin typeface="Lucida Sans Unicode"/>
                <a:cs typeface="Lucida Sans Unicode"/>
              </a:rPr>
              <a:t>		</a:t>
            </a:r>
            <a:r>
              <a:rPr sz="2200" spc="5" dirty="0">
                <a:latin typeface="Lucida Sans Unicode"/>
                <a:cs typeface="Lucida Sans Unicode"/>
              </a:rPr>
              <a:t>B</a:t>
            </a:r>
            <a:r>
              <a:rPr sz="2200" spc="-10" dirty="0">
                <a:latin typeface="Lucida Sans Unicode"/>
                <a:cs typeface="Lucida Sans Unicode"/>
              </a:rPr>
              <a:t>u</a:t>
            </a:r>
            <a:r>
              <a:rPr sz="2200" spc="-5" dirty="0">
                <a:latin typeface="Lucida Sans Unicode"/>
                <a:cs typeface="Lucida Sans Unicode"/>
              </a:rPr>
              <a:t>t  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h</a:t>
            </a:r>
            <a:r>
              <a:rPr sz="2200" spc="-5" dirty="0">
                <a:latin typeface="Lucida Sans Unicode"/>
                <a:cs typeface="Lucida Sans Unicode"/>
              </a:rPr>
              <a:t>e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m</a:t>
            </a:r>
            <a:r>
              <a:rPr sz="2200" spc="5" dirty="0">
                <a:latin typeface="Lucida Sans Unicode"/>
                <a:cs typeface="Lucida Sans Unicode"/>
              </a:rPr>
              <a:t>o</a:t>
            </a:r>
            <a:r>
              <a:rPr sz="2200" spc="-5" dirty="0">
                <a:latin typeface="Lucida Sans Unicode"/>
                <a:cs typeface="Lucida Sans Unicode"/>
              </a:rPr>
              <a:t>st</a:t>
            </a:r>
            <a:r>
              <a:rPr sz="2200" dirty="0">
                <a:latin typeface="Lucida Sans Unicode"/>
                <a:cs typeface="Lucida Sans Unicode"/>
              </a:rPr>
              <a:t>		e</a:t>
            </a:r>
            <a:r>
              <a:rPr sz="2200" spc="-15" dirty="0">
                <a:latin typeface="Lucida Sans Unicode"/>
                <a:cs typeface="Lucida Sans Unicode"/>
              </a:rPr>
              <a:t>x</a:t>
            </a:r>
            <a:r>
              <a:rPr sz="2200" spc="10" dirty="0">
                <a:latin typeface="Lucida Sans Unicode"/>
                <a:cs typeface="Lucida Sans Unicode"/>
              </a:rPr>
              <a:t>c</a:t>
            </a:r>
            <a:r>
              <a:rPr sz="2200" spc="-5" dirty="0">
                <a:latin typeface="Lucida Sans Unicode"/>
                <a:cs typeface="Lucida Sans Unicode"/>
              </a:rPr>
              <a:t>i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5" dirty="0">
                <a:latin typeface="Lucida Sans Unicode"/>
                <a:cs typeface="Lucida Sans Unicode"/>
              </a:rPr>
              <a:t>i</a:t>
            </a:r>
            <a:r>
              <a:rPr sz="2200" spc="-10" dirty="0">
                <a:latin typeface="Lucida Sans Unicode"/>
                <a:cs typeface="Lucida Sans Unicode"/>
              </a:rPr>
              <a:t>n</a:t>
            </a:r>
            <a:r>
              <a:rPr sz="2200" spc="-5" dirty="0">
                <a:latin typeface="Lucida Sans Unicode"/>
                <a:cs typeface="Lucida Sans Unicode"/>
              </a:rPr>
              <a:t>g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h</a:t>
            </a:r>
            <a:r>
              <a:rPr sz="2200" spc="-5" dirty="0">
                <a:latin typeface="Lucida Sans Unicode"/>
                <a:cs typeface="Lucida Sans Unicode"/>
              </a:rPr>
              <a:t>i</a:t>
            </a:r>
            <a:r>
              <a:rPr sz="2200" spc="15" dirty="0">
                <a:latin typeface="Lucida Sans Unicode"/>
                <a:cs typeface="Lucida Sans Unicode"/>
              </a:rPr>
              <a:t>n</a:t>
            </a:r>
            <a:r>
              <a:rPr sz="2200" spc="-5" dirty="0">
                <a:latin typeface="Lucida Sans Unicode"/>
                <a:cs typeface="Lucida Sans Unicode"/>
              </a:rPr>
              <a:t>g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15" dirty="0">
                <a:latin typeface="Lucida Sans Unicode"/>
                <a:cs typeface="Lucida Sans Unicode"/>
              </a:rPr>
              <a:t>h</a:t>
            </a:r>
            <a:r>
              <a:rPr sz="2200" spc="-10" dirty="0">
                <a:latin typeface="Lucida Sans Unicode"/>
                <a:cs typeface="Lucida Sans Unicode"/>
              </a:rPr>
              <a:t>a</a:t>
            </a:r>
            <a:r>
              <a:rPr sz="2200" spc="-5" dirty="0">
                <a:latin typeface="Lucida Sans Unicode"/>
                <a:cs typeface="Lucida Sans Unicode"/>
              </a:rPr>
              <a:t>pp</a:t>
            </a:r>
            <a:r>
              <a:rPr sz="2200" dirty="0">
                <a:latin typeface="Lucida Sans Unicode"/>
                <a:cs typeface="Lucida Sans Unicode"/>
              </a:rPr>
              <a:t>e</a:t>
            </a:r>
            <a:r>
              <a:rPr sz="2200" spc="15" dirty="0">
                <a:latin typeface="Lucida Sans Unicode"/>
                <a:cs typeface="Lucida Sans Unicode"/>
              </a:rPr>
              <a:t>n</a:t>
            </a:r>
            <a:r>
              <a:rPr sz="2200" spc="-5" dirty="0">
                <a:latin typeface="Lucida Sans Unicode"/>
                <a:cs typeface="Lucida Sans Unicode"/>
              </a:rPr>
              <a:t>s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5" dirty="0">
                <a:latin typeface="Lucida Sans Unicode"/>
                <a:cs typeface="Lucida Sans Unicode"/>
              </a:rPr>
              <a:t>b</a:t>
            </a:r>
            <a:r>
              <a:rPr sz="2200" dirty="0">
                <a:latin typeface="Lucida Sans Unicode"/>
                <a:cs typeface="Lucida Sans Unicode"/>
              </a:rPr>
              <a:t>e</a:t>
            </a:r>
            <a:r>
              <a:rPr sz="2200" spc="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w</a:t>
            </a:r>
            <a:r>
              <a:rPr sz="2200" dirty="0">
                <a:latin typeface="Lucida Sans Unicode"/>
                <a:cs typeface="Lucida Sans Unicode"/>
              </a:rPr>
              <a:t>ee</a:t>
            </a:r>
            <a:r>
              <a:rPr sz="2200" spc="-5" dirty="0">
                <a:latin typeface="Lucida Sans Unicode"/>
                <a:cs typeface="Lucida Sans Unicode"/>
              </a:rPr>
              <a:t>n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1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h</a:t>
            </a:r>
            <a:r>
              <a:rPr sz="2200" dirty="0">
                <a:latin typeface="Lucida Sans Unicode"/>
                <a:cs typeface="Lucida Sans Unicode"/>
              </a:rPr>
              <a:t>e</a:t>
            </a:r>
            <a:r>
              <a:rPr sz="2200" spc="-5" dirty="0">
                <a:latin typeface="Lucida Sans Unicode"/>
                <a:cs typeface="Lucida Sans Unicode"/>
              </a:rPr>
              <a:t>se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5" dirty="0">
                <a:latin typeface="Lucida Sans Unicode"/>
                <a:cs typeface="Lucida Sans Unicode"/>
              </a:rPr>
              <a:t>t</a:t>
            </a:r>
            <a:r>
              <a:rPr sz="2200" spc="-10" dirty="0">
                <a:latin typeface="Lucida Sans Unicode"/>
                <a:cs typeface="Lucida Sans Unicode"/>
              </a:rPr>
              <a:t>w</a:t>
            </a:r>
            <a:r>
              <a:rPr sz="2200" spc="-5" dirty="0">
                <a:latin typeface="Lucida Sans Unicode"/>
                <a:cs typeface="Lucida Sans Unicode"/>
              </a:rPr>
              <a:t>o  actions.</a:t>
            </a:r>
            <a:endParaRPr sz="2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2DA1BF"/>
              </a:buClr>
              <a:buFont typeface="Segoe UI Symbol"/>
              <a:buChar char="⏵"/>
            </a:pPr>
            <a:endParaRPr sz="205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ts val="2380"/>
              </a:lnSpc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It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is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combination</a:t>
            </a:r>
            <a:r>
              <a:rPr sz="2200" dirty="0">
                <a:latin typeface="Lucida Sans Unicode"/>
                <a:cs typeface="Lucida Sans Unicode"/>
              </a:rPr>
              <a:t> of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several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different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technologies: </a:t>
            </a:r>
            <a:r>
              <a:rPr sz="2200" spc="-68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voice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recognition,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voice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analysis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and</a:t>
            </a:r>
            <a:r>
              <a:rPr sz="2200" spc="-5" dirty="0">
                <a:latin typeface="Lucida Sans Unicode"/>
                <a:cs typeface="Lucida Sans Unicode"/>
              </a:rPr>
              <a:t> language 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processing.</a:t>
            </a:r>
            <a:endParaRPr sz="2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DA1BF"/>
              </a:buClr>
              <a:buFont typeface="Segoe UI Symbol"/>
              <a:buChar char="⏵"/>
            </a:pPr>
            <a:endParaRPr sz="2050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ts val="2380"/>
              </a:lnSpc>
              <a:spcBef>
                <a:spcPts val="5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It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5" dirty="0">
                <a:latin typeface="Lucida Sans Unicode"/>
                <a:cs typeface="Lucida Sans Unicode"/>
              </a:rPr>
              <a:t>is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completely</a:t>
            </a:r>
            <a:r>
              <a:rPr sz="2200" dirty="0">
                <a:latin typeface="Lucida Sans Unicode"/>
                <a:cs typeface="Lucida Sans Unicode"/>
              </a:rPr>
              <a:t> developed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using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one</a:t>
            </a:r>
            <a:r>
              <a:rPr sz="2200" spc="-5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of</a:t>
            </a:r>
            <a:r>
              <a:rPr sz="2200" spc="-5" dirty="0">
                <a:latin typeface="Lucida Sans Unicode"/>
                <a:cs typeface="Lucida Sans Unicode"/>
              </a:rPr>
              <a:t> the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most 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powerful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language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python.</a:t>
            </a:r>
            <a:endParaRPr lang="en-IN" sz="2200" spc="-5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ts val="2380"/>
              </a:lnSpc>
              <a:spcBef>
                <a:spcPts val="5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endParaRPr lang="en-IN" sz="2200" spc="-5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ts val="2380"/>
              </a:lnSpc>
              <a:spcBef>
                <a:spcPts val="5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endParaRPr lang="en-IN" sz="2200" spc="-5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ts val="2380"/>
              </a:lnSpc>
              <a:spcBef>
                <a:spcPts val="5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endParaRPr lang="en-IN" sz="2200" spc="-5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ts val="2380"/>
              </a:lnSpc>
              <a:spcBef>
                <a:spcPts val="5"/>
              </a:spcBef>
              <a:buClr>
                <a:srgbClr val="2DA1BF"/>
              </a:buClr>
              <a:buSzPct val="68181"/>
              <a:buFont typeface="Segoe UI Symbol"/>
              <a:buChar char="⏵"/>
              <a:tabLst>
                <a:tab pos="269240" algn="l"/>
              </a:tabLst>
            </a:pPr>
            <a:endParaRPr lang="en-IN" sz="2200" spc="-5" dirty="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7" name="object 7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B8E8DF-F8FC-43F6-9BED-EDE7977217C3}"/>
              </a:ext>
            </a:extLst>
          </p:cNvPr>
          <p:cNvSpPr txBox="1"/>
          <p:nvPr/>
        </p:nvSpPr>
        <p:spPr>
          <a:xfrm>
            <a:off x="1219200" y="847476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00B0F0"/>
                </a:solidFill>
              </a:rPr>
              <a:t>INTRODUCTION:-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4875-8427-4F13-B5DA-C40B0936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82" y="675487"/>
            <a:ext cx="8020534" cy="813071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rgbClr val="00B0F0"/>
                </a:solidFill>
              </a:rPr>
              <a:t>Why become a virtual assistant?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B501B-D235-44C9-9AB1-E19C2BFCB06F}"/>
              </a:ext>
            </a:extLst>
          </p:cNvPr>
          <p:cNvSpPr txBox="1"/>
          <p:nvPr/>
        </p:nvSpPr>
        <p:spPr>
          <a:xfrm>
            <a:off x="685800" y="1447800"/>
            <a:ext cx="84724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Independence and freedom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Changing the paradigrm from working for someone to owning your own company and choosing with whom you‘ll work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Only doing work your love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No commuting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Working with people who genuinely appreciate your contributions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Setting your own house and taking as much time off u like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Receiving compensation which honors the contributions you make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Working VIRTUALLY anywhere</a:t>
            </a:r>
          </a:p>
        </p:txBody>
      </p:sp>
    </p:spTree>
    <p:extLst>
      <p:ext uri="{BB962C8B-B14F-4D97-AF65-F5344CB8AC3E}">
        <p14:creationId xmlns:p14="http://schemas.microsoft.com/office/powerpoint/2010/main" val="23408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75" y="1868384"/>
            <a:ext cx="7962900" cy="3907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27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2700" b="1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Hardware:</a:t>
            </a:r>
            <a:endParaRPr sz="2700" dirty="0">
              <a:latin typeface="Trebuchet MS"/>
              <a:cs typeface="Trebuchet MS"/>
            </a:endParaRPr>
          </a:p>
          <a:p>
            <a:pPr marL="364490" indent="-352425">
              <a:lnSpc>
                <a:spcPct val="100000"/>
              </a:lnSpc>
              <a:spcBef>
                <a:spcPts val="155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364490" algn="l"/>
                <a:tab pos="365125" algn="l"/>
              </a:tabLst>
            </a:pP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5" dirty="0">
                <a:latin typeface="Lucida Sans Unicode"/>
                <a:cs typeface="Lucida Sans Unicode"/>
              </a:rPr>
              <a:t> phone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with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touch</a:t>
            </a:r>
            <a:r>
              <a:rPr sz="2400" spc="-5" dirty="0">
                <a:latin typeface="Lucida Sans Unicode"/>
                <a:cs typeface="Lucida Sans Unicode"/>
              </a:rPr>
              <a:t> screen interface.</a:t>
            </a:r>
            <a:endParaRPr sz="2400" dirty="0">
              <a:latin typeface="Lucida Sans Unicode"/>
              <a:cs typeface="Lucida Sans Unicode"/>
            </a:endParaRPr>
          </a:p>
          <a:p>
            <a:pPr marL="364490" indent="-352425">
              <a:lnSpc>
                <a:spcPct val="100000"/>
              </a:lnSpc>
              <a:spcBef>
                <a:spcPts val="110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364490" algn="l"/>
                <a:tab pos="365125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Phone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Ram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should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be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of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5" dirty="0">
                <a:latin typeface="Lucida Sans Unicode"/>
                <a:cs typeface="Lucida Sans Unicode"/>
              </a:rPr>
              <a:t> minimum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512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MB.</a:t>
            </a:r>
          </a:p>
          <a:p>
            <a:pPr marL="364490" indent="-352425">
              <a:lnSpc>
                <a:spcPct val="100000"/>
              </a:lnSpc>
              <a:spcBef>
                <a:spcPts val="105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364490" algn="l"/>
                <a:tab pos="365125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Internet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connectivity.</a:t>
            </a:r>
            <a:endParaRPr sz="2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Lucida Sans Unicode"/>
              <a:cs typeface="Lucida Sans Unicode"/>
            </a:endParaRPr>
          </a:p>
          <a:p>
            <a:pPr marL="375285" indent="-363220">
              <a:lnSpc>
                <a:spcPct val="100000"/>
              </a:lnSpc>
              <a:spcBef>
                <a:spcPts val="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Software:</a:t>
            </a:r>
            <a:endParaRPr sz="2700" dirty="0">
              <a:latin typeface="Trebuchet MS"/>
              <a:cs typeface="Trebuchet MS"/>
            </a:endParaRPr>
          </a:p>
          <a:p>
            <a:pPr marL="268605" marR="5080" indent="-256540">
              <a:lnSpc>
                <a:spcPts val="2690"/>
              </a:lnSpc>
              <a:spcBef>
                <a:spcPts val="620"/>
              </a:spcBef>
              <a:buClr>
                <a:srgbClr val="2DA1BF"/>
              </a:buClr>
              <a:buSzPct val="75000"/>
              <a:buFont typeface="Wingdings"/>
              <a:buChar char=""/>
              <a:tabLst>
                <a:tab pos="378460" algn="l"/>
                <a:tab pos="379095" algn="l"/>
                <a:tab pos="2127885" algn="l"/>
                <a:tab pos="3453765" algn="l"/>
                <a:tab pos="4733925" algn="l"/>
                <a:tab pos="5370830" algn="l"/>
                <a:tab pos="6794500" algn="l"/>
              </a:tabLst>
            </a:pPr>
            <a:r>
              <a:rPr dirty="0"/>
              <a:t>	</a:t>
            </a:r>
            <a:r>
              <a:rPr sz="2400" spc="-20" dirty="0">
                <a:latin typeface="Lucida Sans Unicode"/>
                <a:cs typeface="Lucida Sans Unicode"/>
              </a:rPr>
              <a:t>O</a:t>
            </a:r>
            <a:r>
              <a:rPr sz="2400" dirty="0">
                <a:latin typeface="Lucida Sans Unicode"/>
                <a:cs typeface="Lucida Sans Unicode"/>
              </a:rPr>
              <a:t>p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dirty="0">
                <a:latin typeface="Lucida Sans Unicode"/>
                <a:cs typeface="Lucida Sans Unicode"/>
              </a:rPr>
              <a:t>r</a:t>
            </a:r>
            <a:r>
              <a:rPr sz="2400" spc="-10" dirty="0">
                <a:latin typeface="Lucida Sans Unicode"/>
                <a:cs typeface="Lucida Sans Unicode"/>
              </a:rPr>
              <a:t>at</a:t>
            </a:r>
            <a:r>
              <a:rPr sz="2400" dirty="0">
                <a:latin typeface="Lucida Sans Unicode"/>
                <a:cs typeface="Lucida Sans Unicode"/>
              </a:rPr>
              <a:t>i</a:t>
            </a:r>
            <a:r>
              <a:rPr sz="2400" spc="20" dirty="0">
                <a:latin typeface="Lucida Sans Unicode"/>
                <a:cs typeface="Lucida Sans Unicode"/>
              </a:rPr>
              <a:t>n</a:t>
            </a:r>
            <a:r>
              <a:rPr sz="2400" dirty="0">
                <a:latin typeface="Lucida Sans Unicode"/>
                <a:cs typeface="Lucida Sans Unicode"/>
              </a:rPr>
              <a:t>g	S</a:t>
            </a:r>
            <a:r>
              <a:rPr sz="2400" spc="-10" dirty="0">
                <a:latin typeface="Lucida Sans Unicode"/>
                <a:cs typeface="Lucida Sans Unicode"/>
              </a:rPr>
              <a:t>y</a:t>
            </a:r>
            <a:r>
              <a:rPr sz="2400" dirty="0">
                <a:latin typeface="Lucida Sans Unicode"/>
                <a:cs typeface="Lucida Sans Unicode"/>
              </a:rPr>
              <a:t>s</a:t>
            </a:r>
            <a:r>
              <a:rPr sz="2400" spc="10" dirty="0">
                <a:latin typeface="Lucida Sans Unicode"/>
                <a:cs typeface="Lucida Sans Unicode"/>
              </a:rPr>
              <a:t>t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dirty="0">
                <a:latin typeface="Lucida Sans Unicode"/>
                <a:cs typeface="Lucida Sans Unicode"/>
              </a:rPr>
              <a:t>m	s</a:t>
            </a:r>
            <a:r>
              <a:rPr sz="2400" spc="-5" dirty="0">
                <a:latin typeface="Lucida Sans Unicode"/>
                <a:cs typeface="Lucida Sans Unicode"/>
              </a:rPr>
              <a:t>h</a:t>
            </a:r>
            <a:r>
              <a:rPr sz="2400" spc="-15" dirty="0">
                <a:latin typeface="Lucida Sans Unicode"/>
                <a:cs typeface="Lucida Sans Unicode"/>
              </a:rPr>
              <a:t>o</a:t>
            </a:r>
            <a:r>
              <a:rPr sz="2400" spc="-5" dirty="0">
                <a:latin typeface="Lucida Sans Unicode"/>
                <a:cs typeface="Lucida Sans Unicode"/>
              </a:rPr>
              <a:t>u</a:t>
            </a:r>
            <a:r>
              <a:rPr sz="2400" dirty="0">
                <a:latin typeface="Lucida Sans Unicode"/>
                <a:cs typeface="Lucida Sans Unicode"/>
              </a:rPr>
              <a:t>ld	be	</a:t>
            </a:r>
            <a:r>
              <a:rPr sz="2400" spc="-10" dirty="0">
                <a:latin typeface="Lucida Sans Unicode"/>
                <a:cs typeface="Lucida Sans Unicode"/>
              </a:rPr>
              <a:t>a</a:t>
            </a:r>
            <a:r>
              <a:rPr sz="2400" spc="-5" dirty="0">
                <a:latin typeface="Lucida Sans Unicode"/>
                <a:cs typeface="Lucida Sans Unicode"/>
              </a:rPr>
              <a:t>n</a:t>
            </a:r>
            <a:r>
              <a:rPr sz="2400" spc="25" dirty="0">
                <a:latin typeface="Lucida Sans Unicode"/>
                <a:cs typeface="Lucida Sans Unicode"/>
              </a:rPr>
              <a:t>d</a:t>
            </a:r>
            <a:r>
              <a:rPr sz="2400" dirty="0">
                <a:latin typeface="Lucida Sans Unicode"/>
                <a:cs typeface="Lucida Sans Unicode"/>
              </a:rPr>
              <a:t>r</a:t>
            </a:r>
            <a:r>
              <a:rPr sz="2400" spc="10" dirty="0">
                <a:latin typeface="Lucida Sans Unicode"/>
                <a:cs typeface="Lucida Sans Unicode"/>
              </a:rPr>
              <a:t>o</a:t>
            </a:r>
            <a:r>
              <a:rPr sz="2400" dirty="0">
                <a:latin typeface="Lucida Sans Unicode"/>
                <a:cs typeface="Lucida Sans Unicode"/>
              </a:rPr>
              <a:t>id	</a:t>
            </a:r>
            <a:r>
              <a:rPr sz="2400" spc="-10" dirty="0">
                <a:latin typeface="Lucida Sans Unicode"/>
                <a:cs typeface="Lucida Sans Unicode"/>
              </a:rPr>
              <a:t>4</a:t>
            </a:r>
            <a:r>
              <a:rPr sz="2400" spc="-20" dirty="0">
                <a:latin typeface="Lucida Sans Unicode"/>
                <a:cs typeface="Lucida Sans Unicode"/>
              </a:rPr>
              <a:t>.</a:t>
            </a:r>
            <a:r>
              <a:rPr sz="2400" spc="15" dirty="0">
                <a:latin typeface="Lucida Sans Unicode"/>
                <a:cs typeface="Lucida Sans Unicode"/>
              </a:rPr>
              <a:t>1</a:t>
            </a:r>
            <a:r>
              <a:rPr sz="2400" spc="-15" dirty="0">
                <a:latin typeface="Lucida Sans Unicode"/>
                <a:cs typeface="Lucida Sans Unicode"/>
              </a:rPr>
              <a:t>/</a:t>
            </a:r>
            <a:r>
              <a:rPr sz="2400" spc="-5" dirty="0">
                <a:latin typeface="Lucida Sans Unicode"/>
                <a:cs typeface="Lucida Sans Unicode"/>
              </a:rPr>
              <a:t>w</a:t>
            </a:r>
            <a:r>
              <a:rPr sz="2400" spc="25" dirty="0">
                <a:latin typeface="Lucida Sans Unicode"/>
                <a:cs typeface="Lucida Sans Unicode"/>
              </a:rPr>
              <a:t>i</a:t>
            </a:r>
            <a:r>
              <a:rPr sz="2400" dirty="0">
                <a:latin typeface="Lucida Sans Unicode"/>
                <a:cs typeface="Lucida Sans Unicode"/>
              </a:rPr>
              <a:t>n  </a:t>
            </a:r>
            <a:r>
              <a:rPr sz="2400" spc="-5" dirty="0">
                <a:latin typeface="Lucida Sans Unicode"/>
                <a:cs typeface="Lucida Sans Unicode"/>
              </a:rPr>
              <a:t>8.1/IOS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6 </a:t>
            </a:r>
            <a:r>
              <a:rPr sz="2400" spc="-10" dirty="0">
                <a:latin typeface="Lucida Sans Unicode"/>
                <a:cs typeface="Lucida Sans Unicode"/>
              </a:rPr>
              <a:t>or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higher.</a:t>
            </a:r>
            <a:endParaRPr sz="2400" dirty="0">
              <a:latin typeface="Lucida Sans Unicode"/>
              <a:cs typeface="Lucida Sans Unicode"/>
            </a:endParaRPr>
          </a:p>
          <a:p>
            <a:pPr marL="268605" marR="6985" indent="-256540">
              <a:lnSpc>
                <a:spcPts val="2590"/>
              </a:lnSpc>
              <a:spcBef>
                <a:spcPts val="385"/>
              </a:spcBef>
              <a:buClr>
                <a:srgbClr val="2DA1BF"/>
              </a:buClr>
              <a:buSzPct val="66666"/>
              <a:buFont typeface="Wingdings"/>
              <a:buChar char="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400" dirty="0">
                <a:latin typeface="Lucida Sans Unicode"/>
                <a:cs typeface="Lucida Sans Unicode"/>
              </a:rPr>
              <a:t>Support</a:t>
            </a:r>
            <a:r>
              <a:rPr sz="2400" spc="28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of</a:t>
            </a:r>
            <a:r>
              <a:rPr sz="2400" spc="30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other</a:t>
            </a:r>
            <a:r>
              <a:rPr sz="2400" spc="29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basic</a:t>
            </a:r>
            <a:r>
              <a:rPr sz="2400" spc="29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applications</a:t>
            </a:r>
            <a:r>
              <a:rPr sz="2400" spc="29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like</a:t>
            </a:r>
            <a:r>
              <a:rPr sz="2400" spc="254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clock,web </a:t>
            </a:r>
            <a:r>
              <a:rPr sz="2400" spc="-74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connection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etc.</a:t>
            </a:r>
            <a:endParaRPr sz="240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5" name="object 5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C6C85C-3D26-42CD-BBAC-7EB49A003FA0}"/>
              </a:ext>
            </a:extLst>
          </p:cNvPr>
          <p:cNvSpPr txBox="1"/>
          <p:nvPr/>
        </p:nvSpPr>
        <p:spPr>
          <a:xfrm>
            <a:off x="1219200" y="456691"/>
            <a:ext cx="75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u="sng" dirty="0">
              <a:solidFill>
                <a:srgbClr val="00B0F0"/>
              </a:solidFill>
            </a:endParaRPr>
          </a:p>
          <a:p>
            <a:pPr algn="just"/>
            <a:endParaRPr lang="en-IN" sz="2400" u="sng" dirty="0">
              <a:solidFill>
                <a:srgbClr val="00B0F0"/>
              </a:solidFill>
            </a:endParaRPr>
          </a:p>
          <a:p>
            <a:pPr algn="just"/>
            <a:r>
              <a:rPr lang="en-IN" sz="2400" u="sng" dirty="0">
                <a:solidFill>
                  <a:srgbClr val="00B0F0"/>
                </a:solidFill>
              </a:rPr>
              <a:t>HARDWARE AND SOFTWARE REQUIREMENTS</a:t>
            </a:r>
          </a:p>
          <a:p>
            <a:pPr algn="just"/>
            <a:endParaRPr lang="en-IN" u="sng" dirty="0">
              <a:solidFill>
                <a:srgbClr val="00B0F0"/>
              </a:solidFill>
            </a:endParaRPr>
          </a:p>
          <a:p>
            <a:pPr algn="just"/>
            <a:endParaRPr lang="en-IN" u="sng" dirty="0">
              <a:solidFill>
                <a:srgbClr val="00B0F0"/>
              </a:solidFill>
            </a:endParaRPr>
          </a:p>
          <a:p>
            <a:pPr algn="just"/>
            <a:endParaRPr lang="en-IN" u="sng" dirty="0">
              <a:solidFill>
                <a:srgbClr val="00B0F0"/>
              </a:solidFill>
            </a:endParaRPr>
          </a:p>
          <a:p>
            <a:pPr algn="just"/>
            <a:endParaRPr lang="en-IN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4430" y="1922836"/>
            <a:ext cx="780986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4765" indent="-256540">
              <a:lnSpc>
                <a:spcPct val="100000"/>
              </a:lnSpc>
              <a:spcBef>
                <a:spcPts val="100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b="1" spc="55" dirty="0">
                <a:latin typeface="Trebuchet MS"/>
                <a:cs typeface="Trebuchet MS"/>
              </a:rPr>
              <a:t>pyttsx3</a:t>
            </a:r>
            <a:r>
              <a:rPr sz="2700" spc="55" dirty="0">
                <a:latin typeface="Lucida Sans Unicode"/>
                <a:cs typeface="Lucida Sans Unicode"/>
              </a:rPr>
              <a:t>:-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This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module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used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for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conversion </a:t>
            </a:r>
            <a:r>
              <a:rPr sz="2700" spc="-8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text </a:t>
            </a:r>
            <a:r>
              <a:rPr sz="2700" spc="5" dirty="0">
                <a:latin typeface="Lucida Sans Unicode"/>
                <a:cs typeface="Lucida Sans Unicode"/>
              </a:rPr>
              <a:t>to </a:t>
            </a:r>
            <a:r>
              <a:rPr sz="2700" dirty="0">
                <a:latin typeface="Lucida Sans Unicode"/>
                <a:cs typeface="Lucida Sans Unicode"/>
              </a:rPr>
              <a:t>speech in a </a:t>
            </a:r>
            <a:r>
              <a:rPr sz="2700" spc="-5" dirty="0">
                <a:latin typeface="Lucida Sans Unicode"/>
                <a:cs typeface="Lucida Sans Unicode"/>
              </a:rPr>
              <a:t>program </a:t>
            </a:r>
            <a:r>
              <a:rPr sz="2700" dirty="0">
                <a:latin typeface="Lucida Sans Unicode"/>
                <a:cs typeface="Lucida Sans Unicode"/>
              </a:rPr>
              <a:t>it </a:t>
            </a:r>
            <a:r>
              <a:rPr sz="2700" spc="-5" dirty="0">
                <a:latin typeface="Lucida Sans Unicode"/>
                <a:cs typeface="Lucida Sans Unicode"/>
              </a:rPr>
              <a:t>works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offline. </a:t>
            </a:r>
            <a:r>
              <a:rPr sz="2700" spc="10" dirty="0">
                <a:latin typeface="Lucida Sans Unicode"/>
                <a:cs typeface="Lucida Sans Unicode"/>
              </a:rPr>
              <a:t>To </a:t>
            </a:r>
            <a:r>
              <a:rPr sz="2700" spc="-5" dirty="0">
                <a:latin typeface="Lucida Sans Unicode"/>
                <a:cs typeface="Lucida Sans Unicode"/>
              </a:rPr>
              <a:t>install this </a:t>
            </a:r>
            <a:r>
              <a:rPr sz="2700" dirty="0">
                <a:latin typeface="Lucida Sans Unicode"/>
                <a:cs typeface="Lucida Sans Unicode"/>
              </a:rPr>
              <a:t>module type the </a:t>
            </a:r>
            <a:r>
              <a:rPr sz="2700" spc="-5" dirty="0">
                <a:latin typeface="Lucida Sans Unicode"/>
                <a:cs typeface="Lucida Sans Unicode"/>
              </a:rPr>
              <a:t>below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command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terminal.</a:t>
            </a:r>
            <a:endParaRPr sz="2700" dirty="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sz="2700" dirty="0">
                <a:latin typeface="Lucida Sans Unicode"/>
                <a:cs typeface="Lucida Sans Unicode"/>
              </a:rPr>
              <a:t>pip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install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pyttsx3.</a:t>
            </a:r>
            <a:endParaRPr sz="2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b="1" spc="15" dirty="0">
                <a:latin typeface="Trebuchet MS"/>
                <a:cs typeface="Trebuchet MS"/>
              </a:rPr>
              <a:t>datetime</a:t>
            </a:r>
            <a:r>
              <a:rPr sz="2700" spc="15" dirty="0">
                <a:latin typeface="Lucida Sans Unicode"/>
                <a:cs typeface="Lucida Sans Unicode"/>
              </a:rPr>
              <a:t>:-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Date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Time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used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to</a:t>
            </a:r>
            <a:r>
              <a:rPr sz="2700" spc="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showing </a:t>
            </a:r>
            <a:r>
              <a:rPr sz="2700" spc="-8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Date </a:t>
            </a:r>
            <a:r>
              <a:rPr sz="2700" spc="5" dirty="0">
                <a:latin typeface="Lucida Sans Unicode"/>
                <a:cs typeface="Lucida Sans Unicode"/>
              </a:rPr>
              <a:t>and </a:t>
            </a:r>
            <a:r>
              <a:rPr sz="2700" spc="-5" dirty="0">
                <a:latin typeface="Lucida Sans Unicode"/>
                <a:cs typeface="Lucida Sans Unicode"/>
              </a:rPr>
              <a:t>Time. This </a:t>
            </a:r>
            <a:r>
              <a:rPr sz="2700" dirty="0">
                <a:latin typeface="Lucida Sans Unicode"/>
                <a:cs typeface="Lucida Sans Unicode"/>
              </a:rPr>
              <a:t>module comes </a:t>
            </a:r>
            <a:r>
              <a:rPr sz="2700" spc="-5" dirty="0">
                <a:latin typeface="Lucida Sans Unicode"/>
                <a:cs typeface="Lucida Sans Unicode"/>
              </a:rPr>
              <a:t>built-int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with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Python.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3101-8D35-420C-B1AB-EE9E7970C604}"/>
              </a:ext>
            </a:extLst>
          </p:cNvPr>
          <p:cNvSpPr txBox="1"/>
          <p:nvPr/>
        </p:nvSpPr>
        <p:spPr>
          <a:xfrm>
            <a:off x="914400" y="838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u="sng" dirty="0">
                <a:solidFill>
                  <a:srgbClr val="00B0F0"/>
                </a:solidFill>
              </a:rPr>
              <a:t>MODULE AND PACKAGES:_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74218" y="1019067"/>
            <a:ext cx="6440982" cy="49281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20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  <a:tab pos="1249045" algn="l"/>
                <a:tab pos="1297305" algn="l"/>
                <a:tab pos="1816735" algn="l"/>
                <a:tab pos="2010410" algn="l"/>
                <a:tab pos="2099310" algn="l"/>
                <a:tab pos="2675890" algn="l"/>
                <a:tab pos="2956560" algn="l"/>
                <a:tab pos="3327400" algn="l"/>
                <a:tab pos="3646170" algn="l"/>
                <a:tab pos="3824604" algn="l"/>
                <a:tab pos="4427855" algn="l"/>
                <a:tab pos="4623435" algn="l"/>
                <a:tab pos="4875530" algn="l"/>
                <a:tab pos="4996815" algn="l"/>
                <a:tab pos="5082540" algn="l"/>
                <a:tab pos="5398135" algn="l"/>
              </a:tabLst>
            </a:pPr>
            <a:r>
              <a:rPr sz="2700" b="1" spc="210" dirty="0">
                <a:latin typeface="Trebuchet MS"/>
                <a:cs typeface="Trebuchet MS"/>
              </a:rPr>
              <a:t>s</a:t>
            </a:r>
            <a:r>
              <a:rPr sz="2700" b="1" spc="125" dirty="0">
                <a:latin typeface="Trebuchet MS"/>
                <a:cs typeface="Trebuchet MS"/>
              </a:rPr>
              <a:t>p</a:t>
            </a:r>
            <a:r>
              <a:rPr sz="2700" b="1" spc="-45" dirty="0">
                <a:latin typeface="Trebuchet MS"/>
                <a:cs typeface="Trebuchet MS"/>
              </a:rPr>
              <a:t>e</a:t>
            </a:r>
            <a:r>
              <a:rPr sz="2700" b="1" spc="-70" dirty="0">
                <a:latin typeface="Trebuchet MS"/>
                <a:cs typeface="Trebuchet MS"/>
              </a:rPr>
              <a:t>e</a:t>
            </a:r>
            <a:r>
              <a:rPr sz="2700" b="1" spc="-10" dirty="0">
                <a:latin typeface="Trebuchet MS"/>
                <a:cs typeface="Trebuchet MS"/>
              </a:rPr>
              <a:t>c</a:t>
            </a:r>
            <a:r>
              <a:rPr sz="2700" b="1" spc="75" dirty="0">
                <a:latin typeface="Trebuchet MS"/>
                <a:cs typeface="Trebuchet MS"/>
              </a:rPr>
              <a:t>h</a:t>
            </a:r>
            <a:r>
              <a:rPr sz="2700" b="1" dirty="0">
                <a:latin typeface="Trebuchet MS"/>
                <a:cs typeface="Trebuchet MS"/>
              </a:rPr>
              <a:t>		</a:t>
            </a:r>
            <a:r>
              <a:rPr sz="2700" b="1" spc="75" dirty="0">
                <a:latin typeface="Trebuchet MS"/>
                <a:cs typeface="Trebuchet MS"/>
              </a:rPr>
              <a:t>R</a:t>
            </a:r>
            <a:r>
              <a:rPr sz="2700" b="1" spc="-45" dirty="0">
                <a:latin typeface="Trebuchet MS"/>
                <a:cs typeface="Trebuchet MS"/>
              </a:rPr>
              <a:t>e</a:t>
            </a:r>
            <a:r>
              <a:rPr sz="2700" b="1" spc="-10" dirty="0">
                <a:latin typeface="Trebuchet MS"/>
                <a:cs typeface="Trebuchet MS"/>
              </a:rPr>
              <a:t>c</a:t>
            </a:r>
            <a:r>
              <a:rPr sz="2700" b="1" spc="114" dirty="0">
                <a:latin typeface="Trebuchet MS"/>
                <a:cs typeface="Trebuchet MS"/>
              </a:rPr>
              <a:t>o</a:t>
            </a:r>
            <a:r>
              <a:rPr sz="2700" b="1" spc="315" dirty="0">
                <a:latin typeface="Trebuchet MS"/>
                <a:cs typeface="Trebuchet MS"/>
              </a:rPr>
              <a:t>g</a:t>
            </a:r>
            <a:r>
              <a:rPr sz="2700" b="1" spc="105" dirty="0">
                <a:latin typeface="Trebuchet MS"/>
                <a:cs typeface="Trebuchet MS"/>
              </a:rPr>
              <a:t>n</a:t>
            </a:r>
            <a:r>
              <a:rPr sz="2700" b="1" spc="-30" dirty="0">
                <a:latin typeface="Trebuchet MS"/>
                <a:cs typeface="Trebuchet MS"/>
              </a:rPr>
              <a:t>i</a:t>
            </a:r>
            <a:r>
              <a:rPr sz="2700" b="1" spc="-50" dirty="0">
                <a:latin typeface="Trebuchet MS"/>
                <a:cs typeface="Trebuchet MS"/>
              </a:rPr>
              <a:t>t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145" dirty="0">
                <a:latin typeface="Trebuchet MS"/>
                <a:cs typeface="Trebuchet MS"/>
              </a:rPr>
              <a:t>o</a:t>
            </a:r>
            <a:r>
              <a:rPr sz="2700" b="1" spc="75" dirty="0">
                <a:latin typeface="Trebuchet MS"/>
                <a:cs typeface="Trebuchet MS"/>
              </a:rPr>
              <a:t>n</a:t>
            </a:r>
            <a:r>
              <a:rPr sz="2700" b="1" spc="-135" dirty="0">
                <a:latin typeface="Trebuchet MS"/>
                <a:cs typeface="Trebuchet MS"/>
              </a:rPr>
              <a:t>:</a:t>
            </a:r>
            <a:r>
              <a:rPr sz="2700" b="1" spc="570" dirty="0">
                <a:latin typeface="Trebuchet MS"/>
                <a:cs typeface="Trebuchet MS"/>
              </a:rPr>
              <a:t>-</a:t>
            </a:r>
            <a:r>
              <a:rPr sz="2700" b="1" dirty="0">
                <a:latin typeface="Trebuchet MS"/>
                <a:cs typeface="Trebuchet MS"/>
              </a:rPr>
              <a:t>			</a:t>
            </a:r>
            <a:r>
              <a:rPr sz="2700" dirty="0">
                <a:latin typeface="Lucida Sans Unicode"/>
                <a:cs typeface="Lucida Sans Unicode"/>
              </a:rPr>
              <a:t>Si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e  </a:t>
            </a:r>
            <a:r>
              <a:rPr sz="2700" spc="-5" dirty="0">
                <a:latin typeface="Lucida Sans Unicode"/>
                <a:cs typeface="Lucida Sans Unicode"/>
              </a:rPr>
              <a:t>we’re</a:t>
            </a:r>
            <a:r>
              <a:rPr sz="2700" spc="29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building</a:t>
            </a:r>
            <a:r>
              <a:rPr sz="2700" spc="28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spc="2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Application</a:t>
            </a:r>
            <a:r>
              <a:rPr sz="2700" spc="295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of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voice</a:t>
            </a:r>
            <a:r>
              <a:rPr sz="2700" spc="27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assistant,</a:t>
            </a:r>
            <a:r>
              <a:rPr sz="2700" spc="28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one</a:t>
            </a:r>
            <a:r>
              <a:rPr sz="2700" spc="28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of</a:t>
            </a:r>
            <a:r>
              <a:rPr sz="2700" spc="28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the</a:t>
            </a:r>
            <a:r>
              <a:rPr sz="2700" spc="28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most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0" dirty="0">
                <a:latin typeface="Lucida Sans Unicode"/>
                <a:cs typeface="Lucida Sans Unicode"/>
              </a:rPr>
              <a:t>m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t		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5" dirty="0">
                <a:latin typeface="Lucida Sans Unicode"/>
                <a:cs typeface="Lucida Sans Unicode"/>
              </a:rPr>
              <a:t>h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spc="15" dirty="0">
                <a:latin typeface="Lucida Sans Unicode"/>
                <a:cs typeface="Lucida Sans Unicode"/>
              </a:rPr>
              <a:t>g</a:t>
            </a:r>
            <a:r>
              <a:rPr sz="2700" dirty="0">
                <a:latin typeface="Lucida Sans Unicode"/>
                <a:cs typeface="Lucida Sans Unicode"/>
              </a:rPr>
              <a:t>s	</a:t>
            </a:r>
            <a:r>
              <a:rPr sz="2700" spc="-2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n		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5" dirty="0">
                <a:latin typeface="Lucida Sans Unicode"/>
                <a:cs typeface="Lucida Sans Unicode"/>
              </a:rPr>
              <a:t>h</a:t>
            </a:r>
            <a:r>
              <a:rPr sz="2700" dirty="0">
                <a:latin typeface="Lucida Sans Unicode"/>
                <a:cs typeface="Lucida Sans Unicode"/>
              </a:rPr>
              <a:t>is	</a:t>
            </a:r>
            <a:r>
              <a:rPr sz="2700" spc="-2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s		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5" dirty="0">
                <a:latin typeface="Lucida Sans Unicode"/>
                <a:cs typeface="Lucida Sans Unicode"/>
              </a:rPr>
              <a:t>h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t  </a:t>
            </a:r>
            <a:r>
              <a:rPr sz="2700" spc="-10" dirty="0">
                <a:latin typeface="Lucida Sans Unicode"/>
                <a:cs typeface="Lucida Sans Unicode"/>
              </a:rPr>
              <a:t>y</a:t>
            </a:r>
            <a:r>
              <a:rPr sz="2700" spc="15" dirty="0">
                <a:latin typeface="Lucida Sans Unicode"/>
                <a:cs typeface="Lucida Sans Unicode"/>
              </a:rPr>
              <a:t>o</a:t>
            </a:r>
            <a:r>
              <a:rPr sz="2700" spc="-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r	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ssis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t	</a:t>
            </a:r>
            <a:r>
              <a:rPr sz="2700" spc="-25" dirty="0">
                <a:latin typeface="Lucida Sans Unicode"/>
                <a:cs typeface="Lucida Sans Unicode"/>
              </a:rPr>
              <a:t>r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spc="15" dirty="0">
                <a:latin typeface="Lucida Sans Unicode"/>
                <a:cs typeface="Lucida Sans Unicode"/>
              </a:rPr>
              <a:t>g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0" dirty="0">
                <a:latin typeface="Lucida Sans Unicode"/>
                <a:cs typeface="Lucida Sans Unicode"/>
              </a:rPr>
              <a:t>z</a:t>
            </a:r>
            <a:r>
              <a:rPr sz="2700" spc="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s		</a:t>
            </a:r>
            <a:r>
              <a:rPr sz="2700" spc="-10" dirty="0">
                <a:latin typeface="Lucida Sans Unicode"/>
                <a:cs typeface="Lucida Sans Unicode"/>
              </a:rPr>
              <a:t>y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spc="2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r  </a:t>
            </a:r>
            <a:r>
              <a:rPr sz="2700" spc="5" dirty="0">
                <a:latin typeface="Lucida Sans Unicode"/>
                <a:cs typeface="Lucida Sans Unicode"/>
              </a:rPr>
              <a:t>v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i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e		</a:t>
            </a:r>
            <a:r>
              <a:rPr sz="2700" spc="10" dirty="0">
                <a:latin typeface="Lucida Sans Unicode"/>
                <a:cs typeface="Lucida Sans Unicode"/>
              </a:rPr>
              <a:t>(</a:t>
            </a:r>
            <a:r>
              <a:rPr sz="2700" spc="15" dirty="0">
                <a:latin typeface="Lucida Sans Unicode"/>
                <a:cs typeface="Lucida Sans Unicode"/>
              </a:rPr>
              <a:t>m</a:t>
            </a:r>
            <a:r>
              <a:rPr sz="2700" spc="-20" dirty="0">
                <a:latin typeface="Lucida Sans Unicode"/>
                <a:cs typeface="Lucida Sans Unicode"/>
              </a:rPr>
              <a:t>e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2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s	</a:t>
            </a:r>
            <a:r>
              <a:rPr sz="2700" spc="-5" dirty="0">
                <a:latin typeface="Lucida Sans Unicode"/>
                <a:cs typeface="Lucida Sans Unicode"/>
              </a:rPr>
              <a:t>wh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t	</a:t>
            </a:r>
            <a:r>
              <a:rPr sz="2700" spc="20" dirty="0">
                <a:latin typeface="Lucida Sans Unicode"/>
                <a:cs typeface="Lucida Sans Unicode"/>
              </a:rPr>
              <a:t>y</a:t>
            </a:r>
            <a:r>
              <a:rPr sz="2700" spc="-1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u	</a:t>
            </a:r>
            <a:r>
              <a:rPr sz="2700" spc="-5" dirty="0">
                <a:latin typeface="Lucida Sans Unicode"/>
                <a:cs typeface="Lucida Sans Unicode"/>
              </a:rPr>
              <a:t>w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t	</a:t>
            </a:r>
            <a:r>
              <a:rPr sz="2700" spc="1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  say/</a:t>
            </a:r>
            <a:r>
              <a:rPr sz="2700" spc="17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ask).</a:t>
            </a:r>
            <a:r>
              <a:rPr sz="2700" spc="17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2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install</a:t>
            </a:r>
            <a:r>
              <a:rPr sz="2700" spc="1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this</a:t>
            </a:r>
            <a:r>
              <a:rPr sz="2700" spc="1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module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type</a:t>
            </a:r>
            <a:r>
              <a:rPr sz="2700" spc="3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	</a:t>
            </a:r>
            <a:r>
              <a:rPr sz="2700" spc="-5" dirty="0">
                <a:latin typeface="Lucida Sans Unicode"/>
                <a:cs typeface="Lucida Sans Unicode"/>
              </a:rPr>
              <a:t>below</a:t>
            </a:r>
            <a:r>
              <a:rPr sz="2700" spc="3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command</a:t>
            </a:r>
            <a:r>
              <a:rPr sz="2700" spc="3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3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 </a:t>
            </a:r>
            <a:r>
              <a:rPr sz="2700" spc="-5" dirty="0">
                <a:latin typeface="Lucida Sans Unicode"/>
                <a:cs typeface="Lucida Sans Unicode"/>
              </a:rPr>
              <a:t> terminal.</a:t>
            </a:r>
            <a:endParaRPr sz="2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DA1BF"/>
              </a:buClr>
              <a:buFont typeface="Wingdings"/>
              <a:buChar char=""/>
            </a:pPr>
            <a:endParaRPr sz="2400" dirty="0">
              <a:latin typeface="Lucida Sans Unicode"/>
              <a:cs typeface="Lucida Sans Unicode"/>
            </a:endParaRPr>
          </a:p>
          <a:p>
            <a:pPr marL="269875" marR="6350" indent="-256540" algn="just">
              <a:lnSpc>
                <a:spcPts val="2920"/>
              </a:lnSpc>
              <a:buClr>
                <a:srgbClr val="2DA1BF"/>
              </a:buClr>
              <a:buSzPct val="66666"/>
              <a:buFont typeface="Wingdings"/>
              <a:buChar char=""/>
              <a:tabLst>
                <a:tab pos="270510" algn="l"/>
              </a:tabLst>
            </a:pPr>
            <a:r>
              <a:rPr sz="2700" b="1" spc="15" dirty="0">
                <a:latin typeface="Trebuchet MS"/>
                <a:cs typeface="Trebuchet MS"/>
              </a:rPr>
              <a:t>web </a:t>
            </a:r>
            <a:r>
              <a:rPr sz="2700" b="1" spc="75" dirty="0">
                <a:latin typeface="Trebuchet MS"/>
                <a:cs typeface="Trebuchet MS"/>
              </a:rPr>
              <a:t>browser:- </a:t>
            </a:r>
            <a:r>
              <a:rPr sz="2700" spc="-5" dirty="0">
                <a:latin typeface="Lucida Sans Unicode"/>
                <a:cs typeface="Lucida Sans Unicode"/>
              </a:rPr>
              <a:t>To perform </a:t>
            </a:r>
            <a:r>
              <a:rPr sz="2700" spc="-15" dirty="0">
                <a:latin typeface="Lucida Sans Unicode"/>
                <a:cs typeface="Lucida Sans Unicode"/>
              </a:rPr>
              <a:t>Web 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Search.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This</a:t>
            </a:r>
            <a:r>
              <a:rPr sz="2700" dirty="0">
                <a:latin typeface="Lucida Sans Unicode"/>
                <a:cs typeface="Lucida Sans Unicode"/>
              </a:rPr>
              <a:t> module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comes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built-in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with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241198"/>
            <a:ext cx="5391785" cy="1074420"/>
            <a:chOff x="457200" y="6241198"/>
            <a:chExt cx="5391785" cy="1074420"/>
          </a:xfrm>
        </p:grpSpPr>
        <p:sp>
          <p:nvSpPr>
            <p:cNvPr id="3" name="object 3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3"/>
              <a:ext cx="3342132" cy="1065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4299" y="1259831"/>
            <a:ext cx="7736205" cy="49961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marR="7620" indent="-256540" algn="just">
              <a:lnSpc>
                <a:spcPts val="2480"/>
              </a:lnSpc>
              <a:spcBef>
                <a:spcPts val="420"/>
              </a:spcBef>
              <a:buClr>
                <a:srgbClr val="2DA1BF"/>
              </a:buClr>
              <a:buSzPct val="67391"/>
              <a:buFont typeface="Wingdings"/>
              <a:buChar char=""/>
              <a:tabLst>
                <a:tab pos="269240" algn="l"/>
              </a:tabLst>
            </a:pPr>
            <a:r>
              <a:rPr sz="2300" b="1" spc="50" dirty="0">
                <a:latin typeface="Trebuchet MS"/>
                <a:cs typeface="Trebuchet MS"/>
              </a:rPr>
              <a:t>wikipedia:-</a:t>
            </a:r>
            <a:r>
              <a:rPr sz="2300" b="1" spc="55" dirty="0">
                <a:latin typeface="Trebuchet MS"/>
                <a:cs typeface="Trebuchet MS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As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we</a:t>
            </a:r>
            <a:r>
              <a:rPr sz="2300" spc="5" dirty="0">
                <a:latin typeface="Lucida Sans Unicode"/>
                <a:cs typeface="Lucida Sans Unicode"/>
              </a:rPr>
              <a:t> all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know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Wikipedia</a:t>
            </a:r>
            <a:r>
              <a:rPr sz="2300" dirty="0">
                <a:latin typeface="Lucida Sans Unicode"/>
                <a:cs typeface="Lucida Sans Unicode"/>
              </a:rPr>
              <a:t> is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great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source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of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knowledge.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We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have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used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Wikipedia </a:t>
            </a:r>
            <a:r>
              <a:rPr sz="2300" dirty="0">
                <a:latin typeface="Lucida Sans Unicode"/>
                <a:cs typeface="Lucida Sans Unicode"/>
              </a:rPr>
              <a:t> module</a:t>
            </a:r>
            <a:r>
              <a:rPr sz="2300" spc="5" dirty="0">
                <a:latin typeface="Lucida Sans Unicode"/>
                <a:cs typeface="Lucida Sans Unicode"/>
              </a:rPr>
              <a:t> to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get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information</a:t>
            </a:r>
            <a:r>
              <a:rPr sz="2300" dirty="0">
                <a:latin typeface="Lucida Sans Unicode"/>
                <a:cs typeface="Lucida Sans Unicode"/>
              </a:rPr>
              <a:t> from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Wikipedia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or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perform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Wikipedia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search.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15" dirty="0">
                <a:latin typeface="Lucida Sans Unicode"/>
                <a:cs typeface="Lucida Sans Unicode"/>
              </a:rPr>
              <a:t>To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install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this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module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type</a:t>
            </a:r>
            <a:r>
              <a:rPr sz="2300" spc="6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the</a:t>
            </a:r>
            <a:r>
              <a:rPr sz="2300" spc="6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below</a:t>
            </a:r>
            <a:r>
              <a:rPr sz="2300" spc="6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command</a:t>
            </a:r>
            <a:r>
              <a:rPr sz="2300" spc="6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</a:t>
            </a:r>
            <a:r>
              <a:rPr sz="2300" spc="6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the</a:t>
            </a:r>
            <a:r>
              <a:rPr sz="2300" spc="68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terminal.</a:t>
            </a:r>
            <a:endParaRPr sz="2300" dirty="0">
              <a:latin typeface="Lucida Sans Unicode"/>
              <a:cs typeface="Lucida Sans Unicode"/>
            </a:endParaRPr>
          </a:p>
          <a:p>
            <a:pPr marL="286385" algn="just">
              <a:lnSpc>
                <a:spcPct val="100000"/>
              </a:lnSpc>
              <a:spcBef>
                <a:spcPts val="2585"/>
              </a:spcBef>
            </a:pPr>
            <a:r>
              <a:rPr sz="2300" dirty="0">
                <a:latin typeface="Lucida Sans Unicode"/>
                <a:cs typeface="Lucida Sans Unicode"/>
              </a:rPr>
              <a:t>pip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install</a:t>
            </a:r>
            <a:r>
              <a:rPr sz="2300" spc="-8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wikipedia</a:t>
            </a:r>
          </a:p>
          <a:p>
            <a:pPr marL="269875" indent="-256540" algn="just">
              <a:lnSpc>
                <a:spcPct val="100000"/>
              </a:lnSpc>
              <a:spcBef>
                <a:spcPts val="3010"/>
              </a:spcBef>
              <a:buClr>
                <a:srgbClr val="2DA1BF"/>
              </a:buClr>
              <a:buSzPct val="67391"/>
              <a:buFont typeface="Wingdings"/>
              <a:buChar char=""/>
              <a:tabLst>
                <a:tab pos="270510" algn="l"/>
              </a:tabLst>
            </a:pPr>
            <a:r>
              <a:rPr sz="2300" b="1" spc="80" dirty="0">
                <a:latin typeface="Trebuchet MS"/>
                <a:cs typeface="Trebuchet MS"/>
              </a:rPr>
              <a:t>os</a:t>
            </a:r>
            <a:r>
              <a:rPr sz="2300" spc="80" dirty="0">
                <a:latin typeface="Lucida Sans Unicode"/>
                <a:cs typeface="Lucida Sans Unicode"/>
              </a:rPr>
              <a:t>:-</a:t>
            </a:r>
            <a:endParaRPr sz="2300" dirty="0">
              <a:latin typeface="Lucida Sans Unicode"/>
              <a:cs typeface="Lucida Sans Unicode"/>
            </a:endParaRPr>
          </a:p>
          <a:p>
            <a:pPr marL="269875" marR="5080" indent="-70485" algn="just">
              <a:lnSpc>
                <a:spcPts val="2480"/>
              </a:lnSpc>
              <a:spcBef>
                <a:spcPts val="434"/>
              </a:spcBef>
            </a:pPr>
            <a:r>
              <a:rPr sz="2300" spc="-10" dirty="0">
                <a:latin typeface="Lucida Sans Unicode"/>
                <a:cs typeface="Lucida Sans Unicode"/>
              </a:rPr>
              <a:t>The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OS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module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15" dirty="0">
                <a:latin typeface="Lucida Sans Unicode"/>
                <a:cs typeface="Lucida Sans Unicode"/>
              </a:rPr>
              <a:t>in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Python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provides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functions</a:t>
            </a:r>
            <a:r>
              <a:rPr sz="2300" dirty="0">
                <a:latin typeface="Lucida Sans Unicode"/>
                <a:cs typeface="Lucida Sans Unicode"/>
              </a:rPr>
              <a:t> for 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interacting</a:t>
            </a:r>
            <a:r>
              <a:rPr sz="2300" dirty="0">
                <a:latin typeface="Lucida Sans Unicode"/>
                <a:cs typeface="Lucida Sans Unicode"/>
              </a:rPr>
              <a:t> with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operating</a:t>
            </a:r>
            <a:r>
              <a:rPr sz="2300" dirty="0">
                <a:latin typeface="Lucida Sans Unicode"/>
                <a:cs typeface="Lucida Sans Unicode"/>
              </a:rPr>
              <a:t> system.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OS</a:t>
            </a:r>
            <a:r>
              <a:rPr sz="2300" spc="-5" dirty="0">
                <a:latin typeface="Lucida Sans Unicode"/>
                <a:cs typeface="Lucida Sans Unicode"/>
              </a:rPr>
              <a:t> comes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under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Python’s</a:t>
            </a:r>
            <a:r>
              <a:rPr sz="2300" dirty="0">
                <a:latin typeface="Lucida Sans Unicode"/>
                <a:cs typeface="Lucida Sans Unicode"/>
              </a:rPr>
              <a:t> standard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utility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modules.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This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module </a:t>
            </a:r>
            <a:r>
              <a:rPr sz="2300" spc="-5" dirty="0">
                <a:latin typeface="Lucida Sans Unicode"/>
                <a:cs typeface="Lucida Sans Unicode"/>
              </a:rPr>
              <a:t>provides </a:t>
            </a:r>
            <a:r>
              <a:rPr sz="2300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portable way of </a:t>
            </a:r>
            <a:r>
              <a:rPr sz="2300" dirty="0">
                <a:latin typeface="Lucida Sans Unicode"/>
                <a:cs typeface="Lucida Sans Unicode"/>
              </a:rPr>
              <a:t>using </a:t>
            </a:r>
            <a:r>
              <a:rPr sz="2300" spc="-5" dirty="0">
                <a:latin typeface="Lucida Sans Unicode"/>
                <a:cs typeface="Lucida Sans Unicode"/>
              </a:rPr>
              <a:t>operating </a:t>
            </a:r>
            <a:r>
              <a:rPr sz="2300" dirty="0">
                <a:latin typeface="Lucida Sans Unicode"/>
                <a:cs typeface="Lucida Sans Unicode"/>
              </a:rPr>
              <a:t> system-dependent</a:t>
            </a:r>
            <a:r>
              <a:rPr sz="2300" spc="2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functionality.</a:t>
            </a:r>
            <a:r>
              <a:rPr sz="2300" spc="29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The</a:t>
            </a:r>
            <a:r>
              <a:rPr sz="2300" spc="2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*os*</a:t>
            </a:r>
            <a:r>
              <a:rPr sz="2300" spc="29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and</a:t>
            </a:r>
            <a:endParaRPr sz="2300" dirty="0">
              <a:latin typeface="Lucida Sans Unicode"/>
              <a:cs typeface="Lucida Sans Unicode"/>
            </a:endParaRPr>
          </a:p>
          <a:p>
            <a:pPr marL="269875">
              <a:lnSpc>
                <a:spcPts val="2465"/>
              </a:lnSpc>
            </a:pPr>
            <a:r>
              <a:rPr sz="2300" dirty="0">
                <a:latin typeface="Lucida Sans Unicode"/>
                <a:cs typeface="Lucida Sans Unicode"/>
              </a:rPr>
              <a:t>*os.path*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14" y="1229358"/>
            <a:ext cx="7506334" cy="21837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DA1BF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b="1" spc="65" dirty="0">
                <a:latin typeface="Trebuchet MS"/>
                <a:cs typeface="Trebuchet MS"/>
              </a:rPr>
              <a:t>smtplib</a:t>
            </a:r>
            <a:r>
              <a:rPr sz="2700" spc="65" dirty="0">
                <a:latin typeface="Lucida Sans Unicode"/>
                <a:cs typeface="Lucida Sans Unicode"/>
              </a:rPr>
              <a:t>:-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147955" algn="just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“smtplib”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creates</a:t>
            </a:r>
            <a:r>
              <a:rPr sz="2700" dirty="0">
                <a:latin typeface="Lucida Sans Unicode"/>
                <a:cs typeface="Lucida Sans Unicode"/>
              </a:rPr>
              <a:t> a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Simple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Mail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Transfer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Protocol client session </a:t>
            </a:r>
            <a:r>
              <a:rPr sz="2700" spc="-10" dirty="0">
                <a:latin typeface="Lucida Sans Unicode"/>
                <a:cs typeface="Lucida Sans Unicode"/>
              </a:rPr>
              <a:t>object </a:t>
            </a:r>
            <a:r>
              <a:rPr sz="2700" spc="-5" dirty="0">
                <a:latin typeface="Lucida Sans Unicode"/>
                <a:cs typeface="Lucida Sans Unicode"/>
              </a:rPr>
              <a:t>which </a:t>
            </a:r>
            <a:r>
              <a:rPr sz="2700" dirty="0">
                <a:latin typeface="Lucida Sans Unicode"/>
                <a:cs typeface="Lucida Sans Unicode"/>
              </a:rPr>
              <a:t>is used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to </a:t>
            </a:r>
            <a:r>
              <a:rPr sz="2700" dirty="0">
                <a:latin typeface="Lucida Sans Unicode"/>
                <a:cs typeface="Lucida Sans Unicode"/>
              </a:rPr>
              <a:t>send </a:t>
            </a:r>
            <a:r>
              <a:rPr sz="2700" spc="-5" dirty="0">
                <a:latin typeface="Lucida Sans Unicode"/>
                <a:cs typeface="Lucida Sans Unicode"/>
              </a:rPr>
              <a:t>emails </a:t>
            </a:r>
            <a:r>
              <a:rPr sz="2700" spc="-10" dirty="0">
                <a:latin typeface="Lucida Sans Unicode"/>
                <a:cs typeface="Lucida Sans Unicode"/>
              </a:rPr>
              <a:t>to </a:t>
            </a:r>
            <a:r>
              <a:rPr sz="2700" spc="-5" dirty="0">
                <a:latin typeface="Lucida Sans Unicode"/>
                <a:cs typeface="Lucida Sans Unicode"/>
              </a:rPr>
              <a:t>any </a:t>
            </a:r>
            <a:r>
              <a:rPr sz="2700" spc="-10" dirty="0">
                <a:latin typeface="Lucida Sans Unicode"/>
                <a:cs typeface="Lucida Sans Unicode"/>
              </a:rPr>
              <a:t>valid </a:t>
            </a:r>
            <a:r>
              <a:rPr sz="2700" spc="-5" dirty="0">
                <a:latin typeface="Lucida Sans Unicode"/>
                <a:cs typeface="Lucida Sans Unicode"/>
              </a:rPr>
              <a:t>email </a:t>
            </a:r>
            <a:r>
              <a:rPr sz="2700" spc="-15" dirty="0">
                <a:latin typeface="Lucida Sans Unicode"/>
                <a:cs typeface="Lucida Sans Unicode"/>
              </a:rPr>
              <a:t>id </a:t>
            </a:r>
            <a:r>
              <a:rPr sz="2700" spc="-10" dirty="0">
                <a:latin typeface="Lucida Sans Unicode"/>
                <a:cs typeface="Lucida Sans Unicode"/>
              </a:rPr>
              <a:t>on the </a:t>
            </a:r>
            <a:r>
              <a:rPr sz="2700" spc="-5" dirty="0">
                <a:latin typeface="Lucida Sans Unicode"/>
                <a:cs typeface="Lucida Sans Unicode"/>
              </a:rPr>
              <a:t> internet.</a:t>
            </a:r>
            <a:endParaRPr sz="2700" dirty="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4191000"/>
            <a:ext cx="8983980" cy="3124200"/>
            <a:chOff x="457200" y="4191000"/>
            <a:chExt cx="8983980" cy="3124200"/>
          </a:xfrm>
        </p:grpSpPr>
        <p:sp>
          <p:nvSpPr>
            <p:cNvPr id="4" name="object 4"/>
            <p:cNvSpPr/>
            <p:nvPr/>
          </p:nvSpPr>
          <p:spPr>
            <a:xfrm>
              <a:off x="957072" y="6402323"/>
              <a:ext cx="4892040" cy="913130"/>
            </a:xfrm>
            <a:custGeom>
              <a:avLst/>
              <a:gdLst/>
              <a:ahLst/>
              <a:cxnLst/>
              <a:rect l="l" t="t" r="r" b="b"/>
              <a:pathLst>
                <a:path w="4892040" h="913129">
                  <a:moveTo>
                    <a:pt x="98059" y="24274"/>
                  </a:moveTo>
                  <a:lnTo>
                    <a:pt x="0" y="6096"/>
                  </a:lnTo>
                  <a:lnTo>
                    <a:pt x="1523" y="0"/>
                  </a:lnTo>
                  <a:lnTo>
                    <a:pt x="98059" y="24274"/>
                  </a:lnTo>
                  <a:close/>
                </a:path>
                <a:path w="4892040" h="913129">
                  <a:moveTo>
                    <a:pt x="4891481" y="912876"/>
                  </a:moveTo>
                  <a:lnTo>
                    <a:pt x="3631902" y="912876"/>
                  </a:lnTo>
                  <a:lnTo>
                    <a:pt x="98059" y="24274"/>
                  </a:lnTo>
                  <a:lnTo>
                    <a:pt x="4891481" y="912876"/>
                  </a:lnTo>
                  <a:close/>
                </a:path>
              </a:pathLst>
            </a:custGeom>
            <a:solidFill>
              <a:srgbClr val="9ECADB">
                <a:alpha val="3984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43356" y="6396228"/>
              <a:ext cx="3649345" cy="919480"/>
            </a:xfrm>
            <a:custGeom>
              <a:avLst/>
              <a:gdLst/>
              <a:ahLst/>
              <a:cxnLst/>
              <a:rect l="l" t="t" r="r" b="b"/>
              <a:pathLst>
                <a:path w="3649345" h="919479">
                  <a:moveTo>
                    <a:pt x="3648770" y="918971"/>
                  </a:moveTo>
                  <a:lnTo>
                    <a:pt x="2866088" y="918971"/>
                  </a:lnTo>
                  <a:lnTo>
                    <a:pt x="7619" y="7619"/>
                  </a:lnTo>
                  <a:lnTo>
                    <a:pt x="0" y="0"/>
                  </a:lnTo>
                  <a:lnTo>
                    <a:pt x="3648770" y="918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249924"/>
              <a:ext cx="3342132" cy="1065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1198"/>
              <a:ext cx="3369828" cy="10740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9996" y="4191000"/>
              <a:ext cx="4901183" cy="2514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478</TotalTime>
  <Words>957</Words>
  <Application>Microsoft Office PowerPoint</Application>
  <PresentationFormat>Custom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Lucida Sans Unicode</vt:lpstr>
      <vt:lpstr>Segoe UI Symbol</vt:lpstr>
      <vt:lpstr>Trebuchet MS</vt:lpstr>
      <vt:lpstr>Wingdings</vt:lpstr>
      <vt:lpstr>Mesh</vt:lpstr>
      <vt:lpstr>PowerPoint Presentation</vt:lpstr>
      <vt:lpstr>CONTENT:-</vt:lpstr>
      <vt:lpstr>PowerPoint Presentation</vt:lpstr>
      <vt:lpstr>Why become a virtual assistant?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Assistant basically consists of three layers:</vt:lpstr>
      <vt:lpstr>PowerPoint Presentation</vt:lpstr>
      <vt:lpstr>PowerPoint Presentation</vt:lpstr>
      <vt:lpstr>User</vt:lpstr>
      <vt:lpstr>PowerPoint Presentation</vt:lpstr>
      <vt:lpstr>PowerPoint Presentation</vt:lpstr>
      <vt:lpstr>                            Advantages:-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mehak</dc:title>
  <dc:creator>hp</dc:creator>
  <cp:lastModifiedBy>Harsha Thakur</cp:lastModifiedBy>
  <cp:revision>6</cp:revision>
  <dcterms:created xsi:type="dcterms:W3CDTF">2021-11-25T14:29:07Z</dcterms:created>
  <dcterms:modified xsi:type="dcterms:W3CDTF">2021-11-30T08:53:27Z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2021-05-24T00:00:00Z</vt:filetime>
  </property>
  <property fmtid="{D5CDD505-2E9C-101B-9397-08002B2CF9AE}" pid="3" name="LastSaved">
    <vt:filetime>2021-11-25T00:00:00Z</vt:filetime>
  </property>
</Properties>
</file>