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0"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ya Gopalakrishnan" userId="77ada5d6d214050f" providerId="LiveId" clId="{1774A6CB-D751-47CF-A24D-0C4096AC561E}"/>
    <pc:docChg chg="undo redo custSel addSld modSld">
      <pc:chgData name="Sreya Gopalakrishnan" userId="77ada5d6d214050f" providerId="LiveId" clId="{1774A6CB-D751-47CF-A24D-0C4096AC561E}" dt="2024-11-15T14:56:59.384" v="1518" actId="1076"/>
      <pc:docMkLst>
        <pc:docMk/>
      </pc:docMkLst>
      <pc:sldChg chg="modSp mod">
        <pc:chgData name="Sreya Gopalakrishnan" userId="77ada5d6d214050f" providerId="LiveId" clId="{1774A6CB-D751-47CF-A24D-0C4096AC561E}" dt="2024-11-14T06:43:51.360" v="1182" actId="20577"/>
        <pc:sldMkLst>
          <pc:docMk/>
          <pc:sldMk cId="179966433" sldId="256"/>
        </pc:sldMkLst>
        <pc:spChg chg="mod">
          <ac:chgData name="Sreya Gopalakrishnan" userId="77ada5d6d214050f" providerId="LiveId" clId="{1774A6CB-D751-47CF-A24D-0C4096AC561E}" dt="2024-11-14T06:39:15.830" v="829" actId="20577"/>
          <ac:spMkLst>
            <pc:docMk/>
            <pc:sldMk cId="179966433" sldId="256"/>
            <ac:spMk id="2" creationId="{08B8702D-8405-4FF4-B318-84563025CCA5}"/>
          </ac:spMkLst>
        </pc:spChg>
        <pc:spChg chg="mod">
          <ac:chgData name="Sreya Gopalakrishnan" userId="77ada5d6d214050f" providerId="LiveId" clId="{1774A6CB-D751-47CF-A24D-0C4096AC561E}" dt="2024-11-14T06:43:51.360" v="1182" actId="20577"/>
          <ac:spMkLst>
            <pc:docMk/>
            <pc:sldMk cId="179966433" sldId="256"/>
            <ac:spMk id="3" creationId="{7ACE7AB9-C02B-458F-9BDE-2419256B73A1}"/>
          </ac:spMkLst>
        </pc:spChg>
      </pc:sldChg>
      <pc:sldChg chg="modSp mod">
        <pc:chgData name="Sreya Gopalakrishnan" userId="77ada5d6d214050f" providerId="LiveId" clId="{1774A6CB-D751-47CF-A24D-0C4096AC561E}" dt="2024-11-14T06:36:42.164" v="719" actId="120"/>
        <pc:sldMkLst>
          <pc:docMk/>
          <pc:sldMk cId="3884453071" sldId="257"/>
        </pc:sldMkLst>
        <pc:spChg chg="mod">
          <ac:chgData name="Sreya Gopalakrishnan" userId="77ada5d6d214050f" providerId="LiveId" clId="{1774A6CB-D751-47CF-A24D-0C4096AC561E}" dt="2024-11-14T06:36:08.028" v="717" actId="20577"/>
          <ac:spMkLst>
            <pc:docMk/>
            <pc:sldMk cId="3884453071" sldId="257"/>
            <ac:spMk id="2" creationId="{8A727DDA-C840-4036-BC0C-9F8FE9402979}"/>
          </ac:spMkLst>
        </pc:spChg>
        <pc:spChg chg="mod">
          <ac:chgData name="Sreya Gopalakrishnan" userId="77ada5d6d214050f" providerId="LiveId" clId="{1774A6CB-D751-47CF-A24D-0C4096AC561E}" dt="2024-11-14T06:36:42.164" v="719" actId="120"/>
          <ac:spMkLst>
            <pc:docMk/>
            <pc:sldMk cId="3884453071" sldId="257"/>
            <ac:spMk id="3" creationId="{057929BC-B025-4F06-81E7-FD419951C94E}"/>
          </ac:spMkLst>
        </pc:spChg>
      </pc:sldChg>
      <pc:sldChg chg="modSp mod">
        <pc:chgData name="Sreya Gopalakrishnan" userId="77ada5d6d214050f" providerId="LiveId" clId="{1774A6CB-D751-47CF-A24D-0C4096AC561E}" dt="2024-11-15T12:57:56.615" v="1293" actId="20577"/>
        <pc:sldMkLst>
          <pc:docMk/>
          <pc:sldMk cId="2813769793" sldId="260"/>
        </pc:sldMkLst>
        <pc:spChg chg="mod">
          <ac:chgData name="Sreya Gopalakrishnan" userId="77ada5d6d214050f" providerId="LiveId" clId="{1774A6CB-D751-47CF-A24D-0C4096AC561E}" dt="2024-11-15T12:57:56.615" v="1293" actId="20577"/>
          <ac:spMkLst>
            <pc:docMk/>
            <pc:sldMk cId="2813769793" sldId="260"/>
            <ac:spMk id="2" creationId="{0AD55DF6-8905-469F-B97C-AE9C756778A5}"/>
          </ac:spMkLst>
        </pc:spChg>
        <pc:spChg chg="mod">
          <ac:chgData name="Sreya Gopalakrishnan" userId="77ada5d6d214050f" providerId="LiveId" clId="{1774A6CB-D751-47CF-A24D-0C4096AC561E}" dt="2024-11-15T12:50:10.136" v="1189" actId="21"/>
          <ac:spMkLst>
            <pc:docMk/>
            <pc:sldMk cId="2813769793" sldId="260"/>
            <ac:spMk id="4" creationId="{0D7AFF03-6A38-4BBD-89E4-2096120AB820}"/>
          </ac:spMkLst>
        </pc:spChg>
      </pc:sldChg>
      <pc:sldChg chg="modSp mod">
        <pc:chgData name="Sreya Gopalakrishnan" userId="77ada5d6d214050f" providerId="LiveId" clId="{1774A6CB-D751-47CF-A24D-0C4096AC561E}" dt="2024-11-15T12:50:31.866" v="1191" actId="21"/>
        <pc:sldMkLst>
          <pc:docMk/>
          <pc:sldMk cId="2143448525" sldId="261"/>
        </pc:sldMkLst>
        <pc:spChg chg="mod">
          <ac:chgData name="Sreya Gopalakrishnan" userId="77ada5d6d214050f" providerId="LiveId" clId="{1774A6CB-D751-47CF-A24D-0C4096AC561E}" dt="2024-11-15T12:50:31.866" v="1191" actId="21"/>
          <ac:spMkLst>
            <pc:docMk/>
            <pc:sldMk cId="2143448525" sldId="261"/>
            <ac:spMk id="3" creationId="{CF19CFC3-497C-4E5F-9E30-95F69F18FF1D}"/>
          </ac:spMkLst>
        </pc:spChg>
      </pc:sldChg>
      <pc:sldChg chg="modSp mod">
        <pc:chgData name="Sreya Gopalakrishnan" userId="77ada5d6d214050f" providerId="LiveId" clId="{1774A6CB-D751-47CF-A24D-0C4096AC561E}" dt="2024-11-15T12:50:51.311" v="1193" actId="21"/>
        <pc:sldMkLst>
          <pc:docMk/>
          <pc:sldMk cId="796394747" sldId="262"/>
        </pc:sldMkLst>
        <pc:spChg chg="mod">
          <ac:chgData name="Sreya Gopalakrishnan" userId="77ada5d6d214050f" providerId="LiveId" clId="{1774A6CB-D751-47CF-A24D-0C4096AC561E}" dt="2024-11-15T12:50:51.311" v="1193" actId="21"/>
          <ac:spMkLst>
            <pc:docMk/>
            <pc:sldMk cId="796394747" sldId="262"/>
            <ac:spMk id="3" creationId="{7ACE4C01-3211-4A73-A3BA-D63EAFA7A91B}"/>
          </ac:spMkLst>
        </pc:spChg>
      </pc:sldChg>
      <pc:sldChg chg="modSp mod">
        <pc:chgData name="Sreya Gopalakrishnan" userId="77ada5d6d214050f" providerId="LiveId" clId="{1774A6CB-D751-47CF-A24D-0C4096AC561E}" dt="2024-11-15T12:51:12.746" v="1195" actId="21"/>
        <pc:sldMkLst>
          <pc:docMk/>
          <pc:sldMk cId="944001973" sldId="263"/>
        </pc:sldMkLst>
        <pc:spChg chg="mod">
          <ac:chgData name="Sreya Gopalakrishnan" userId="77ada5d6d214050f" providerId="LiveId" clId="{1774A6CB-D751-47CF-A24D-0C4096AC561E}" dt="2024-11-15T12:51:12.746" v="1195" actId="21"/>
          <ac:spMkLst>
            <pc:docMk/>
            <pc:sldMk cId="944001973" sldId="263"/>
            <ac:spMk id="3" creationId="{9974F98E-FD4B-419A-B6E4-4897616DBF72}"/>
          </ac:spMkLst>
        </pc:spChg>
      </pc:sldChg>
      <pc:sldChg chg="modSp mod">
        <pc:chgData name="Sreya Gopalakrishnan" userId="77ada5d6d214050f" providerId="LiveId" clId="{1774A6CB-D751-47CF-A24D-0C4096AC561E}" dt="2024-11-15T12:51:31.370" v="1197" actId="21"/>
        <pc:sldMkLst>
          <pc:docMk/>
          <pc:sldMk cId="3897568370" sldId="264"/>
        </pc:sldMkLst>
        <pc:spChg chg="mod">
          <ac:chgData name="Sreya Gopalakrishnan" userId="77ada5d6d214050f" providerId="LiveId" clId="{1774A6CB-D751-47CF-A24D-0C4096AC561E}" dt="2024-11-15T12:51:31.370" v="1197" actId="21"/>
          <ac:spMkLst>
            <pc:docMk/>
            <pc:sldMk cId="3897568370" sldId="264"/>
            <ac:spMk id="3" creationId="{FF9E2A31-04A7-41D0-8A7B-A87EE7FD3A82}"/>
          </ac:spMkLst>
        </pc:spChg>
      </pc:sldChg>
      <pc:sldChg chg="delSp modSp mod">
        <pc:chgData name="Sreya Gopalakrishnan" userId="77ada5d6d214050f" providerId="LiveId" clId="{1774A6CB-D751-47CF-A24D-0C4096AC561E}" dt="2024-11-15T12:52:26.269" v="1206" actId="21"/>
        <pc:sldMkLst>
          <pc:docMk/>
          <pc:sldMk cId="853912521" sldId="265"/>
        </pc:sldMkLst>
        <pc:spChg chg="mod">
          <ac:chgData name="Sreya Gopalakrishnan" userId="77ada5d6d214050f" providerId="LiveId" clId="{1774A6CB-D751-47CF-A24D-0C4096AC561E}" dt="2024-11-15T12:52:26.269" v="1206" actId="21"/>
          <ac:spMkLst>
            <pc:docMk/>
            <pc:sldMk cId="853912521" sldId="265"/>
            <ac:spMk id="3" creationId="{C2F4B379-F690-48DC-ABC1-4211F0EECC2B}"/>
          </ac:spMkLst>
        </pc:spChg>
        <pc:spChg chg="del mod">
          <ac:chgData name="Sreya Gopalakrishnan" userId="77ada5d6d214050f" providerId="LiveId" clId="{1774A6CB-D751-47CF-A24D-0C4096AC561E}" dt="2024-11-15T12:52:02.967" v="1204"/>
          <ac:spMkLst>
            <pc:docMk/>
            <pc:sldMk cId="853912521" sldId="265"/>
            <ac:spMk id="4" creationId="{8605D450-9245-43EC-B8C6-CCA59DCACC67}"/>
          </ac:spMkLst>
        </pc:spChg>
        <pc:spChg chg="del mod">
          <ac:chgData name="Sreya Gopalakrishnan" userId="77ada5d6d214050f" providerId="LiveId" clId="{1774A6CB-D751-47CF-A24D-0C4096AC561E}" dt="2024-11-15T12:52:02.956" v="1202" actId="478"/>
          <ac:spMkLst>
            <pc:docMk/>
            <pc:sldMk cId="853912521" sldId="265"/>
            <ac:spMk id="6" creationId="{ABA700AA-973F-432C-89C2-7ED1BEEFB94F}"/>
          </ac:spMkLst>
        </pc:spChg>
      </pc:sldChg>
      <pc:sldChg chg="modSp mod">
        <pc:chgData name="Sreya Gopalakrishnan" userId="77ada5d6d214050f" providerId="LiveId" clId="{1774A6CB-D751-47CF-A24D-0C4096AC561E}" dt="2024-11-15T12:52:43.646" v="1208" actId="21"/>
        <pc:sldMkLst>
          <pc:docMk/>
          <pc:sldMk cId="3910902669" sldId="266"/>
        </pc:sldMkLst>
        <pc:spChg chg="mod">
          <ac:chgData name="Sreya Gopalakrishnan" userId="77ada5d6d214050f" providerId="LiveId" clId="{1774A6CB-D751-47CF-A24D-0C4096AC561E}" dt="2024-11-15T12:52:43.646" v="1208" actId="21"/>
          <ac:spMkLst>
            <pc:docMk/>
            <pc:sldMk cId="3910902669" sldId="266"/>
            <ac:spMk id="3" creationId="{68AD3793-4DCD-4C93-88A2-3ECA9258C25F}"/>
          </ac:spMkLst>
        </pc:spChg>
      </pc:sldChg>
      <pc:sldChg chg="modSp mod">
        <pc:chgData name="Sreya Gopalakrishnan" userId="77ada5d6d214050f" providerId="LiveId" clId="{1774A6CB-D751-47CF-A24D-0C4096AC561E}" dt="2024-11-15T12:57:45.325" v="1288" actId="20577"/>
        <pc:sldMkLst>
          <pc:docMk/>
          <pc:sldMk cId="3984108071" sldId="267"/>
        </pc:sldMkLst>
        <pc:spChg chg="mod">
          <ac:chgData name="Sreya Gopalakrishnan" userId="77ada5d6d214050f" providerId="LiveId" clId="{1774A6CB-D751-47CF-A24D-0C4096AC561E}" dt="2024-11-15T12:57:45.325" v="1288" actId="20577"/>
          <ac:spMkLst>
            <pc:docMk/>
            <pc:sldMk cId="3984108071" sldId="267"/>
            <ac:spMk id="3" creationId="{9265B4F9-28BA-4427-BC2A-5527DFD858B6}"/>
          </ac:spMkLst>
        </pc:spChg>
      </pc:sldChg>
      <pc:sldChg chg="modSp mod">
        <pc:chgData name="Sreya Gopalakrishnan" userId="77ada5d6d214050f" providerId="LiveId" clId="{1774A6CB-D751-47CF-A24D-0C4096AC561E}" dt="2024-11-15T12:55:56.478" v="1240" actId="21"/>
        <pc:sldMkLst>
          <pc:docMk/>
          <pc:sldMk cId="264473160" sldId="268"/>
        </pc:sldMkLst>
        <pc:spChg chg="mod">
          <ac:chgData name="Sreya Gopalakrishnan" userId="77ada5d6d214050f" providerId="LiveId" clId="{1774A6CB-D751-47CF-A24D-0C4096AC561E}" dt="2024-11-15T12:55:56.478" v="1240" actId="21"/>
          <ac:spMkLst>
            <pc:docMk/>
            <pc:sldMk cId="264473160" sldId="268"/>
            <ac:spMk id="3" creationId="{CB16A2B3-DC3A-40B8-B9BA-56A7E6A01558}"/>
          </ac:spMkLst>
        </pc:spChg>
      </pc:sldChg>
      <pc:sldChg chg="modSp mod">
        <pc:chgData name="Sreya Gopalakrishnan" userId="77ada5d6d214050f" providerId="LiveId" clId="{1774A6CB-D751-47CF-A24D-0C4096AC561E}" dt="2024-11-15T12:56:25.409" v="1268" actId="21"/>
        <pc:sldMkLst>
          <pc:docMk/>
          <pc:sldMk cId="176820320" sldId="269"/>
        </pc:sldMkLst>
        <pc:spChg chg="mod">
          <ac:chgData name="Sreya Gopalakrishnan" userId="77ada5d6d214050f" providerId="LiveId" clId="{1774A6CB-D751-47CF-A24D-0C4096AC561E}" dt="2024-11-15T12:56:25.409" v="1268" actId="21"/>
          <ac:spMkLst>
            <pc:docMk/>
            <pc:sldMk cId="176820320" sldId="269"/>
            <ac:spMk id="3" creationId="{B1889F53-B6A5-4417-AC3E-5E48F3FD5597}"/>
          </ac:spMkLst>
        </pc:spChg>
      </pc:sldChg>
      <pc:sldChg chg="modSp mod">
        <pc:chgData name="Sreya Gopalakrishnan" userId="77ada5d6d214050f" providerId="LiveId" clId="{1774A6CB-D751-47CF-A24D-0C4096AC561E}" dt="2024-11-15T12:56:44.782" v="1270" actId="21"/>
        <pc:sldMkLst>
          <pc:docMk/>
          <pc:sldMk cId="3091102418" sldId="270"/>
        </pc:sldMkLst>
        <pc:spChg chg="mod">
          <ac:chgData name="Sreya Gopalakrishnan" userId="77ada5d6d214050f" providerId="LiveId" clId="{1774A6CB-D751-47CF-A24D-0C4096AC561E}" dt="2024-11-15T12:56:44.782" v="1270" actId="21"/>
          <ac:spMkLst>
            <pc:docMk/>
            <pc:sldMk cId="3091102418" sldId="270"/>
            <ac:spMk id="3" creationId="{64853705-5479-4488-9FFE-2470EAF0D7BD}"/>
          </ac:spMkLst>
        </pc:spChg>
      </pc:sldChg>
      <pc:sldChg chg="modSp mod">
        <pc:chgData name="Sreya Gopalakrishnan" userId="77ada5d6d214050f" providerId="LiveId" clId="{1774A6CB-D751-47CF-A24D-0C4096AC561E}" dt="2024-11-15T12:59:38.874" v="1319" actId="21"/>
        <pc:sldMkLst>
          <pc:docMk/>
          <pc:sldMk cId="4235385635" sldId="271"/>
        </pc:sldMkLst>
        <pc:spChg chg="mod">
          <ac:chgData name="Sreya Gopalakrishnan" userId="77ada5d6d214050f" providerId="LiveId" clId="{1774A6CB-D751-47CF-A24D-0C4096AC561E}" dt="2024-11-15T12:59:38.874" v="1319" actId="21"/>
          <ac:spMkLst>
            <pc:docMk/>
            <pc:sldMk cId="4235385635" sldId="271"/>
            <ac:spMk id="3" creationId="{D98DBD8F-BCAA-4977-89F1-7500EB031790}"/>
          </ac:spMkLst>
        </pc:spChg>
      </pc:sldChg>
      <pc:sldChg chg="modSp mod">
        <pc:chgData name="Sreya Gopalakrishnan" userId="77ada5d6d214050f" providerId="LiveId" clId="{1774A6CB-D751-47CF-A24D-0C4096AC561E}" dt="2024-11-15T13:00:13.668" v="1443" actId="20577"/>
        <pc:sldMkLst>
          <pc:docMk/>
          <pc:sldMk cId="3454318955" sldId="272"/>
        </pc:sldMkLst>
        <pc:spChg chg="mod">
          <ac:chgData name="Sreya Gopalakrishnan" userId="77ada5d6d214050f" providerId="LiveId" clId="{1774A6CB-D751-47CF-A24D-0C4096AC561E}" dt="2024-11-15T13:00:13.668" v="1443" actId="20577"/>
          <ac:spMkLst>
            <pc:docMk/>
            <pc:sldMk cId="3454318955" sldId="272"/>
            <ac:spMk id="3" creationId="{BDE4ABDB-8908-4005-8C0C-8328659E2A3B}"/>
          </ac:spMkLst>
        </pc:spChg>
      </pc:sldChg>
      <pc:sldChg chg="modSp mod">
        <pc:chgData name="Sreya Gopalakrishnan" userId="77ada5d6d214050f" providerId="LiveId" clId="{1774A6CB-D751-47CF-A24D-0C4096AC561E}" dt="2024-11-15T13:00:35.529" v="1446" actId="21"/>
        <pc:sldMkLst>
          <pc:docMk/>
          <pc:sldMk cId="3884942626" sldId="273"/>
        </pc:sldMkLst>
        <pc:spChg chg="mod">
          <ac:chgData name="Sreya Gopalakrishnan" userId="77ada5d6d214050f" providerId="LiveId" clId="{1774A6CB-D751-47CF-A24D-0C4096AC561E}" dt="2024-11-15T13:00:35.529" v="1446" actId="21"/>
          <ac:spMkLst>
            <pc:docMk/>
            <pc:sldMk cId="3884942626" sldId="273"/>
            <ac:spMk id="3" creationId="{77861862-CDF0-44F5-943E-050758328DE8}"/>
          </ac:spMkLst>
        </pc:spChg>
      </pc:sldChg>
      <pc:sldChg chg="modSp mod">
        <pc:chgData name="Sreya Gopalakrishnan" userId="77ada5d6d214050f" providerId="LiveId" clId="{1774A6CB-D751-47CF-A24D-0C4096AC561E}" dt="2024-11-15T13:00:52.179" v="1449" actId="21"/>
        <pc:sldMkLst>
          <pc:docMk/>
          <pc:sldMk cId="2623885492" sldId="274"/>
        </pc:sldMkLst>
        <pc:spChg chg="mod">
          <ac:chgData name="Sreya Gopalakrishnan" userId="77ada5d6d214050f" providerId="LiveId" clId="{1774A6CB-D751-47CF-A24D-0C4096AC561E}" dt="2024-11-15T13:00:52.179" v="1449" actId="21"/>
          <ac:spMkLst>
            <pc:docMk/>
            <pc:sldMk cId="2623885492" sldId="274"/>
            <ac:spMk id="3" creationId="{1383E7C6-874C-49B9-B6F6-A9E730F39959}"/>
          </ac:spMkLst>
        </pc:spChg>
      </pc:sldChg>
      <pc:sldChg chg="modSp mod">
        <pc:chgData name="Sreya Gopalakrishnan" userId="77ada5d6d214050f" providerId="LiveId" clId="{1774A6CB-D751-47CF-A24D-0C4096AC561E}" dt="2024-11-15T13:01:14.389" v="1452" actId="21"/>
        <pc:sldMkLst>
          <pc:docMk/>
          <pc:sldMk cId="3902721173" sldId="275"/>
        </pc:sldMkLst>
        <pc:spChg chg="mod">
          <ac:chgData name="Sreya Gopalakrishnan" userId="77ada5d6d214050f" providerId="LiveId" clId="{1774A6CB-D751-47CF-A24D-0C4096AC561E}" dt="2024-11-15T13:01:14.389" v="1452" actId="21"/>
          <ac:spMkLst>
            <pc:docMk/>
            <pc:sldMk cId="3902721173" sldId="275"/>
            <ac:spMk id="3" creationId="{4F5EDCDE-0C68-4D81-90E7-5A59DE31D8C2}"/>
          </ac:spMkLst>
        </pc:spChg>
      </pc:sldChg>
      <pc:sldChg chg="modSp mod">
        <pc:chgData name="Sreya Gopalakrishnan" userId="77ada5d6d214050f" providerId="LiveId" clId="{1774A6CB-D751-47CF-A24D-0C4096AC561E}" dt="2024-11-15T13:01:32.614" v="1455" actId="21"/>
        <pc:sldMkLst>
          <pc:docMk/>
          <pc:sldMk cId="210537833" sldId="276"/>
        </pc:sldMkLst>
        <pc:spChg chg="mod">
          <ac:chgData name="Sreya Gopalakrishnan" userId="77ada5d6d214050f" providerId="LiveId" clId="{1774A6CB-D751-47CF-A24D-0C4096AC561E}" dt="2024-11-15T13:01:32.614" v="1455" actId="21"/>
          <ac:spMkLst>
            <pc:docMk/>
            <pc:sldMk cId="210537833" sldId="276"/>
            <ac:spMk id="5" creationId="{3F891875-C94F-42BD-AA87-9FDBC58731A2}"/>
          </ac:spMkLst>
        </pc:spChg>
      </pc:sldChg>
      <pc:sldChg chg="addSp delSp modSp mod">
        <pc:chgData name="Sreya Gopalakrishnan" userId="77ada5d6d214050f" providerId="LiveId" clId="{1774A6CB-D751-47CF-A24D-0C4096AC561E}" dt="2024-11-15T14:56:59.384" v="1518" actId="1076"/>
        <pc:sldMkLst>
          <pc:docMk/>
          <pc:sldMk cId="3543281678" sldId="277"/>
        </pc:sldMkLst>
        <pc:picChg chg="del">
          <ac:chgData name="Sreya Gopalakrishnan" userId="77ada5d6d214050f" providerId="LiveId" clId="{1774A6CB-D751-47CF-A24D-0C4096AC561E}" dt="2024-11-15T14:51:44.334" v="1464" actId="478"/>
          <ac:picMkLst>
            <pc:docMk/>
            <pc:sldMk cId="3543281678" sldId="277"/>
            <ac:picMk id="4" creationId="{3063EEF8-4A23-4059-A08B-E9D0E4F691F4}"/>
          </ac:picMkLst>
        </pc:picChg>
        <pc:picChg chg="add mod">
          <ac:chgData name="Sreya Gopalakrishnan" userId="77ada5d6d214050f" providerId="LiveId" clId="{1774A6CB-D751-47CF-A24D-0C4096AC561E}" dt="2024-11-15T14:56:53.730" v="1517" actId="1076"/>
          <ac:picMkLst>
            <pc:docMk/>
            <pc:sldMk cId="3543281678" sldId="277"/>
            <ac:picMk id="5" creationId="{84214BC0-248A-02F6-A711-7A16B57A3AB6}"/>
          </ac:picMkLst>
        </pc:picChg>
        <pc:picChg chg="add mod">
          <ac:chgData name="Sreya Gopalakrishnan" userId="77ada5d6d214050f" providerId="LiveId" clId="{1774A6CB-D751-47CF-A24D-0C4096AC561E}" dt="2024-11-15T14:56:59.384" v="1518" actId="1076"/>
          <ac:picMkLst>
            <pc:docMk/>
            <pc:sldMk cId="3543281678" sldId="277"/>
            <ac:picMk id="7" creationId="{59ED12C6-12EF-1C30-BE1F-D2CBCDAD6D49}"/>
          </ac:picMkLst>
        </pc:picChg>
        <pc:picChg chg="add del mod">
          <ac:chgData name="Sreya Gopalakrishnan" userId="77ada5d6d214050f" providerId="LiveId" clId="{1774A6CB-D751-47CF-A24D-0C4096AC561E}" dt="2024-11-15T14:55:08.425" v="1494" actId="21"/>
          <ac:picMkLst>
            <pc:docMk/>
            <pc:sldMk cId="3543281678" sldId="277"/>
            <ac:picMk id="9" creationId="{A28F93F6-E441-D557-34DF-213E0501416A}"/>
          </ac:picMkLst>
        </pc:picChg>
        <pc:picChg chg="add del mod">
          <ac:chgData name="Sreya Gopalakrishnan" userId="77ada5d6d214050f" providerId="LiveId" clId="{1774A6CB-D751-47CF-A24D-0C4096AC561E}" dt="2024-11-15T14:55:24.731" v="1498" actId="21"/>
          <ac:picMkLst>
            <pc:docMk/>
            <pc:sldMk cId="3543281678" sldId="277"/>
            <ac:picMk id="11" creationId="{4DA64B8A-5EB0-E8DC-D672-0DC8D83B2FC1}"/>
          </ac:picMkLst>
        </pc:picChg>
        <pc:picChg chg="add del mod">
          <ac:chgData name="Sreya Gopalakrishnan" userId="77ada5d6d214050f" providerId="LiveId" clId="{1774A6CB-D751-47CF-A24D-0C4096AC561E}" dt="2024-11-15T14:56:00.130" v="1506" actId="21"/>
          <ac:picMkLst>
            <pc:docMk/>
            <pc:sldMk cId="3543281678" sldId="277"/>
            <ac:picMk id="12" creationId="{BF966009-FE38-9D50-B86A-6AACF21B1BDF}"/>
          </ac:picMkLst>
        </pc:picChg>
      </pc:sldChg>
      <pc:sldChg chg="addSp delSp modSp mod">
        <pc:chgData name="Sreya Gopalakrishnan" userId="77ada5d6d214050f" providerId="LiveId" clId="{1774A6CB-D751-47CF-A24D-0C4096AC561E}" dt="2024-11-15T14:55:35.992" v="1501" actId="1076"/>
        <pc:sldMkLst>
          <pc:docMk/>
          <pc:sldMk cId="2500331150" sldId="278"/>
        </pc:sldMkLst>
        <pc:picChg chg="del">
          <ac:chgData name="Sreya Gopalakrishnan" userId="77ada5d6d214050f" providerId="LiveId" clId="{1774A6CB-D751-47CF-A24D-0C4096AC561E}" dt="2024-11-15T14:54:03.704" v="1483" actId="478"/>
          <ac:picMkLst>
            <pc:docMk/>
            <pc:sldMk cId="2500331150" sldId="278"/>
            <ac:picMk id="3" creationId="{DFCF87F3-1761-40C9-9CBE-8764E65320C0}"/>
          </ac:picMkLst>
        </pc:picChg>
        <pc:picChg chg="add del mod">
          <ac:chgData name="Sreya Gopalakrishnan" userId="77ada5d6d214050f" providerId="LiveId" clId="{1774A6CB-D751-47CF-A24D-0C4096AC561E}" dt="2024-11-15T14:54:52.707" v="1490" actId="21"/>
          <ac:picMkLst>
            <pc:docMk/>
            <pc:sldMk cId="2500331150" sldId="278"/>
            <ac:picMk id="4" creationId="{BF966009-FE38-9D50-B86A-6AACF21B1BDF}"/>
          </ac:picMkLst>
        </pc:picChg>
        <pc:picChg chg="add del mod">
          <ac:chgData name="Sreya Gopalakrishnan" userId="77ada5d6d214050f" providerId="LiveId" clId="{1774A6CB-D751-47CF-A24D-0C4096AC561E}" dt="2024-11-15T14:54:58.963" v="1492" actId="21"/>
          <ac:picMkLst>
            <pc:docMk/>
            <pc:sldMk cId="2500331150" sldId="278"/>
            <ac:picMk id="6" creationId="{D1EBD4DA-9B75-5D7D-3FD0-9EF54926163E}"/>
          </ac:picMkLst>
        </pc:picChg>
        <pc:picChg chg="add mod">
          <ac:chgData name="Sreya Gopalakrishnan" userId="77ada5d6d214050f" providerId="LiveId" clId="{1774A6CB-D751-47CF-A24D-0C4096AC561E}" dt="2024-11-15T14:55:35.992" v="1501" actId="1076"/>
          <ac:picMkLst>
            <pc:docMk/>
            <pc:sldMk cId="2500331150" sldId="278"/>
            <ac:picMk id="9" creationId="{A28F93F6-E441-D557-34DF-213E0501416A}"/>
          </ac:picMkLst>
        </pc:picChg>
        <pc:picChg chg="add mod">
          <ac:chgData name="Sreya Gopalakrishnan" userId="77ada5d6d214050f" providerId="LiveId" clId="{1774A6CB-D751-47CF-A24D-0C4096AC561E}" dt="2024-11-15T14:55:31.110" v="1500" actId="1076"/>
          <ac:picMkLst>
            <pc:docMk/>
            <pc:sldMk cId="2500331150" sldId="278"/>
            <ac:picMk id="11" creationId="{4DA64B8A-5EB0-E8DC-D672-0DC8D83B2FC1}"/>
          </ac:picMkLst>
        </pc:picChg>
      </pc:sldChg>
      <pc:sldChg chg="addSp delSp modSp mod delAnim">
        <pc:chgData name="Sreya Gopalakrishnan" userId="77ada5d6d214050f" providerId="LiveId" clId="{1774A6CB-D751-47CF-A24D-0C4096AC561E}" dt="2024-11-15T14:56:33.649" v="1515" actId="1076"/>
        <pc:sldMkLst>
          <pc:docMk/>
          <pc:sldMk cId="2772014432" sldId="279"/>
        </pc:sldMkLst>
        <pc:picChg chg="del">
          <ac:chgData name="Sreya Gopalakrishnan" userId="77ada5d6d214050f" providerId="LiveId" clId="{1774A6CB-D751-47CF-A24D-0C4096AC561E}" dt="2024-11-15T14:54:44.360" v="1489" actId="478"/>
          <ac:picMkLst>
            <pc:docMk/>
            <pc:sldMk cId="2772014432" sldId="279"/>
            <ac:picMk id="2" creationId="{03AA65FA-28AA-45E5-A930-96129AAEE6AA}"/>
          </ac:picMkLst>
        </pc:picChg>
        <pc:picChg chg="add del mod">
          <ac:chgData name="Sreya Gopalakrishnan" userId="77ada5d6d214050f" providerId="LiveId" clId="{1774A6CB-D751-47CF-A24D-0C4096AC561E}" dt="2024-11-15T14:55:42.725" v="1502" actId="21"/>
          <ac:picMkLst>
            <pc:docMk/>
            <pc:sldMk cId="2772014432" sldId="279"/>
            <ac:picMk id="4" creationId="{BF966009-FE38-9D50-B86A-6AACF21B1BDF}"/>
          </ac:picMkLst>
        </pc:picChg>
        <pc:picChg chg="add mod">
          <ac:chgData name="Sreya Gopalakrishnan" userId="77ada5d6d214050f" providerId="LiveId" clId="{1774A6CB-D751-47CF-A24D-0C4096AC561E}" dt="2024-11-15T14:56:33.649" v="1515" actId="1076"/>
          <ac:picMkLst>
            <pc:docMk/>
            <pc:sldMk cId="2772014432" sldId="279"/>
            <ac:picMk id="6" creationId="{D1EBD4DA-9B75-5D7D-3FD0-9EF54926163E}"/>
          </ac:picMkLst>
        </pc:picChg>
        <pc:picChg chg="add mod">
          <ac:chgData name="Sreya Gopalakrishnan" userId="77ada5d6d214050f" providerId="LiveId" clId="{1774A6CB-D751-47CF-A24D-0C4096AC561E}" dt="2024-11-15T14:56:25.850" v="1513" actId="1076"/>
          <ac:picMkLst>
            <pc:docMk/>
            <pc:sldMk cId="2772014432" sldId="279"/>
            <ac:picMk id="12" creationId="{BF966009-FE38-9D50-B86A-6AACF21B1BDF}"/>
          </ac:picMkLst>
        </pc:picChg>
      </pc:sldChg>
      <pc:sldChg chg="addSp modSp new mod">
        <pc:chgData name="Sreya Gopalakrishnan" userId="77ada5d6d214050f" providerId="LiveId" clId="{1774A6CB-D751-47CF-A24D-0C4096AC561E}" dt="2024-11-15T13:02:24.759" v="1463"/>
        <pc:sldMkLst>
          <pc:docMk/>
          <pc:sldMk cId="1634640427" sldId="280"/>
        </pc:sldMkLst>
        <pc:spChg chg="add mod">
          <ac:chgData name="Sreya Gopalakrishnan" userId="77ada5d6d214050f" providerId="LiveId" clId="{1774A6CB-D751-47CF-A24D-0C4096AC561E}" dt="2024-11-15T13:02:24.759" v="1463"/>
          <ac:spMkLst>
            <pc:docMk/>
            <pc:sldMk cId="1634640427" sldId="280"/>
            <ac:spMk id="2" creationId="{A89FF96C-BC82-ECA3-DFFB-9672ECBA0C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190446" y="2027687"/>
            <a:ext cx="8833447" cy="2802626"/>
          </a:xfrm>
        </p:spPr>
        <p:txBody>
          <a:bodyPr>
            <a:normAutofit/>
          </a:bodyPr>
          <a:lstStyle/>
          <a:p>
            <a:r>
              <a:rPr lang="en-US" sz="4400" dirty="0">
                <a:latin typeface="Times New Roman" panose="02020603050405020304" pitchFamily="18" charset="0"/>
                <a:cs typeface="Times New Roman" panose="02020603050405020304" pitchFamily="18" charset="0"/>
              </a:rPr>
              <a:t>     ANDROID APPLICATION FOR KEEPING UP WITH THE</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LATEST HEADLINES</a:t>
            </a: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1655545" y="4292867"/>
            <a:ext cx="10116152" cy="2425433"/>
          </a:xfrm>
        </p:spPr>
        <p:txBody>
          <a:bodyPr>
            <a:normAutofit/>
          </a:bodyPr>
          <a:lstStyle/>
          <a:p>
            <a:r>
              <a:rPr lang="en-US" dirty="0"/>
              <a:t>                                             </a:t>
            </a:r>
          </a:p>
          <a:p>
            <a:endParaRPr lang="en-US" dirty="0"/>
          </a:p>
          <a:p>
            <a:r>
              <a:rPr lang="en-US" dirty="0"/>
              <a:t>                                                                                                -HARSHITHAA. N (715522104022)                                                  </a:t>
            </a:r>
          </a:p>
          <a:p>
            <a:r>
              <a:rPr lang="en-US" dirty="0"/>
              <a:t>-SREYA. G (715522104051)</a:t>
            </a:r>
          </a:p>
          <a:p>
            <a:r>
              <a:rPr lang="en-US" dirty="0"/>
              <a:t>-AASTHA. V (715522104001)</a:t>
            </a:r>
          </a:p>
          <a:p>
            <a:r>
              <a:rPr lang="en-US" dirty="0"/>
              <a:t>-PREETHI. K (715522104040)</a:t>
            </a: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5B4F9-28BA-4427-BC2A-5527DFD858B6}"/>
              </a:ext>
            </a:extLst>
          </p:cNvPr>
          <p:cNvSpPr txBox="1"/>
          <p:nvPr/>
        </p:nvSpPr>
        <p:spPr>
          <a:xfrm>
            <a:off x="0" y="0"/>
            <a:ext cx="9144000" cy="8494633"/>
          </a:xfrm>
          <a:prstGeom prst="rect">
            <a:avLst/>
          </a:prstGeom>
          <a:noFill/>
        </p:spPr>
        <p:txBody>
          <a:bodyPr wrap="square">
            <a:spAutoFit/>
          </a:bodyPr>
          <a:lstStyle/>
          <a:p>
            <a:r>
              <a:rPr lang="en-US" dirty="0"/>
              <a:t> }</a:t>
            </a:r>
          </a:p>
          <a:p>
            <a:r>
              <a:rPr lang="en-US" dirty="0"/>
              <a:t>    @Composable</a:t>
            </a:r>
          </a:p>
          <a:p>
            <a:r>
              <a:rPr lang="en-US" dirty="0"/>
              <a:t>    fun </a:t>
            </a:r>
            <a:r>
              <a:rPr lang="en-US" dirty="0" err="1"/>
              <a:t>HtmlText</a:t>
            </a:r>
            <a:r>
              <a:rPr lang="en-US" dirty="0"/>
              <a:t>(html: String, modifier: Modifier = Modifier) {</a:t>
            </a:r>
          </a:p>
          <a:p>
            <a:r>
              <a:rPr lang="en-US" dirty="0"/>
              <a:t>        </a:t>
            </a:r>
            <a:r>
              <a:rPr lang="en-US" dirty="0" err="1"/>
              <a:t>AndroidView</a:t>
            </a:r>
            <a:r>
              <a:rPr lang="en-US" dirty="0"/>
              <a:t>(</a:t>
            </a:r>
          </a:p>
          <a:p>
            <a:r>
              <a:rPr lang="en-US" dirty="0"/>
              <a:t>            modifier = modifier</a:t>
            </a:r>
          </a:p>
          <a:p>
            <a:r>
              <a:rPr lang="en-US" dirty="0"/>
              <a:t>                .</a:t>
            </a:r>
            <a:r>
              <a:rPr lang="en-US" dirty="0" err="1"/>
              <a:t>fillMaxSize</a:t>
            </a:r>
            <a:r>
              <a:rPr lang="en-US" dirty="0"/>
              <a:t>()</a:t>
            </a:r>
          </a:p>
          <a:p>
            <a:r>
              <a:rPr lang="en-US" dirty="0"/>
              <a:t>                .size(33.dp),</a:t>
            </a:r>
          </a:p>
          <a:p>
            <a:r>
              <a:rPr lang="en-US" dirty="0"/>
              <a:t>            factory = { context -&gt; </a:t>
            </a:r>
            <a:r>
              <a:rPr lang="en-US" dirty="0" err="1"/>
              <a:t>TextView</a:t>
            </a:r>
            <a:r>
              <a:rPr lang="en-US" dirty="0"/>
              <a:t>(context) },</a:t>
            </a:r>
          </a:p>
          <a:p>
            <a:r>
              <a:rPr lang="en-US" dirty="0"/>
              <a:t>            update = { </a:t>
            </a:r>
            <a:r>
              <a:rPr lang="en-US" dirty="0" err="1"/>
              <a:t>it.text</a:t>
            </a:r>
            <a:r>
              <a:rPr lang="en-US" dirty="0"/>
              <a:t> = </a:t>
            </a:r>
            <a:r>
              <a:rPr lang="en-US" dirty="0" err="1"/>
              <a:t>HtmlCompat.fromHtml</a:t>
            </a:r>
            <a:r>
              <a:rPr lang="en-US" dirty="0"/>
              <a:t>(html, </a:t>
            </a:r>
            <a:r>
              <a:rPr lang="en-US" dirty="0" err="1"/>
              <a:t>HtmlCompat.FROM_HTML_MODE_COMPACT</a:t>
            </a:r>
            <a:r>
              <a:rPr lang="en-US" dirty="0"/>
              <a:t>) }</a:t>
            </a:r>
          </a:p>
          <a:p>
            <a:r>
              <a:rPr lang="en-US" dirty="0"/>
              <a:t>        )</a:t>
            </a:r>
          </a:p>
          <a:p>
            <a:r>
              <a:rPr lang="en-US" dirty="0"/>
              <a:t>    }</a:t>
            </a:r>
          </a:p>
          <a:p>
            <a:r>
              <a:rPr lang="en-US" dirty="0"/>
              <a:t>} </a:t>
            </a:r>
          </a:p>
          <a:p>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DisplayNews.kt</a:t>
            </a:r>
            <a:r>
              <a:rPr kumimoji="0" lang="en-US" sz="2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r>
              <a:rPr lang="en-US" dirty="0"/>
              <a:t>package </a:t>
            </a:r>
            <a:r>
              <a:rPr lang="en-US" dirty="0" err="1"/>
              <a:t>com.example.newsheadlines</a:t>
            </a:r>
            <a:endParaRPr lang="en-US" dirty="0"/>
          </a:p>
          <a:p>
            <a:endParaRPr lang="en-US" dirty="0"/>
          </a:p>
          <a:p>
            <a:r>
              <a:rPr lang="en-US" dirty="0"/>
              <a:t>import </a:t>
            </a:r>
            <a:r>
              <a:rPr lang="en-US" dirty="0" err="1"/>
              <a:t>android.content.Intent</a:t>
            </a:r>
            <a:endParaRPr lang="en-US" dirty="0"/>
          </a:p>
          <a:p>
            <a:r>
              <a:rPr lang="en-US" dirty="0"/>
              <a:t>import </a:t>
            </a:r>
            <a:r>
              <a:rPr lang="en-US" dirty="0" err="1"/>
              <a:t>android.os.Bundle</a:t>
            </a:r>
            <a:endParaRPr lang="en-US" dirty="0"/>
          </a:p>
          <a:p>
            <a:r>
              <a:rPr lang="en-US" dirty="0"/>
              <a:t>import </a:t>
            </a:r>
            <a:r>
              <a:rPr lang="en-US" dirty="0" err="1"/>
              <a:t>android.util.Log</a:t>
            </a:r>
            <a:endParaRPr lang="en-US" dirty="0"/>
          </a:p>
          <a:p>
            <a:r>
              <a:rPr lang="en-US" dirty="0"/>
              <a:t>import </a:t>
            </a:r>
            <a:r>
              <a:rPr lang="en-US" dirty="0" err="1"/>
              <a:t>android.widget.TextView</a:t>
            </a:r>
            <a:endParaRPr lang="en-US" dirty="0"/>
          </a:p>
          <a:p>
            <a:r>
              <a:rPr lang="en-US" dirty="0"/>
              <a:t>import </a:t>
            </a:r>
            <a:r>
              <a:rPr lang="en-US" dirty="0" err="1"/>
              <a:t>androidx.activity.ComponentActivity</a:t>
            </a:r>
            <a:endParaRPr lang="en-US" dirty="0"/>
          </a:p>
          <a:p>
            <a:r>
              <a:rPr lang="en-US" dirty="0"/>
              <a:t>import </a:t>
            </a:r>
            <a:r>
              <a:rPr lang="en-US" dirty="0" err="1"/>
              <a:t>androidx.activity.compose.setContent</a:t>
            </a:r>
            <a:endParaRPr lang="en-US" dirty="0"/>
          </a:p>
          <a:p>
            <a:r>
              <a:rPr lang="en-US" dirty="0"/>
              <a:t>import </a:t>
            </a:r>
            <a:r>
              <a:rPr lang="en-US" dirty="0" err="1"/>
              <a:t>androidx.compose.foundation.Image</a:t>
            </a:r>
            <a:endParaRPr lang="en-US" dirty="0"/>
          </a:p>
          <a:p>
            <a:endParaRPr lang="en-US" dirty="0"/>
          </a:p>
          <a:p>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39841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A2B3-DC3A-40B8-B9BA-56A7E6A01558}"/>
              </a:ext>
            </a:extLst>
          </p:cNvPr>
          <p:cNvSpPr txBox="1"/>
          <p:nvPr/>
        </p:nvSpPr>
        <p:spPr>
          <a:xfrm>
            <a:off x="0" y="114300"/>
            <a:ext cx="9144000" cy="7294305"/>
          </a:xfrm>
          <a:prstGeom prst="rect">
            <a:avLst/>
          </a:prstGeom>
          <a:noFill/>
        </p:spPr>
        <p:txBody>
          <a:bodyPr wrap="square">
            <a:spAutoFit/>
          </a:bodyPr>
          <a:lstStyle/>
          <a:p>
            <a:r>
              <a:rPr lang="en-US" dirty="0"/>
              <a:t>import </a:t>
            </a:r>
            <a:r>
              <a:rPr lang="en-US" dirty="0" err="1"/>
              <a:t>androidx.compose.foundation.background</a:t>
            </a:r>
            <a:endParaRPr lang="en-US" dirty="0"/>
          </a:p>
          <a:p>
            <a:r>
              <a:rPr lang="en-US" dirty="0"/>
              <a:t>import </a:t>
            </a:r>
            <a:r>
              <a:rPr lang="en-US" dirty="0" err="1"/>
              <a:t>androidx.compose.foundation.layout.Arrangement</a:t>
            </a:r>
            <a:endParaRPr lang="en-US" dirty="0"/>
          </a:p>
          <a:p>
            <a:r>
              <a:rPr lang="en-US" dirty="0"/>
              <a:t>import </a:t>
            </a:r>
            <a:r>
              <a:rPr lang="en-US" dirty="0" err="1"/>
              <a:t>androidx.compose.foundation.layout.Column</a:t>
            </a:r>
            <a:endParaRPr lang="en-US" dirty="0"/>
          </a:p>
          <a:p>
            <a:r>
              <a:rPr lang="en-US" dirty="0"/>
              <a:t>import </a:t>
            </a:r>
            <a:r>
              <a:rPr lang="en-US" dirty="0" err="1"/>
              <a:t>androidx.compose.foundation.layout.fillMaxSize</a:t>
            </a:r>
            <a:endParaRPr lang="en-US" dirty="0"/>
          </a:p>
          <a:p>
            <a:r>
              <a:rPr lang="en-US" dirty="0"/>
              <a:t>import </a:t>
            </a:r>
            <a:r>
              <a:rPr lang="en-US" dirty="0" err="1"/>
              <a:t>androidx.compose.foundation.layout.padding</a:t>
            </a:r>
            <a:endParaRPr lang="en-US" dirty="0"/>
          </a:p>
          <a:p>
            <a:r>
              <a:rPr lang="en-US" dirty="0"/>
              <a:t>import androidx.compose.material3.MaterialTheme</a:t>
            </a:r>
          </a:p>
          <a:p>
            <a:r>
              <a:rPr lang="en-US" dirty="0"/>
              <a:t>import androidx.compose.material3.Surface</a:t>
            </a:r>
          </a:p>
          <a:p>
            <a:r>
              <a:rPr lang="en-US" dirty="0"/>
              <a:t>import androidx.compose.material3.Text</a:t>
            </a:r>
          </a:p>
          <a:p>
            <a:r>
              <a:rPr lang="en-US" dirty="0"/>
              <a:t>import </a:t>
            </a:r>
            <a:r>
              <a:rPr lang="en-US" dirty="0" err="1"/>
              <a:t>androidx.compose.runtime.Composable</a:t>
            </a:r>
            <a:endParaRPr lang="en-US" dirty="0"/>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androidx.compose.ui.tooling.preview.Preview</a:t>
            </a:r>
            <a:endParaRPr lang="en-US" dirty="0"/>
          </a:p>
          <a:p>
            <a:r>
              <a:rPr lang="en-US" dirty="0"/>
              <a:t>import </a:t>
            </a:r>
            <a:r>
              <a:rPr lang="en-US" dirty="0" err="1"/>
              <a:t>androidx.compose.ui.unit.dp</a:t>
            </a:r>
            <a:endParaRPr lang="en-US" dirty="0"/>
          </a:p>
          <a:p>
            <a:r>
              <a:rPr lang="en-US" dirty="0"/>
              <a:t>import </a:t>
            </a:r>
            <a:r>
              <a:rPr lang="en-US" dirty="0" err="1"/>
              <a:t>androidx.compose.ui.unit.sp</a:t>
            </a:r>
            <a:endParaRPr lang="en-US" dirty="0"/>
          </a:p>
          <a:p>
            <a:r>
              <a:rPr lang="en-US" dirty="0"/>
              <a:t>import </a:t>
            </a:r>
            <a:r>
              <a:rPr lang="en-US" dirty="0" err="1"/>
              <a:t>androidx.compose.ui.viewinterop.AndroidView</a:t>
            </a:r>
            <a:endParaRPr lang="en-US" dirty="0"/>
          </a:p>
          <a:p>
            <a:r>
              <a:rPr lang="en-US" dirty="0"/>
              <a:t>import </a:t>
            </a:r>
            <a:r>
              <a:rPr lang="en-US" dirty="0" err="1"/>
              <a:t>androidx.core.text.HtmlCompat</a:t>
            </a:r>
            <a:endParaRPr lang="en-US" dirty="0"/>
          </a:p>
          <a:p>
            <a:r>
              <a:rPr lang="en-US" dirty="0"/>
              <a:t>import </a:t>
            </a:r>
            <a:r>
              <a:rPr lang="en-US" dirty="0" err="1"/>
              <a:t>coil.compose.rememberImagePainter</a:t>
            </a:r>
            <a:endParaRPr lang="en-US" dirty="0"/>
          </a:p>
          <a:p>
            <a:r>
              <a:rPr lang="en-US" dirty="0"/>
              <a:t>import </a:t>
            </a:r>
            <a:r>
              <a:rPr lang="en-US" dirty="0" err="1"/>
              <a:t>com.example.newsheadlines.ui.theme.NewsHeadlinesTheme</a:t>
            </a:r>
            <a:endParaRPr lang="en-US" dirty="0"/>
          </a:p>
          <a:p>
            <a:endParaRPr lang="en-US" dirty="0"/>
          </a:p>
          <a:p>
            <a:r>
              <a:rPr lang="en-US" dirty="0"/>
              <a:t>class </a:t>
            </a:r>
            <a:r>
              <a:rPr lang="en-US" dirty="0" err="1"/>
              <a:t>DisplayNews</a:t>
            </a:r>
            <a:r>
              <a:rPr lang="en-US" dirty="0"/>
              <a:t> : </a:t>
            </a:r>
            <a:r>
              <a:rPr lang="en-US" dirty="0" err="1"/>
              <a:t>ComponentActivity</a:t>
            </a:r>
            <a:r>
              <a:rPr lang="en-US" dirty="0"/>
              <a:t>() {</a:t>
            </a:r>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setContent</a:t>
            </a:r>
            <a:r>
              <a:rPr lang="en-US" dirty="0"/>
              <a:t> {</a:t>
            </a:r>
          </a:p>
          <a:p>
            <a:endParaRPr lang="en-US" dirty="0"/>
          </a:p>
          <a:p>
            <a:endParaRPr lang="en-US" dirty="0"/>
          </a:p>
        </p:txBody>
      </p:sp>
    </p:spTree>
    <p:extLst>
      <p:ext uri="{BB962C8B-B14F-4D97-AF65-F5344CB8AC3E}">
        <p14:creationId xmlns:p14="http://schemas.microsoft.com/office/powerpoint/2010/main" val="26447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89F53-B6A5-4417-AC3E-5E48F3FD5597}"/>
              </a:ext>
            </a:extLst>
          </p:cNvPr>
          <p:cNvSpPr txBox="1"/>
          <p:nvPr/>
        </p:nvSpPr>
        <p:spPr>
          <a:xfrm>
            <a:off x="101600" y="101600"/>
            <a:ext cx="9042400" cy="6740307"/>
          </a:xfrm>
          <a:prstGeom prst="rect">
            <a:avLst/>
          </a:prstGeom>
          <a:noFill/>
        </p:spPr>
        <p:txBody>
          <a:bodyPr wrap="square">
            <a:spAutoFit/>
          </a:bodyPr>
          <a:lstStyle/>
          <a:p>
            <a:r>
              <a:rPr lang="en-US" dirty="0"/>
              <a:t>  </a:t>
            </a:r>
            <a:r>
              <a:rPr lang="en-US" dirty="0" err="1"/>
              <a:t>NewsHeadlinesTheme</a:t>
            </a:r>
            <a:r>
              <a:rPr lang="en-US" dirty="0"/>
              <a:t> {</a:t>
            </a:r>
          </a:p>
          <a:p>
            <a:r>
              <a:rPr lang="en-US" dirty="0"/>
              <a:t>                Surface(</a:t>
            </a:r>
          </a:p>
          <a:p>
            <a:r>
              <a:rPr lang="en-US" dirty="0"/>
              <a:t>                    modifier = </a:t>
            </a:r>
            <a:r>
              <a:rPr lang="en-US" dirty="0" err="1"/>
              <a:t>Modifier.fillMaxSize</a:t>
            </a:r>
            <a:r>
              <a:rPr lang="en-US" dirty="0"/>
              <a:t>(),</a:t>
            </a:r>
          </a:p>
          <a:p>
            <a:r>
              <a:rPr lang="en-US" dirty="0"/>
              <a:t>                    color = Color(0xFF000000)</a:t>
            </a:r>
          </a:p>
          <a:p>
            <a:r>
              <a:rPr lang="en-US" dirty="0"/>
              <a:t>                ) {</a:t>
            </a:r>
          </a:p>
          <a:p>
            <a:r>
              <a:rPr lang="en-US" dirty="0"/>
              <a:t>                    // Extract data from the Intent</a:t>
            </a:r>
          </a:p>
          <a:p>
            <a:r>
              <a:rPr lang="en-US" dirty="0"/>
              <a:t>                    </a:t>
            </a:r>
            <a:r>
              <a:rPr lang="en-US" dirty="0" err="1"/>
              <a:t>val</a:t>
            </a:r>
            <a:r>
              <a:rPr lang="en-US" dirty="0"/>
              <a:t> desk = </a:t>
            </a:r>
            <a:r>
              <a:rPr lang="en-US" dirty="0" err="1"/>
              <a:t>intent.getStringExtra</a:t>
            </a:r>
            <a:r>
              <a:rPr lang="en-US" dirty="0"/>
              <a:t>("desk") ?: "No Description Available"</a:t>
            </a:r>
          </a:p>
          <a:p>
            <a:r>
              <a:rPr lang="en-US" dirty="0"/>
              <a:t>                    </a:t>
            </a:r>
            <a:r>
              <a:rPr lang="en-US" dirty="0" err="1"/>
              <a:t>val</a:t>
            </a:r>
            <a:r>
              <a:rPr lang="en-US" dirty="0"/>
              <a:t> title = </a:t>
            </a:r>
            <a:r>
              <a:rPr lang="en-US" dirty="0" err="1"/>
              <a:t>intent.getStringExtra</a:t>
            </a:r>
            <a:r>
              <a:rPr lang="en-US" dirty="0"/>
              <a:t>("title") ?: "No Title Available"</a:t>
            </a:r>
          </a:p>
          <a:p>
            <a:r>
              <a:rPr lang="en-US" dirty="0"/>
              <a:t>                    </a:t>
            </a:r>
            <a:r>
              <a:rPr lang="en-US" dirty="0" err="1"/>
              <a:t>val</a:t>
            </a:r>
            <a:r>
              <a:rPr lang="en-US" dirty="0"/>
              <a:t> </a:t>
            </a:r>
            <a:r>
              <a:rPr lang="en-US" dirty="0" err="1"/>
              <a:t>uriImage</a:t>
            </a:r>
            <a:r>
              <a:rPr lang="en-US" dirty="0"/>
              <a:t> = </a:t>
            </a:r>
            <a:r>
              <a:rPr lang="en-US" dirty="0" err="1"/>
              <a:t>intent.getStringExtra</a:t>
            </a:r>
            <a:r>
              <a:rPr lang="en-US" dirty="0"/>
              <a:t>("</a:t>
            </a:r>
            <a:r>
              <a:rPr lang="en-US" dirty="0" err="1"/>
              <a:t>urlToImage</a:t>
            </a:r>
            <a:r>
              <a:rPr lang="en-US" dirty="0"/>
              <a:t>") ?: ""</a:t>
            </a:r>
          </a:p>
          <a:p>
            <a:r>
              <a:rPr lang="en-US" dirty="0"/>
              <a:t>                    </a:t>
            </a:r>
            <a:r>
              <a:rPr lang="en-US" dirty="0" err="1"/>
              <a:t>Log.i</a:t>
            </a:r>
            <a:r>
              <a:rPr lang="en-US" dirty="0"/>
              <a:t>("</a:t>
            </a:r>
            <a:r>
              <a:rPr lang="en-US" dirty="0" err="1"/>
              <a:t>DisplayNews</a:t>
            </a:r>
            <a:r>
              <a:rPr lang="en-US" dirty="0"/>
              <a:t>", "Desk: $desk")</a:t>
            </a:r>
          </a:p>
          <a:p>
            <a:endParaRPr lang="en-US" dirty="0"/>
          </a:p>
          <a:p>
            <a:r>
              <a:rPr lang="en-US" dirty="0"/>
              <a:t>                    Column(</a:t>
            </a:r>
          </a:p>
          <a:p>
            <a:r>
              <a:rPr lang="en-US" dirty="0"/>
              <a:t>                        Modifier</a:t>
            </a:r>
          </a:p>
          <a:p>
            <a:r>
              <a:rPr lang="en-US" dirty="0"/>
              <a:t>                            .background(Color(0xFFFFFAF0))</a:t>
            </a:r>
          </a:p>
          <a:p>
            <a:r>
              <a:rPr lang="en-US" dirty="0"/>
              <a:t>                            .padding(20.dp),</a:t>
            </a:r>
          </a:p>
          <a:p>
            <a:r>
              <a:rPr lang="en-US" dirty="0"/>
              <a:t>                        </a:t>
            </a:r>
            <a:r>
              <a:rPr lang="en-US" dirty="0" err="1"/>
              <a:t>horizontalAlignment</a:t>
            </a:r>
            <a:r>
              <a:rPr lang="en-US" dirty="0"/>
              <a:t> = </a:t>
            </a:r>
            <a:r>
              <a:rPr lang="en-US" dirty="0" err="1"/>
              <a:t>Alignment.CenterHorizontally</a:t>
            </a:r>
            <a:r>
              <a:rPr lang="en-US" dirty="0"/>
              <a:t>,</a:t>
            </a:r>
          </a:p>
          <a:p>
            <a:r>
              <a:rPr lang="en-US" dirty="0"/>
              <a:t>                        </a:t>
            </a:r>
            <a:r>
              <a:rPr lang="en-US" dirty="0" err="1"/>
              <a:t>verticalArrangement</a:t>
            </a:r>
            <a:r>
              <a:rPr lang="en-US" dirty="0"/>
              <a:t> = </a:t>
            </a:r>
            <a:r>
              <a:rPr lang="en-US" dirty="0" err="1"/>
              <a:t>Arrangement.Center</a:t>
            </a:r>
            <a:endParaRPr lang="en-US" dirty="0"/>
          </a:p>
          <a:p>
            <a:r>
              <a:rPr lang="en-US" dirty="0"/>
              <a:t>                    ) {</a:t>
            </a:r>
          </a:p>
          <a:p>
            <a:r>
              <a:rPr lang="en-US" dirty="0"/>
              <a:t>                        Text(text = title, </a:t>
            </a:r>
            <a:r>
              <a:rPr lang="en-US" dirty="0" err="1"/>
              <a:t>fontSize</a:t>
            </a:r>
            <a:r>
              <a:rPr lang="en-US" dirty="0"/>
              <a:t> = 32.sp, color = </a:t>
            </a:r>
            <a:r>
              <a:rPr lang="en-US" dirty="0" err="1"/>
              <a:t>Color.Black</a:t>
            </a:r>
            <a:r>
              <a:rPr lang="en-US" dirty="0"/>
              <a:t>)</a:t>
            </a:r>
          </a:p>
          <a:p>
            <a:r>
              <a:rPr lang="en-US" dirty="0"/>
              <a:t>                        </a:t>
            </a:r>
            <a:r>
              <a:rPr lang="en-US" dirty="0" err="1"/>
              <a:t>HtmlText</a:t>
            </a:r>
            <a:r>
              <a:rPr lang="en-US" dirty="0"/>
              <a:t>(html = desk)</a:t>
            </a:r>
          </a:p>
          <a:p>
            <a:r>
              <a:rPr lang="en-US" dirty="0"/>
              <a:t>                        if (</a:t>
            </a:r>
            <a:r>
              <a:rPr lang="en-US" dirty="0" err="1"/>
              <a:t>uriImage.isNotEmpty</a:t>
            </a:r>
            <a:r>
              <a:rPr lang="en-US" dirty="0"/>
              <a:t>()) {</a:t>
            </a:r>
          </a:p>
          <a:p>
            <a:r>
              <a:rPr lang="en-US" dirty="0"/>
              <a:t>                            Image(</a:t>
            </a:r>
          </a:p>
          <a:p>
            <a:r>
              <a:rPr lang="en-US" dirty="0"/>
              <a:t>                                painter = </a:t>
            </a:r>
            <a:r>
              <a:rPr lang="en-US" dirty="0" err="1"/>
              <a:t>rememberImagePainter</a:t>
            </a:r>
            <a:r>
              <a:rPr lang="en-US" dirty="0"/>
              <a:t>(</a:t>
            </a:r>
            <a:r>
              <a:rPr lang="en-US" dirty="0" err="1"/>
              <a:t>uriImage</a:t>
            </a:r>
            <a:r>
              <a:rPr lang="en-US" dirty="0"/>
              <a:t>),</a:t>
            </a:r>
          </a:p>
          <a:p>
            <a:r>
              <a:rPr lang="en-US" dirty="0"/>
              <a:t>                                </a:t>
            </a:r>
            <a:r>
              <a:rPr lang="en-US" dirty="0" err="1"/>
              <a:t>contentDescription</a:t>
            </a:r>
            <a:r>
              <a:rPr lang="en-US" dirty="0"/>
              <a:t> = "Article Image",</a:t>
            </a:r>
          </a:p>
        </p:txBody>
      </p:sp>
    </p:spTree>
    <p:extLst>
      <p:ext uri="{BB962C8B-B14F-4D97-AF65-F5344CB8AC3E}">
        <p14:creationId xmlns:p14="http://schemas.microsoft.com/office/powerpoint/2010/main" val="17682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53705-5479-4488-9FFE-2470EAF0D7BD}"/>
              </a:ext>
            </a:extLst>
          </p:cNvPr>
          <p:cNvSpPr txBox="1"/>
          <p:nvPr/>
        </p:nvSpPr>
        <p:spPr>
          <a:xfrm>
            <a:off x="0" y="0"/>
            <a:ext cx="9144000" cy="6463308"/>
          </a:xfrm>
          <a:prstGeom prst="rect">
            <a:avLst/>
          </a:prstGeom>
          <a:noFill/>
        </p:spPr>
        <p:txBody>
          <a:bodyPr wrap="square">
            <a:spAutoFit/>
          </a:bodyPr>
          <a:lstStyle/>
          <a:p>
            <a:r>
              <a:rPr lang="en-US" dirty="0"/>
              <a:t> modifier = </a:t>
            </a:r>
            <a:r>
              <a:rPr lang="en-US" dirty="0" err="1"/>
              <a:t>Modifier.padding</a:t>
            </a:r>
            <a:r>
              <a:rPr lang="en-US" dirty="0"/>
              <a:t>(top = 16.dp)</a:t>
            </a:r>
          </a:p>
          <a:p>
            <a:r>
              <a:rPr lang="en-US" dirty="0"/>
              <a:t>                            )</a:t>
            </a:r>
          </a:p>
          <a:p>
            <a:r>
              <a:rPr lang="en-US" dirty="0"/>
              <a:t>                        } else {</a:t>
            </a:r>
          </a:p>
          <a:p>
            <a:r>
              <a:rPr lang="en-US" dirty="0"/>
              <a:t>                            // Placeholder or alternative content for when there is no image</a:t>
            </a:r>
          </a:p>
          <a:p>
            <a:r>
              <a:rPr lang="en-US" dirty="0"/>
              <a:t>                            Text(text = "No Image Available", color = </a:t>
            </a:r>
            <a:r>
              <a:rPr lang="en-US" dirty="0" err="1"/>
              <a:t>Color.Red</a:t>
            </a:r>
            <a:r>
              <a:rPr lang="en-US" dirty="0"/>
              <a:t>)</a:t>
            </a:r>
          </a:p>
          <a:p>
            <a:r>
              <a:rPr lang="en-US" dirty="0"/>
              <a:t>                        }</a:t>
            </a:r>
          </a:p>
          <a:p>
            <a:r>
              <a:rPr lang="en-US" dirty="0"/>
              <a:t>                    }</a:t>
            </a:r>
          </a:p>
          <a:p>
            <a:r>
              <a:rPr lang="en-US" dirty="0"/>
              <a:t>                }</a:t>
            </a:r>
          </a:p>
          <a:p>
            <a:r>
              <a:rPr lang="en-US" dirty="0"/>
              <a:t>            }</a:t>
            </a:r>
          </a:p>
          <a:p>
            <a:r>
              <a:rPr lang="en-US" dirty="0"/>
              <a:t>        }</a:t>
            </a:r>
          </a:p>
          <a:p>
            <a:r>
              <a:rPr lang="en-US" dirty="0"/>
              <a:t>    }</a:t>
            </a:r>
          </a:p>
          <a:p>
            <a:r>
              <a:rPr lang="en-US" dirty="0"/>
              <a:t>}</a:t>
            </a:r>
          </a:p>
          <a:p>
            <a:endParaRPr lang="en-US" dirty="0"/>
          </a:p>
          <a:p>
            <a:r>
              <a:rPr lang="en-US" dirty="0"/>
              <a:t>@Composable</a:t>
            </a:r>
          </a:p>
          <a:p>
            <a:r>
              <a:rPr lang="en-US" dirty="0"/>
              <a:t>fun </a:t>
            </a:r>
            <a:r>
              <a:rPr lang="en-US" dirty="0" err="1"/>
              <a:t>HtmlText</a:t>
            </a:r>
            <a:r>
              <a:rPr lang="en-US" dirty="0"/>
              <a:t>(html: String, modifier: Modifier = Modifier) {</a:t>
            </a:r>
          </a:p>
          <a:p>
            <a:r>
              <a:rPr lang="en-US" dirty="0"/>
              <a:t>    </a:t>
            </a:r>
            <a:r>
              <a:rPr lang="en-US" dirty="0" err="1"/>
              <a:t>AndroidView</a:t>
            </a:r>
            <a:r>
              <a:rPr lang="en-US" dirty="0"/>
              <a:t>(</a:t>
            </a:r>
          </a:p>
          <a:p>
            <a:r>
              <a:rPr lang="en-US" dirty="0"/>
              <a:t>        modifier = modifier,</a:t>
            </a:r>
          </a:p>
          <a:p>
            <a:r>
              <a:rPr lang="en-US" dirty="0"/>
              <a:t>        factory = { context -&gt; </a:t>
            </a:r>
            <a:r>
              <a:rPr lang="en-US" dirty="0" err="1"/>
              <a:t>TextView</a:t>
            </a:r>
            <a:r>
              <a:rPr lang="en-US" dirty="0"/>
              <a:t>(context) },</a:t>
            </a:r>
          </a:p>
          <a:p>
            <a:r>
              <a:rPr lang="en-US" dirty="0"/>
              <a:t>        update = { </a:t>
            </a:r>
            <a:r>
              <a:rPr lang="en-US" dirty="0" err="1"/>
              <a:t>it.text</a:t>
            </a:r>
            <a:r>
              <a:rPr lang="en-US" dirty="0"/>
              <a:t> = </a:t>
            </a:r>
            <a:r>
              <a:rPr lang="en-US" dirty="0" err="1"/>
              <a:t>HtmlCompat.fromHtml</a:t>
            </a:r>
            <a:r>
              <a:rPr lang="en-US" dirty="0"/>
              <a:t>(html, </a:t>
            </a:r>
            <a:r>
              <a:rPr lang="en-US" dirty="0" err="1"/>
              <a:t>HtmlCompat.FROM_HTML_MODE_COMPACT</a:t>
            </a:r>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309110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DBD8F-BCAA-4977-89F1-7500EB031790}"/>
              </a:ext>
            </a:extLst>
          </p:cNvPr>
          <p:cNvSpPr txBox="1"/>
          <p:nvPr/>
        </p:nvSpPr>
        <p:spPr>
          <a:xfrm>
            <a:off x="0" y="0"/>
            <a:ext cx="9144000" cy="7109639"/>
          </a:xfrm>
          <a:prstGeom prst="rect">
            <a:avLst/>
          </a:prstGeom>
          <a:noFill/>
        </p:spPr>
        <p:txBody>
          <a:bodyPr wrap="square">
            <a:spAutoFit/>
          </a:bodyPr>
          <a:lstStyle/>
          <a:p>
            <a:r>
              <a:rPr lang="en-US" dirty="0"/>
              <a:t>@Preview(showBackground = true)</a:t>
            </a:r>
          </a:p>
          <a:p>
            <a:r>
              <a:rPr lang="en-US" dirty="0"/>
              <a:t>@Composable</a:t>
            </a:r>
          </a:p>
          <a:p>
            <a:r>
              <a:rPr lang="en-US" dirty="0"/>
              <a:t>fun </a:t>
            </a:r>
            <a:r>
              <a:rPr lang="en-US" dirty="0" err="1"/>
              <a:t>DefaultPreview</a:t>
            </a:r>
            <a:r>
              <a:rPr lang="en-US" dirty="0"/>
              <a:t>() {</a:t>
            </a:r>
          </a:p>
          <a:p>
            <a:r>
              <a:rPr lang="en-US" dirty="0"/>
              <a:t>    </a:t>
            </a:r>
            <a:r>
              <a:rPr lang="en-US" dirty="0" err="1"/>
              <a:t>NewsHeadlinesTheme</a:t>
            </a:r>
            <a:r>
              <a:rPr lang="en-US" dirty="0"/>
              <a:t> {</a:t>
            </a:r>
          </a:p>
          <a:p>
            <a:r>
              <a:rPr lang="en-US" dirty="0"/>
              <a:t>        // You can add a preview of the UI here</a:t>
            </a:r>
          </a:p>
          <a:p>
            <a:r>
              <a:rPr lang="en-US" dirty="0"/>
              <a:t>        Column {</a:t>
            </a:r>
          </a:p>
          <a:p>
            <a:r>
              <a:rPr lang="en-US" dirty="0"/>
              <a:t>            Text(text = "Sample Title", </a:t>
            </a:r>
            <a:r>
              <a:rPr lang="en-US" dirty="0" err="1"/>
              <a:t>fontSize</a:t>
            </a:r>
            <a:r>
              <a:rPr lang="en-US" dirty="0"/>
              <a:t> = 32.sp, color = </a:t>
            </a:r>
            <a:r>
              <a:rPr lang="en-US" dirty="0" err="1"/>
              <a:t>Color.Black</a:t>
            </a:r>
            <a:r>
              <a:rPr lang="en-US" dirty="0"/>
              <a:t>)</a:t>
            </a:r>
          </a:p>
          <a:p>
            <a:r>
              <a:rPr lang="en-US" dirty="0"/>
              <a:t>            </a:t>
            </a:r>
            <a:r>
              <a:rPr lang="en-US" dirty="0" err="1"/>
              <a:t>HtmlText</a:t>
            </a:r>
            <a:r>
              <a:rPr lang="en-US" dirty="0"/>
              <a:t>(html = "Sample description here.")</a:t>
            </a:r>
          </a:p>
          <a:p>
            <a:r>
              <a:rPr lang="en-US" dirty="0"/>
              <a:t>        }</a:t>
            </a:r>
          </a:p>
          <a:p>
            <a:r>
              <a:rPr lang="en-US" dirty="0"/>
              <a:t>    }</a:t>
            </a:r>
          </a:p>
          <a:p>
            <a:r>
              <a:rPr lang="en-US" dirty="0"/>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LoginActivity.kt</a:t>
            </a:r>
            <a:r>
              <a:rPr kumimoji="0" lang="en-US" sz="2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r>
              <a:rPr lang="en-US" dirty="0"/>
              <a:t>@file:Suppress("DEPRECATION")</a:t>
            </a:r>
          </a:p>
          <a:p>
            <a:endParaRPr lang="en-US" dirty="0"/>
          </a:p>
          <a:p>
            <a:r>
              <a:rPr lang="en-US" dirty="0"/>
              <a:t>package </a:t>
            </a:r>
            <a:r>
              <a:rPr lang="en-US" dirty="0" err="1"/>
              <a:t>com.example.newsheadlines</a:t>
            </a:r>
            <a:endParaRPr lang="en-US" dirty="0"/>
          </a:p>
          <a:p>
            <a:endParaRPr lang="en-US" dirty="0"/>
          </a:p>
          <a:p>
            <a:r>
              <a:rPr lang="en-US" dirty="0"/>
              <a:t>import </a:t>
            </a:r>
            <a:r>
              <a:rPr lang="en-US" dirty="0" err="1"/>
              <a:t>android.content.Context</a:t>
            </a:r>
            <a:endParaRPr lang="en-US" dirty="0"/>
          </a:p>
          <a:p>
            <a:r>
              <a:rPr lang="en-US" dirty="0"/>
              <a:t>import </a:t>
            </a:r>
            <a:r>
              <a:rPr lang="en-US" dirty="0" err="1"/>
              <a:t>android.content.Intent</a:t>
            </a:r>
            <a:endParaRPr lang="en-US" dirty="0"/>
          </a:p>
          <a:p>
            <a:r>
              <a:rPr lang="en-US" dirty="0"/>
              <a:t>import </a:t>
            </a:r>
            <a:r>
              <a:rPr lang="en-US" dirty="0" err="1"/>
              <a:t>android.os.Bundle</a:t>
            </a:r>
            <a:endParaRPr lang="en-US" dirty="0"/>
          </a:p>
          <a:p>
            <a:r>
              <a:rPr lang="en-US" dirty="0"/>
              <a:t>import </a:t>
            </a:r>
            <a:r>
              <a:rPr lang="en-US" dirty="0" err="1"/>
              <a:t>androidx.activity.ComponentActivity</a:t>
            </a:r>
            <a:endParaRPr lang="en-US" dirty="0"/>
          </a:p>
          <a:p>
            <a:r>
              <a:rPr lang="en-US" dirty="0"/>
              <a:t>import </a:t>
            </a:r>
            <a:r>
              <a:rPr lang="en-US" dirty="0" err="1"/>
              <a:t>androidx.activity.compose.setContent</a:t>
            </a:r>
            <a:endParaRPr lang="en-US" dirty="0"/>
          </a:p>
          <a:p>
            <a:r>
              <a:rPr lang="en-US" dirty="0"/>
              <a:t>import </a:t>
            </a:r>
            <a:r>
              <a:rPr lang="en-US" dirty="0" err="1"/>
              <a:t>androidx.compose.foundation.Image</a:t>
            </a:r>
            <a:endParaRPr lang="en-US" dirty="0"/>
          </a:p>
          <a:p>
            <a:r>
              <a:rPr lang="en-US" dirty="0"/>
              <a:t>import </a:t>
            </a:r>
            <a:r>
              <a:rPr lang="en-US" dirty="0" err="1"/>
              <a:t>androidx.compose.foundation.background</a:t>
            </a:r>
            <a:endParaRPr lang="en-US" dirty="0"/>
          </a:p>
          <a:p>
            <a:endParaRPr lang="en-US" dirty="0"/>
          </a:p>
        </p:txBody>
      </p:sp>
    </p:spTree>
    <p:extLst>
      <p:ext uri="{BB962C8B-B14F-4D97-AF65-F5344CB8AC3E}">
        <p14:creationId xmlns:p14="http://schemas.microsoft.com/office/powerpoint/2010/main" val="423538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4ABDB-8908-4005-8C0C-8328659E2A3B}"/>
              </a:ext>
            </a:extLst>
          </p:cNvPr>
          <p:cNvSpPr txBox="1"/>
          <p:nvPr/>
        </p:nvSpPr>
        <p:spPr>
          <a:xfrm>
            <a:off x="127000" y="0"/>
            <a:ext cx="9017000" cy="6740307"/>
          </a:xfrm>
          <a:prstGeom prst="rect">
            <a:avLst/>
          </a:prstGeom>
          <a:noFill/>
        </p:spPr>
        <p:txBody>
          <a:bodyPr wrap="square">
            <a:spAutoFit/>
          </a:bodyPr>
          <a:lstStyle/>
          <a:p>
            <a:r>
              <a:rPr lang="en-US" dirty="0"/>
              <a:t>import androidx.compose.foundation.layout.*</a:t>
            </a:r>
          </a:p>
          <a:p>
            <a:r>
              <a:rPr lang="en-US" dirty="0"/>
              <a:t>import </a:t>
            </a:r>
            <a:r>
              <a:rPr lang="en-US" dirty="0" err="1"/>
              <a:t>androidx.compose.foundation.shape.RoundedCornerShape</a:t>
            </a:r>
            <a:endParaRPr lang="en-US" dirty="0"/>
          </a:p>
          <a:p>
            <a:r>
              <a:rPr lang="en-US" dirty="0"/>
              <a:t>import androidx.compose.material.*</a:t>
            </a:r>
          </a:p>
          <a:p>
            <a:r>
              <a:rPr lang="en-US" dirty="0"/>
              <a:t>import </a:t>
            </a:r>
            <a:r>
              <a:rPr lang="en-US" dirty="0" err="1"/>
              <a:t>androidx.compose.material.icons.Icons</a:t>
            </a:r>
            <a:endParaRPr lang="en-US" dirty="0"/>
          </a:p>
          <a:p>
            <a:r>
              <a:rPr lang="en-US" dirty="0"/>
              <a:t>import </a:t>
            </a:r>
            <a:r>
              <a:rPr lang="en-US" dirty="0" err="1"/>
              <a:t>androidx.compose.material.icons.filled.Lock</a:t>
            </a:r>
            <a:endParaRPr lang="en-US" dirty="0"/>
          </a:p>
          <a:p>
            <a:r>
              <a:rPr lang="en-US" dirty="0"/>
              <a:t>import </a:t>
            </a:r>
            <a:r>
              <a:rPr lang="en-US" dirty="0" err="1"/>
              <a:t>androidx.compose.material.icons.filled.Person</a:t>
            </a:r>
            <a:endParaRPr lang="en-US" dirty="0"/>
          </a:p>
          <a:p>
            <a:r>
              <a:rPr lang="en-US" dirty="0"/>
              <a:t>import androidx.compose.material3.Button</a:t>
            </a:r>
          </a:p>
          <a:p>
            <a:r>
              <a:rPr lang="en-US" dirty="0"/>
              <a:t>import androidx.compose.material3.ButtonDefaults</a:t>
            </a:r>
          </a:p>
          <a:p>
            <a:r>
              <a:rPr lang="en-US" dirty="0"/>
              <a:t>import androidx.compose.material3.Divider</a:t>
            </a:r>
          </a:p>
          <a:p>
            <a:r>
              <a:rPr lang="en-US" dirty="0"/>
              <a:t>import androidx.compose.material3.ExperimentalMaterial3Api</a:t>
            </a:r>
          </a:p>
          <a:p>
            <a:r>
              <a:rPr lang="en-US" dirty="0"/>
              <a:t>import androidx.compose.material3.Icon</a:t>
            </a:r>
          </a:p>
          <a:p>
            <a:r>
              <a:rPr lang="en-US" dirty="0"/>
              <a:t>import androidx.compose.material3.MaterialTheme</a:t>
            </a:r>
          </a:p>
          <a:p>
            <a:r>
              <a:rPr lang="en-US" dirty="0"/>
              <a:t>import androidx.compose.material3.Text</a:t>
            </a:r>
          </a:p>
          <a:p>
            <a:r>
              <a:rPr lang="en-US" dirty="0"/>
              <a:t>import androidx.compose.material3.TextField</a:t>
            </a:r>
          </a:p>
          <a:p>
            <a:r>
              <a:rPr lang="en-US" dirty="0"/>
              <a:t>import androidx.compose.material3.TextFieldDefaults</a:t>
            </a:r>
          </a:p>
          <a:p>
            <a:r>
              <a:rPr lang="en-US" dirty="0"/>
              <a:t>import androidx.compose.runtime.*</a:t>
            </a:r>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androidx.compose.ui.res.painterResource</a:t>
            </a:r>
            <a:endParaRPr lang="en-US" dirty="0"/>
          </a:p>
          <a:p>
            <a:r>
              <a:rPr lang="en-US" dirty="0"/>
              <a:t>import </a:t>
            </a:r>
            <a:r>
              <a:rPr lang="en-US" dirty="0" err="1"/>
              <a:t>androidx.compose.ui.text.font.FontWeight</a:t>
            </a:r>
            <a:endParaRPr lang="en-US" dirty="0"/>
          </a:p>
          <a:p>
            <a:r>
              <a:rPr lang="en-US" dirty="0"/>
              <a:t>import </a:t>
            </a:r>
            <a:r>
              <a:rPr lang="en-US" dirty="0" err="1"/>
              <a:t>androidx.compose.ui.text.input.PasswordVisualTransformation</a:t>
            </a:r>
            <a:endParaRPr lang="en-US" dirty="0"/>
          </a:p>
          <a:p>
            <a:r>
              <a:rPr lang="en-US" dirty="0"/>
              <a:t>import </a:t>
            </a:r>
            <a:r>
              <a:rPr lang="en-US" dirty="0" err="1"/>
              <a:t>androidx.compose.ui.tooling.preview.Preview</a:t>
            </a:r>
            <a:endParaRPr lang="en-US" dirty="0"/>
          </a:p>
          <a:p>
            <a:r>
              <a:rPr lang="en-US" dirty="0"/>
              <a:t>import </a:t>
            </a:r>
            <a:r>
              <a:rPr lang="en-US" dirty="0" err="1"/>
              <a:t>androidx.compose.ui.unit.dp</a:t>
            </a:r>
            <a:endParaRPr lang="en-US" dirty="0"/>
          </a:p>
        </p:txBody>
      </p:sp>
    </p:spTree>
    <p:extLst>
      <p:ext uri="{BB962C8B-B14F-4D97-AF65-F5344CB8AC3E}">
        <p14:creationId xmlns:p14="http://schemas.microsoft.com/office/powerpoint/2010/main" val="345431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61862-CDF0-44F5-943E-050758328DE8}"/>
              </a:ext>
            </a:extLst>
          </p:cNvPr>
          <p:cNvSpPr txBox="1"/>
          <p:nvPr/>
        </p:nvSpPr>
        <p:spPr>
          <a:xfrm>
            <a:off x="0" y="0"/>
            <a:ext cx="9144000" cy="7017306"/>
          </a:xfrm>
          <a:prstGeom prst="rect">
            <a:avLst/>
          </a:prstGeom>
          <a:noFill/>
        </p:spPr>
        <p:txBody>
          <a:bodyPr wrap="square">
            <a:spAutoFit/>
          </a:bodyPr>
          <a:lstStyle/>
          <a:p>
            <a:r>
              <a:rPr lang="en-US" dirty="0"/>
              <a:t>import </a:t>
            </a:r>
            <a:r>
              <a:rPr lang="en-US" dirty="0" err="1"/>
              <a:t>androidx.compose.ui.unit.sp</a:t>
            </a:r>
            <a:endParaRPr lang="en-US" dirty="0"/>
          </a:p>
          <a:p>
            <a:r>
              <a:rPr lang="en-US" dirty="0"/>
              <a:t>import </a:t>
            </a:r>
            <a:r>
              <a:rPr lang="en-US" dirty="0" err="1"/>
              <a:t>com.example.newsheadlines.ui.theme.NewsHeadlinesTheme</a:t>
            </a:r>
            <a:endParaRPr lang="en-US" dirty="0"/>
          </a:p>
          <a:p>
            <a:endParaRPr lang="en-US" dirty="0"/>
          </a:p>
          <a:p>
            <a:r>
              <a:rPr lang="en-US" dirty="0"/>
              <a:t>class </a:t>
            </a:r>
            <a:r>
              <a:rPr lang="en-US" dirty="0" err="1"/>
              <a:t>LoginActivity</a:t>
            </a:r>
            <a:r>
              <a:rPr lang="en-US" dirty="0"/>
              <a:t> : </a:t>
            </a:r>
            <a:r>
              <a:rPr lang="en-US" dirty="0" err="1"/>
              <a:t>ComponentActivity</a:t>
            </a:r>
            <a:r>
              <a:rPr lang="en-US" dirty="0"/>
              <a:t>() {</a:t>
            </a:r>
          </a:p>
          <a:p>
            <a:r>
              <a:rPr lang="en-US" dirty="0"/>
              <a:t>    private </a:t>
            </a:r>
            <a:r>
              <a:rPr lang="en-US" dirty="0" err="1"/>
              <a:t>lateinit</a:t>
            </a:r>
            <a:r>
              <a:rPr lang="en-US" dirty="0"/>
              <a:t> var </a:t>
            </a:r>
            <a:r>
              <a:rPr lang="en-US" dirty="0" err="1"/>
              <a:t>databaseHelper</a:t>
            </a:r>
            <a:r>
              <a:rPr lang="en-US" dirty="0"/>
              <a:t>: </a:t>
            </a:r>
            <a:r>
              <a:rPr lang="en-US" dirty="0" err="1"/>
              <a:t>UserDatabaseHelper</a:t>
            </a:r>
            <a:endParaRPr lang="en-US" dirty="0"/>
          </a:p>
          <a:p>
            <a:endParaRPr lang="en-US" dirty="0"/>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databaseHelper</a:t>
            </a:r>
            <a:r>
              <a:rPr lang="en-US" dirty="0"/>
              <a:t> = </a:t>
            </a:r>
            <a:r>
              <a:rPr lang="en-US" dirty="0" err="1"/>
              <a:t>UserDatabaseHelper</a:t>
            </a:r>
            <a:r>
              <a:rPr lang="en-US" dirty="0"/>
              <a:t>(this)</a:t>
            </a:r>
          </a:p>
          <a:p>
            <a:r>
              <a:rPr lang="en-US" dirty="0"/>
              <a:t>        </a:t>
            </a:r>
            <a:r>
              <a:rPr lang="en-US" dirty="0" err="1"/>
              <a:t>setContent</a:t>
            </a:r>
            <a:r>
              <a:rPr lang="en-US" dirty="0"/>
              <a:t> {</a:t>
            </a:r>
          </a:p>
          <a:p>
            <a:r>
              <a:rPr lang="en-US" dirty="0"/>
              <a:t>            </a:t>
            </a:r>
            <a:r>
              <a:rPr lang="en-US" dirty="0" err="1"/>
              <a:t>LoginScreen</a:t>
            </a:r>
            <a:r>
              <a:rPr lang="en-US" dirty="0"/>
              <a:t>(this, </a:t>
            </a:r>
            <a:r>
              <a:rPr lang="en-US" dirty="0" err="1"/>
              <a:t>databaseHelper</a:t>
            </a:r>
            <a:r>
              <a:rPr lang="en-US" dirty="0"/>
              <a:t>)</a:t>
            </a:r>
          </a:p>
          <a:p>
            <a:r>
              <a:rPr lang="en-US" dirty="0"/>
              <a:t>        }</a:t>
            </a:r>
          </a:p>
          <a:p>
            <a:r>
              <a:rPr lang="en-US" dirty="0"/>
              <a:t>    }</a:t>
            </a:r>
          </a:p>
          <a:p>
            <a:r>
              <a:rPr lang="en-US" dirty="0"/>
              <a:t>}</a:t>
            </a:r>
          </a:p>
          <a:p>
            <a:endParaRPr lang="en-US" dirty="0"/>
          </a:p>
          <a:p>
            <a:r>
              <a:rPr lang="en-US" dirty="0"/>
              <a:t>@OptIn(ExperimentalMaterial3Api::class)</a:t>
            </a:r>
          </a:p>
          <a:p>
            <a:r>
              <a:rPr lang="en-US" dirty="0"/>
              <a:t>@Composable</a:t>
            </a:r>
          </a:p>
          <a:p>
            <a:r>
              <a:rPr lang="en-US" dirty="0"/>
              <a:t>fun </a:t>
            </a:r>
            <a:r>
              <a:rPr lang="en-US" dirty="0" err="1"/>
              <a:t>LoginScreen</a:t>
            </a:r>
            <a:r>
              <a:rPr lang="en-US" dirty="0"/>
              <a:t>(context: Context, </a:t>
            </a:r>
            <a:r>
              <a:rPr lang="en-US" dirty="0" err="1"/>
              <a:t>databaseHelper</a:t>
            </a:r>
            <a:r>
              <a:rPr lang="en-US" dirty="0"/>
              <a:t>: </a:t>
            </a:r>
            <a:r>
              <a:rPr lang="en-US" dirty="0" err="1"/>
              <a:t>UserDatabaseHelper</a:t>
            </a:r>
            <a:r>
              <a:rPr lang="en-US" dirty="0"/>
              <a:t>) {</a:t>
            </a:r>
          </a:p>
          <a:p>
            <a:r>
              <a:rPr lang="en-US" dirty="0"/>
              <a:t>    var username by remember { </a:t>
            </a:r>
            <a:r>
              <a:rPr lang="en-US" dirty="0" err="1"/>
              <a:t>mutableStateOf</a:t>
            </a:r>
            <a:r>
              <a:rPr lang="en-US" dirty="0"/>
              <a:t>("") }</a:t>
            </a:r>
          </a:p>
          <a:p>
            <a:r>
              <a:rPr lang="en-US" dirty="0"/>
              <a:t>    var password by remember { </a:t>
            </a:r>
            <a:r>
              <a:rPr lang="en-US" dirty="0" err="1"/>
              <a:t>mutableStateOf</a:t>
            </a:r>
            <a:r>
              <a:rPr lang="en-US" dirty="0"/>
              <a:t>("") }</a:t>
            </a:r>
          </a:p>
          <a:p>
            <a:r>
              <a:rPr lang="en-US" dirty="0"/>
              <a:t>    var error by remember { </a:t>
            </a:r>
            <a:r>
              <a:rPr lang="en-US" dirty="0" err="1"/>
              <a:t>mutableStateOf</a:t>
            </a:r>
            <a:r>
              <a:rPr lang="en-US" dirty="0"/>
              <a:t>("") }</a:t>
            </a:r>
          </a:p>
          <a:p>
            <a:endParaRPr lang="en-US" dirty="0"/>
          </a:p>
          <a:p>
            <a:r>
              <a:rPr lang="en-US" dirty="0"/>
              <a:t>    Column(</a:t>
            </a:r>
          </a:p>
          <a:p>
            <a:r>
              <a:rPr lang="en-US" dirty="0"/>
              <a:t>        Modifier</a:t>
            </a:r>
          </a:p>
          <a:p>
            <a:endParaRPr lang="en-US" dirty="0"/>
          </a:p>
        </p:txBody>
      </p:sp>
    </p:spTree>
    <p:extLst>
      <p:ext uri="{BB962C8B-B14F-4D97-AF65-F5344CB8AC3E}">
        <p14:creationId xmlns:p14="http://schemas.microsoft.com/office/powerpoint/2010/main" val="388494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3E7C6-874C-49B9-B6F6-A9E730F39959}"/>
              </a:ext>
            </a:extLst>
          </p:cNvPr>
          <p:cNvSpPr txBox="1"/>
          <p:nvPr/>
        </p:nvSpPr>
        <p:spPr>
          <a:xfrm>
            <a:off x="0" y="0"/>
            <a:ext cx="9144000" cy="6740307"/>
          </a:xfrm>
          <a:prstGeom prst="rect">
            <a:avLst/>
          </a:prstGeom>
          <a:noFill/>
        </p:spPr>
        <p:txBody>
          <a:bodyPr wrap="square">
            <a:spAutoFit/>
          </a:bodyPr>
          <a:lstStyle/>
          <a:p>
            <a:r>
              <a:rPr lang="en-US" dirty="0"/>
              <a:t> .</a:t>
            </a:r>
            <a:r>
              <a:rPr lang="en-US" dirty="0" err="1"/>
              <a:t>fillMaxHeight</a:t>
            </a:r>
            <a:r>
              <a:rPr lang="en-US" dirty="0"/>
              <a:t>()</a:t>
            </a:r>
          </a:p>
          <a:p>
            <a:r>
              <a:rPr lang="en-US" dirty="0"/>
              <a:t>            .</a:t>
            </a:r>
            <a:r>
              <a:rPr lang="en-US" dirty="0" err="1"/>
              <a:t>fillMaxWidth</a:t>
            </a:r>
            <a:r>
              <a:rPr lang="en-US" dirty="0"/>
              <a:t>()</a:t>
            </a:r>
          </a:p>
          <a:p>
            <a:r>
              <a:rPr lang="en-US" dirty="0"/>
              <a:t>            .padding(28.dp),</a:t>
            </a:r>
          </a:p>
          <a:p>
            <a:r>
              <a:rPr lang="en-US" dirty="0"/>
              <a:t>        </a:t>
            </a:r>
            <a:r>
              <a:rPr lang="en-US" dirty="0" err="1"/>
              <a:t>horizontalAlignment</a:t>
            </a:r>
            <a:r>
              <a:rPr lang="en-US" dirty="0"/>
              <a:t> = </a:t>
            </a:r>
            <a:r>
              <a:rPr lang="en-US" dirty="0" err="1"/>
              <a:t>Alignment.CenterHorizontally</a:t>
            </a:r>
            <a:r>
              <a:rPr lang="en-US" dirty="0"/>
              <a:t>,</a:t>
            </a:r>
          </a:p>
          <a:p>
            <a:r>
              <a:rPr lang="en-US" dirty="0"/>
              <a:t>        </a:t>
            </a:r>
            <a:r>
              <a:rPr lang="en-US" dirty="0" err="1"/>
              <a:t>verticalArrangement</a:t>
            </a:r>
            <a:r>
              <a:rPr lang="en-US" dirty="0"/>
              <a:t> = </a:t>
            </a:r>
            <a:r>
              <a:rPr lang="en-US" dirty="0" err="1"/>
              <a:t>Arrangement.Center</a:t>
            </a:r>
            <a:endParaRPr lang="en-US" dirty="0"/>
          </a:p>
          <a:p>
            <a:r>
              <a:rPr lang="en-US" dirty="0"/>
              <a:t>    ) {</a:t>
            </a:r>
          </a:p>
          <a:p>
            <a:r>
              <a:rPr lang="en-US" dirty="0"/>
              <a:t>        Image(painter = </a:t>
            </a:r>
            <a:r>
              <a:rPr lang="en-US" dirty="0" err="1"/>
              <a:t>painterResource</a:t>
            </a:r>
            <a:r>
              <a:rPr lang="en-US" dirty="0"/>
              <a:t>(id = </a:t>
            </a:r>
            <a:r>
              <a:rPr lang="en-US" dirty="0" err="1"/>
              <a:t>R.drawable.news</a:t>
            </a:r>
            <a:r>
              <a:rPr lang="en-US" dirty="0"/>
              <a:t>), </a:t>
            </a:r>
            <a:r>
              <a:rPr lang="en-US" dirty="0" err="1"/>
              <a:t>contentDescription</a:t>
            </a:r>
            <a:r>
              <a:rPr lang="en-US" dirty="0"/>
              <a:t> = "")</a:t>
            </a:r>
          </a:p>
          <a:p>
            <a:r>
              <a:rPr lang="en-US" dirty="0"/>
              <a:t>        Spacer(modifier = </a:t>
            </a:r>
            <a:r>
              <a:rPr lang="en-US" dirty="0" err="1"/>
              <a:t>Modifier.height</a:t>
            </a:r>
            <a:r>
              <a:rPr lang="en-US" dirty="0"/>
              <a:t>(10.dp))</a:t>
            </a:r>
          </a:p>
          <a:p>
            <a:endParaRPr lang="en-US" dirty="0"/>
          </a:p>
          <a:p>
            <a:r>
              <a:rPr lang="en-US" dirty="0"/>
              <a:t>        Row {</a:t>
            </a:r>
          </a:p>
          <a:p>
            <a:r>
              <a:rPr lang="en-US" dirty="0"/>
              <a:t>            Divider(color = </a:t>
            </a:r>
            <a:r>
              <a:rPr lang="en-US" dirty="0" err="1"/>
              <a:t>Color.LightGray</a:t>
            </a:r>
            <a:r>
              <a:rPr lang="en-US" dirty="0"/>
              <a:t>, thickness = 2.dp, modifier = Modifier</a:t>
            </a:r>
          </a:p>
          <a:p>
            <a:r>
              <a:rPr lang="en-US" dirty="0"/>
              <a:t>                .width(135.dp)</a:t>
            </a:r>
          </a:p>
          <a:p>
            <a:r>
              <a:rPr lang="en-US" dirty="0"/>
              <a:t>                .padding(top = 20.dp, end = 20.dp))</a:t>
            </a:r>
          </a:p>
          <a:p>
            <a:r>
              <a:rPr lang="en-US" dirty="0"/>
              <a:t>            Text(</a:t>
            </a:r>
          </a:p>
          <a:p>
            <a:r>
              <a:rPr lang="en-US" dirty="0"/>
              <a:t>                text = "Login",</a:t>
            </a:r>
          </a:p>
          <a:p>
            <a:r>
              <a:rPr lang="en-US" dirty="0"/>
              <a:t>                color = Color(0xFF4169E1),</a:t>
            </a:r>
          </a:p>
          <a:p>
            <a:r>
              <a:rPr lang="en-US" dirty="0"/>
              <a:t>                </a:t>
            </a:r>
            <a:r>
              <a:rPr lang="en-US" dirty="0" err="1"/>
              <a:t>fontWeight</a:t>
            </a:r>
            <a:r>
              <a:rPr lang="en-US" dirty="0"/>
              <a:t> = </a:t>
            </a:r>
            <a:r>
              <a:rPr lang="en-US" dirty="0" err="1"/>
              <a:t>FontWeight.Bold</a:t>
            </a:r>
            <a:r>
              <a:rPr lang="en-US" dirty="0"/>
              <a:t>,</a:t>
            </a:r>
          </a:p>
          <a:p>
            <a:r>
              <a:rPr lang="en-US" dirty="0"/>
              <a:t>                </a:t>
            </a:r>
            <a:r>
              <a:rPr lang="en-US" dirty="0" err="1"/>
              <a:t>fontSize</a:t>
            </a:r>
            <a:r>
              <a:rPr lang="en-US" dirty="0"/>
              <a:t> = 24.sp,</a:t>
            </a:r>
          </a:p>
          <a:p>
            <a:r>
              <a:rPr lang="en-US" dirty="0"/>
              <a:t>                style = </a:t>
            </a:r>
            <a:r>
              <a:rPr lang="en-US" dirty="0" err="1"/>
              <a:t>MaterialTheme.typography.headlineLarge</a:t>
            </a:r>
            <a:endParaRPr lang="en-US" dirty="0"/>
          </a:p>
          <a:p>
            <a:r>
              <a:rPr lang="en-US" dirty="0"/>
              <a:t>            )</a:t>
            </a:r>
          </a:p>
          <a:p>
            <a:r>
              <a:rPr lang="en-US" dirty="0"/>
              <a:t>            Divider(color = </a:t>
            </a:r>
            <a:r>
              <a:rPr lang="en-US" dirty="0" err="1"/>
              <a:t>Color.LightGray</a:t>
            </a:r>
            <a:r>
              <a:rPr lang="en-US" dirty="0"/>
              <a:t>, thickness = 2.dp, modifier = Modifier</a:t>
            </a:r>
          </a:p>
          <a:p>
            <a:r>
              <a:rPr lang="en-US" dirty="0"/>
              <a:t>                .width(155.dp)</a:t>
            </a:r>
          </a:p>
          <a:p>
            <a:r>
              <a:rPr lang="en-US" dirty="0"/>
              <a:t>                .padding(top = 20.dp, start = 20.dp))</a:t>
            </a:r>
          </a:p>
          <a:p>
            <a:r>
              <a:rPr lang="en-US" dirty="0"/>
              <a:t>        }</a:t>
            </a:r>
          </a:p>
        </p:txBody>
      </p:sp>
    </p:spTree>
    <p:extLst>
      <p:ext uri="{BB962C8B-B14F-4D97-AF65-F5344CB8AC3E}">
        <p14:creationId xmlns:p14="http://schemas.microsoft.com/office/powerpoint/2010/main" val="26238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EDCDE-0C68-4D81-90E7-5A59DE31D8C2}"/>
              </a:ext>
            </a:extLst>
          </p:cNvPr>
          <p:cNvSpPr txBox="1"/>
          <p:nvPr/>
        </p:nvSpPr>
        <p:spPr>
          <a:xfrm>
            <a:off x="0" y="0"/>
            <a:ext cx="9144000" cy="7017306"/>
          </a:xfrm>
          <a:prstGeom prst="rect">
            <a:avLst/>
          </a:prstGeom>
          <a:noFill/>
        </p:spPr>
        <p:txBody>
          <a:bodyPr wrap="square">
            <a:spAutoFit/>
          </a:bodyPr>
          <a:lstStyle/>
          <a:p>
            <a:endParaRPr lang="en-US" dirty="0"/>
          </a:p>
          <a:p>
            <a:r>
              <a:rPr lang="en-US" dirty="0"/>
              <a:t>        Spacer(modifier = </a:t>
            </a:r>
            <a:r>
              <a:rPr lang="en-US" dirty="0" err="1"/>
              <a:t>Modifier.height</a:t>
            </a:r>
            <a:r>
              <a:rPr lang="en-US" dirty="0"/>
              <a:t>(10.dp))</a:t>
            </a:r>
          </a:p>
          <a:p>
            <a:endParaRPr lang="en-US" dirty="0"/>
          </a:p>
          <a:p>
            <a:r>
              <a:rPr lang="en-US" dirty="0"/>
              <a:t>        </a:t>
            </a:r>
            <a:r>
              <a:rPr lang="en-US" dirty="0" err="1"/>
              <a:t>TextField</a:t>
            </a:r>
            <a:r>
              <a:rPr lang="en-US" dirty="0"/>
              <a:t>(</a:t>
            </a:r>
          </a:p>
          <a:p>
            <a:r>
              <a:rPr lang="en-US" dirty="0"/>
              <a:t>            value = username,</a:t>
            </a:r>
          </a:p>
          <a:p>
            <a:r>
              <a:rPr lang="en-US" dirty="0"/>
              <a:t>            </a:t>
            </a:r>
            <a:r>
              <a:rPr lang="en-US" dirty="0" err="1"/>
              <a:t>onValueChange</a:t>
            </a:r>
            <a:r>
              <a:rPr lang="en-US" dirty="0"/>
              <a:t> = { username = it },</a:t>
            </a:r>
          </a:p>
          <a:p>
            <a:r>
              <a:rPr lang="en-US" dirty="0"/>
              <a:t>            </a:t>
            </a:r>
            <a:r>
              <a:rPr lang="en-US" dirty="0" err="1"/>
              <a:t>leadingIcon</a:t>
            </a:r>
            <a:r>
              <a:rPr lang="en-US" dirty="0"/>
              <a:t> = {</a:t>
            </a:r>
          </a:p>
          <a:p>
            <a:r>
              <a:rPr lang="en-US" dirty="0"/>
              <a:t>                Icon(</a:t>
            </a:r>
            <a:r>
              <a:rPr lang="en-US" dirty="0" err="1"/>
              <a:t>imageVector</a:t>
            </a:r>
            <a:r>
              <a:rPr lang="en-US" dirty="0"/>
              <a:t> = </a:t>
            </a:r>
            <a:r>
              <a:rPr lang="en-US" dirty="0" err="1"/>
              <a:t>Icons.Default.Person</a:t>
            </a:r>
            <a:r>
              <a:rPr lang="en-US" dirty="0"/>
              <a:t>, </a:t>
            </a:r>
            <a:r>
              <a:rPr lang="en-US" dirty="0" err="1"/>
              <a:t>contentDescription</a:t>
            </a:r>
            <a:r>
              <a:rPr lang="en-US" dirty="0"/>
              <a:t> = "</a:t>
            </a:r>
            <a:r>
              <a:rPr lang="en-US" dirty="0" err="1"/>
              <a:t>personIcon</a:t>
            </a:r>
            <a:r>
              <a:rPr lang="en-US" dirty="0"/>
              <a:t>", tint = Color(0xFF4169E1))</a:t>
            </a:r>
          </a:p>
          <a:p>
            <a:r>
              <a:rPr lang="en-US" dirty="0"/>
              <a:t>            },</a:t>
            </a:r>
          </a:p>
          <a:p>
            <a:r>
              <a:rPr lang="en-US" dirty="0"/>
              <a:t>            placeholder = { Text(text = "Username", color = </a:t>
            </a:r>
            <a:r>
              <a:rPr lang="en-US" dirty="0" err="1"/>
              <a:t>Color.Black</a:t>
            </a:r>
            <a:r>
              <a:rPr lang="en-US" dirty="0"/>
              <a:t>) },</a:t>
            </a:r>
          </a:p>
          <a:p>
            <a:r>
              <a:rPr lang="en-US" dirty="0"/>
              <a:t>            colors = </a:t>
            </a:r>
            <a:r>
              <a:rPr lang="en-US" dirty="0" err="1"/>
              <a:t>TextFieldDefaults.textFieldColors</a:t>
            </a:r>
            <a:r>
              <a:rPr lang="en-US" dirty="0"/>
              <a:t>(</a:t>
            </a:r>
            <a:r>
              <a:rPr lang="en-US" dirty="0" err="1"/>
              <a:t>containerColor</a:t>
            </a:r>
            <a:r>
              <a:rPr lang="en-US" dirty="0"/>
              <a:t> = </a:t>
            </a:r>
            <a:r>
              <a:rPr lang="en-US" dirty="0" err="1"/>
              <a:t>Color.Transparent</a:t>
            </a:r>
            <a:r>
              <a:rPr lang="en-US" dirty="0"/>
              <a:t>)</a:t>
            </a:r>
          </a:p>
          <a:p>
            <a:r>
              <a:rPr lang="en-US" dirty="0"/>
              <a:t>        )</a:t>
            </a:r>
          </a:p>
          <a:p>
            <a:endParaRPr lang="en-US" dirty="0"/>
          </a:p>
          <a:p>
            <a:r>
              <a:rPr lang="en-US" dirty="0"/>
              <a:t>        Spacer(modifier = </a:t>
            </a:r>
            <a:r>
              <a:rPr lang="en-US" dirty="0" err="1"/>
              <a:t>Modifier.height</a:t>
            </a:r>
            <a:r>
              <a:rPr lang="en-US" dirty="0"/>
              <a:t>(20.dp))</a:t>
            </a:r>
          </a:p>
          <a:p>
            <a:endParaRPr lang="en-US" dirty="0"/>
          </a:p>
          <a:p>
            <a:r>
              <a:rPr lang="en-US" dirty="0"/>
              <a:t>        </a:t>
            </a:r>
            <a:r>
              <a:rPr lang="en-US" dirty="0" err="1"/>
              <a:t>TextField</a:t>
            </a:r>
            <a:r>
              <a:rPr lang="en-US" dirty="0"/>
              <a:t>(</a:t>
            </a:r>
          </a:p>
          <a:p>
            <a:r>
              <a:rPr lang="en-US" dirty="0"/>
              <a:t>            value = password,</a:t>
            </a:r>
          </a:p>
          <a:p>
            <a:r>
              <a:rPr lang="en-US" dirty="0"/>
              <a:t>            </a:t>
            </a:r>
            <a:r>
              <a:rPr lang="en-US" dirty="0" err="1"/>
              <a:t>onValueChange</a:t>
            </a:r>
            <a:r>
              <a:rPr lang="en-US" dirty="0"/>
              <a:t> = { password = it },</a:t>
            </a:r>
          </a:p>
          <a:p>
            <a:r>
              <a:rPr lang="en-US" dirty="0"/>
              <a:t>            </a:t>
            </a:r>
            <a:r>
              <a:rPr lang="en-US" dirty="0" err="1"/>
              <a:t>leadingIcon</a:t>
            </a:r>
            <a:r>
              <a:rPr lang="en-US" dirty="0"/>
              <a:t> = {</a:t>
            </a:r>
          </a:p>
          <a:p>
            <a:r>
              <a:rPr lang="en-US" dirty="0"/>
              <a:t>                Icon(</a:t>
            </a:r>
            <a:r>
              <a:rPr lang="en-US" dirty="0" err="1"/>
              <a:t>imageVector</a:t>
            </a:r>
            <a:r>
              <a:rPr lang="en-US" dirty="0"/>
              <a:t> = </a:t>
            </a:r>
            <a:r>
              <a:rPr lang="en-US" dirty="0" err="1"/>
              <a:t>Icons.Default.Lock</a:t>
            </a:r>
            <a:r>
              <a:rPr lang="en-US" dirty="0"/>
              <a:t>, </a:t>
            </a:r>
            <a:r>
              <a:rPr lang="en-US" dirty="0" err="1"/>
              <a:t>contentDescription</a:t>
            </a:r>
            <a:r>
              <a:rPr lang="en-US" dirty="0"/>
              <a:t> = "</a:t>
            </a:r>
            <a:r>
              <a:rPr lang="en-US" dirty="0" err="1"/>
              <a:t>lockIcon</a:t>
            </a:r>
            <a:r>
              <a:rPr lang="en-US" dirty="0"/>
              <a:t>", tint = Color(0xFF4169E1))</a:t>
            </a:r>
          </a:p>
          <a:p>
            <a:r>
              <a:rPr lang="en-US" dirty="0"/>
              <a:t>            },</a:t>
            </a:r>
          </a:p>
          <a:p>
            <a:r>
              <a:rPr lang="en-US" dirty="0"/>
              <a:t>            placeholder = { Text(text = "Password", color = </a:t>
            </a:r>
            <a:r>
              <a:rPr lang="en-US" dirty="0" err="1"/>
              <a:t>Color.Black</a:t>
            </a:r>
            <a:r>
              <a:rPr lang="en-US" dirty="0"/>
              <a:t>) },</a:t>
            </a:r>
          </a:p>
          <a:p>
            <a:r>
              <a:rPr lang="en-US" dirty="0"/>
              <a:t>            </a:t>
            </a:r>
            <a:r>
              <a:rPr lang="en-US" dirty="0" err="1"/>
              <a:t>visualTransformation</a:t>
            </a:r>
            <a:r>
              <a:rPr lang="en-US" dirty="0"/>
              <a:t> = </a:t>
            </a:r>
            <a:r>
              <a:rPr lang="en-US" dirty="0" err="1"/>
              <a:t>PasswordVisualTransformation</a:t>
            </a:r>
            <a:r>
              <a:rPr lang="en-US" dirty="0"/>
              <a:t>(),</a:t>
            </a:r>
          </a:p>
        </p:txBody>
      </p:sp>
    </p:spTree>
    <p:extLst>
      <p:ext uri="{BB962C8B-B14F-4D97-AF65-F5344CB8AC3E}">
        <p14:creationId xmlns:p14="http://schemas.microsoft.com/office/powerpoint/2010/main" val="390272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91875-C94F-42BD-AA87-9FDBC58731A2}"/>
              </a:ext>
            </a:extLst>
          </p:cNvPr>
          <p:cNvSpPr txBox="1"/>
          <p:nvPr/>
        </p:nvSpPr>
        <p:spPr>
          <a:xfrm>
            <a:off x="101600" y="1"/>
            <a:ext cx="9042400" cy="7017306"/>
          </a:xfrm>
          <a:prstGeom prst="rect">
            <a:avLst/>
          </a:prstGeom>
          <a:noFill/>
        </p:spPr>
        <p:txBody>
          <a:bodyPr wrap="square">
            <a:spAutoFit/>
          </a:bodyPr>
          <a:lstStyle/>
          <a:p>
            <a:r>
              <a:rPr lang="en-US" dirty="0"/>
              <a:t> colors = </a:t>
            </a:r>
            <a:r>
              <a:rPr lang="en-US" dirty="0" err="1"/>
              <a:t>TextFieldDefaults.textFieldColors</a:t>
            </a:r>
            <a:r>
              <a:rPr lang="en-US" dirty="0"/>
              <a:t>(</a:t>
            </a:r>
            <a:r>
              <a:rPr lang="en-US" dirty="0" err="1"/>
              <a:t>containerColor</a:t>
            </a:r>
            <a:r>
              <a:rPr lang="en-US" dirty="0"/>
              <a:t> = </a:t>
            </a:r>
            <a:r>
              <a:rPr lang="en-US" dirty="0" err="1"/>
              <a:t>Color.Transparent</a:t>
            </a:r>
            <a:r>
              <a:rPr lang="en-US" dirty="0"/>
              <a:t>)</a:t>
            </a:r>
          </a:p>
          <a:p>
            <a:r>
              <a:rPr lang="en-US" dirty="0"/>
              <a:t>        )</a:t>
            </a:r>
          </a:p>
          <a:p>
            <a:endParaRPr lang="en-US" dirty="0"/>
          </a:p>
          <a:p>
            <a:r>
              <a:rPr lang="en-US" dirty="0"/>
              <a:t>        Spacer(modifier = </a:t>
            </a:r>
            <a:r>
              <a:rPr lang="en-US" dirty="0" err="1"/>
              <a:t>Modifier.height</a:t>
            </a:r>
            <a:r>
              <a:rPr lang="en-US" dirty="0"/>
              <a:t>(12.dp))</a:t>
            </a:r>
          </a:p>
          <a:p>
            <a:r>
              <a:rPr lang="en-US" dirty="0"/>
              <a:t>        if (</a:t>
            </a:r>
            <a:r>
              <a:rPr lang="en-US" dirty="0" err="1"/>
              <a:t>error.isNotEmpty</a:t>
            </a:r>
            <a:r>
              <a:rPr lang="en-US" dirty="0"/>
              <a:t>()) {</a:t>
            </a:r>
          </a:p>
          <a:p>
            <a:r>
              <a:rPr lang="en-US" dirty="0"/>
              <a:t>            Text(text = error, color = </a:t>
            </a:r>
            <a:r>
              <a:rPr lang="en-US" dirty="0" err="1"/>
              <a:t>MaterialTheme.colorScheme.error</a:t>
            </a:r>
            <a:r>
              <a:rPr lang="en-US" dirty="0"/>
              <a:t>, modifier = </a:t>
            </a:r>
            <a:r>
              <a:rPr lang="en-US" dirty="0" err="1"/>
              <a:t>Modifier.padding</a:t>
            </a:r>
            <a:r>
              <a:rPr lang="en-US" dirty="0"/>
              <a:t>(vertical = 16.dp))</a:t>
            </a:r>
          </a:p>
          <a:p>
            <a:r>
              <a:rPr lang="en-US" dirty="0"/>
              <a:t>        }</a:t>
            </a:r>
          </a:p>
          <a:p>
            <a:endParaRPr lang="en-US" dirty="0"/>
          </a:p>
          <a:p>
            <a:r>
              <a:rPr lang="en-US" dirty="0"/>
              <a:t>        Button(</a:t>
            </a:r>
          </a:p>
          <a:p>
            <a:r>
              <a:rPr lang="en-US" dirty="0"/>
              <a:t>            </a:t>
            </a:r>
            <a:r>
              <a:rPr lang="en-US" dirty="0" err="1"/>
              <a:t>onClick</a:t>
            </a:r>
            <a:r>
              <a:rPr lang="en-US" dirty="0"/>
              <a:t> = {</a:t>
            </a:r>
          </a:p>
          <a:p>
            <a:r>
              <a:rPr lang="en-US" dirty="0"/>
              <a:t>                if (</a:t>
            </a:r>
            <a:r>
              <a:rPr lang="en-US" dirty="0" err="1"/>
              <a:t>username.isNotEmpty</a:t>
            </a:r>
            <a:r>
              <a:rPr lang="en-US" dirty="0"/>
              <a:t>() &amp;&amp; </a:t>
            </a:r>
            <a:r>
              <a:rPr lang="en-US" dirty="0" err="1"/>
              <a:t>password.isNotEmpty</a:t>
            </a:r>
            <a:r>
              <a:rPr lang="en-US" dirty="0"/>
              <a:t>()) {</a:t>
            </a:r>
          </a:p>
          <a:p>
            <a:r>
              <a:rPr lang="en-US" dirty="0"/>
              <a:t>                    </a:t>
            </a:r>
            <a:r>
              <a:rPr lang="en-US" dirty="0" err="1"/>
              <a:t>val</a:t>
            </a:r>
            <a:r>
              <a:rPr lang="en-US" dirty="0"/>
              <a:t> user = </a:t>
            </a:r>
            <a:r>
              <a:rPr lang="en-US" dirty="0" err="1"/>
              <a:t>databaseHelper.getUserByUsername</a:t>
            </a:r>
            <a:r>
              <a:rPr lang="en-US" dirty="0"/>
              <a:t>(username)</a:t>
            </a:r>
          </a:p>
          <a:p>
            <a:r>
              <a:rPr lang="en-US" dirty="0"/>
              <a:t>                    if (user != null &amp;&amp; </a:t>
            </a:r>
            <a:r>
              <a:rPr lang="en-US" dirty="0" err="1"/>
              <a:t>user.password</a:t>
            </a:r>
            <a:r>
              <a:rPr lang="en-US" dirty="0"/>
              <a:t> == password) {</a:t>
            </a:r>
          </a:p>
          <a:p>
            <a:r>
              <a:rPr lang="en-US" dirty="0"/>
              <a:t>                        error = "Successfully logged in"</a:t>
            </a:r>
          </a:p>
          <a:p>
            <a:r>
              <a:rPr lang="en-US" dirty="0"/>
              <a:t>                        </a:t>
            </a:r>
            <a:r>
              <a:rPr lang="en-US" dirty="0" err="1"/>
              <a:t>context.startActivity</a:t>
            </a:r>
            <a:r>
              <a:rPr lang="en-US" dirty="0"/>
              <a:t>(Intent(context, </a:t>
            </a:r>
            <a:r>
              <a:rPr lang="en-US" dirty="0" err="1"/>
              <a:t>MainActivity</a:t>
            </a:r>
            <a:r>
              <a:rPr lang="en-US" dirty="0"/>
              <a:t>::class.java))</a:t>
            </a:r>
          </a:p>
          <a:p>
            <a:r>
              <a:rPr lang="en-US" dirty="0"/>
              <a:t>                        // Finish the </a:t>
            </a:r>
            <a:r>
              <a:rPr lang="en-US" dirty="0" err="1"/>
              <a:t>LoginActivity</a:t>
            </a:r>
            <a:r>
              <a:rPr lang="en-US" dirty="0"/>
              <a:t> if needed</a:t>
            </a:r>
          </a:p>
          <a:p>
            <a:r>
              <a:rPr lang="en-US" dirty="0"/>
              <a:t>                        // (context as Activity).finish()</a:t>
            </a:r>
          </a:p>
          <a:p>
            <a:r>
              <a:rPr lang="en-US" dirty="0"/>
              <a:t>                    } else {</a:t>
            </a:r>
          </a:p>
          <a:p>
            <a:r>
              <a:rPr lang="en-US" dirty="0"/>
              <a:t>                        error = "Invalid username or password"</a:t>
            </a:r>
          </a:p>
          <a:p>
            <a:r>
              <a:rPr lang="en-US" dirty="0"/>
              <a:t>                    }</a:t>
            </a:r>
          </a:p>
          <a:p>
            <a:r>
              <a:rPr lang="en-US" dirty="0"/>
              <a:t>                } else {</a:t>
            </a:r>
          </a:p>
          <a:p>
            <a:r>
              <a:rPr lang="en-US" dirty="0"/>
              <a:t>                    error = "Please fill all fields"</a:t>
            </a:r>
          </a:p>
          <a:p>
            <a:r>
              <a:rPr lang="en-US" dirty="0"/>
              <a:t>                }</a:t>
            </a:r>
          </a:p>
          <a:p>
            <a:r>
              <a:rPr lang="en-US" dirty="0"/>
              <a:t>        </a:t>
            </a:r>
          </a:p>
        </p:txBody>
      </p:sp>
    </p:spTree>
    <p:extLst>
      <p:ext uri="{BB962C8B-B14F-4D97-AF65-F5344CB8AC3E}">
        <p14:creationId xmlns:p14="http://schemas.microsoft.com/office/powerpoint/2010/main" val="21053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1797665" y="579120"/>
            <a:ext cx="8596668" cy="593558"/>
          </a:xfrm>
        </p:spPr>
        <p:txBody>
          <a:bodyPr>
            <a:normAutofit fontScale="90000"/>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577694" y="875899"/>
            <a:ext cx="11036611" cy="5674092"/>
          </a:xfrm>
        </p:spPr>
        <p:txBody>
          <a:bodyPr>
            <a:noAutofit/>
          </a:bodyPr>
          <a:lstStyle/>
          <a:p>
            <a:pPr>
              <a:buFont typeface="Wingdings" panose="05000000000000000000" pitchFamily="2" charset="2"/>
              <a:buChar char="Ø"/>
            </a:pPr>
            <a:endParaRPr lang="en-US" sz="1700" dirty="0"/>
          </a:p>
          <a:p>
            <a:pPr>
              <a:buFont typeface="Wingdings" panose="05000000000000000000" pitchFamily="2" charset="2"/>
              <a:buChar char="Ø"/>
            </a:pPr>
            <a:r>
              <a:rPr lang="en-US" sz="1700" b="0" i="0" dirty="0">
                <a:solidFill>
                  <a:srgbClr val="0D0D0D"/>
                </a:solidFill>
                <a:effectLst/>
                <a:latin typeface="Söhne"/>
              </a:rPr>
              <a:t>The Android Application for Keeping Up with the Latest Headlines allows users to stay updated with the latest news by displaying a list of articles, each with a title, image, and brief description. Users can scroll through the feed and tap on articles for more details. Built using Jetpack Compose for UI, Coil for efficient image loading, and Retrofit for real-time data fetching, the app offers a smooth and modern experience for keeping up with breaking news.</a:t>
            </a:r>
          </a:p>
          <a:p>
            <a:pPr>
              <a:buFont typeface="Wingdings" panose="05000000000000000000" pitchFamily="2" charset="2"/>
              <a:buChar char="Ø"/>
            </a:pPr>
            <a:r>
              <a:rPr lang="en-US" sz="1700" b="1" i="0" dirty="0">
                <a:solidFill>
                  <a:srgbClr val="0D0D0D"/>
                </a:solidFill>
                <a:effectLst/>
                <a:latin typeface="Söhne"/>
              </a:rPr>
              <a:t>User Registration and Login:</a:t>
            </a:r>
            <a:r>
              <a:rPr lang="en-US" sz="1700" b="0" i="0" dirty="0">
                <a:solidFill>
                  <a:srgbClr val="0D0D0D"/>
                </a:solidFill>
                <a:effectLst/>
                <a:latin typeface="Söhne"/>
              </a:rPr>
              <a:t> Users can register with basic details and log in to access personalized content. This ensures secure, authenticated access to app features, including saved preferences and tailored news recommendations.</a:t>
            </a:r>
          </a:p>
          <a:p>
            <a:pPr>
              <a:buFont typeface="Wingdings" panose="05000000000000000000" pitchFamily="2" charset="2"/>
              <a:buChar char="Ø"/>
            </a:pPr>
            <a:r>
              <a:rPr lang="en-US" sz="1700" b="1" i="0" dirty="0">
                <a:solidFill>
                  <a:srgbClr val="0D0D0D"/>
                </a:solidFill>
                <a:effectLst/>
                <a:latin typeface="Söhne"/>
              </a:rPr>
              <a:t>Main News Feed: </a:t>
            </a:r>
            <a:r>
              <a:rPr lang="en-US" sz="1700" i="0" dirty="0">
                <a:solidFill>
                  <a:srgbClr val="0D0D0D"/>
                </a:solidFill>
                <a:effectLst/>
                <a:latin typeface="Söhne"/>
              </a:rPr>
              <a:t>The main feed displays the latest news articles in a scrollable list, with titles, images, and brief descriptions. It updates in real-time, ensuring users always have access to fresh headlines.</a:t>
            </a:r>
          </a:p>
          <a:p>
            <a:pPr>
              <a:buFont typeface="Wingdings" panose="05000000000000000000" pitchFamily="2" charset="2"/>
              <a:buChar char="Ø"/>
            </a:pPr>
            <a:r>
              <a:rPr lang="en-US" sz="1700" b="1" i="0" dirty="0">
                <a:solidFill>
                  <a:srgbClr val="0D0D0D"/>
                </a:solidFill>
                <a:effectLst/>
                <a:latin typeface="Söhne"/>
              </a:rPr>
              <a:t>Article Details View:</a:t>
            </a:r>
            <a:r>
              <a:rPr lang="en-US" sz="1700" i="0" dirty="0">
                <a:solidFill>
                  <a:srgbClr val="0D0D0D"/>
                </a:solidFill>
                <a:effectLst/>
                <a:latin typeface="Söhne"/>
              </a:rPr>
              <a:t> Tapping on an article leads to a detailed view with full content, publication date, source, and related images or videos. This offers users in-depth information and a comprehensive reading experience.</a:t>
            </a:r>
          </a:p>
          <a:p>
            <a:pPr>
              <a:buFont typeface="Wingdings" panose="05000000000000000000" pitchFamily="2" charset="2"/>
              <a:buChar char="Ø"/>
            </a:pPr>
            <a:r>
              <a:rPr lang="en-US" sz="1700" b="1" i="0" dirty="0">
                <a:solidFill>
                  <a:srgbClr val="0D0D0D"/>
                </a:solidFill>
                <a:effectLst/>
                <a:latin typeface="Söhne"/>
              </a:rPr>
              <a:t>Jetpack Compose for UI Development:</a:t>
            </a:r>
            <a:r>
              <a:rPr lang="en-US" sz="1700" b="0" i="0" dirty="0">
                <a:solidFill>
                  <a:srgbClr val="0D0D0D"/>
                </a:solidFill>
                <a:effectLst/>
                <a:latin typeface="Söhne"/>
              </a:rPr>
              <a:t> </a:t>
            </a:r>
            <a:r>
              <a:rPr lang="en-US" sz="1700" dirty="0">
                <a:solidFill>
                  <a:srgbClr val="0D0D0D"/>
                </a:solidFill>
                <a:latin typeface="Söhne"/>
              </a:rPr>
              <a:t>This project is b</a:t>
            </a:r>
            <a:r>
              <a:rPr lang="en-US" sz="1700" b="0" i="0" dirty="0">
                <a:solidFill>
                  <a:srgbClr val="0D0D0D"/>
                </a:solidFill>
                <a:effectLst/>
                <a:latin typeface="Söhne"/>
              </a:rPr>
              <a:t>uilt using Jetpack Compose, the app offers a modern, declarative UI that’s responsive and easy to maintain. It adapts seamlessly to various screen sizes for a smooth user experience.</a:t>
            </a:r>
          </a:p>
          <a:p>
            <a:pPr>
              <a:buFont typeface="Wingdings" panose="05000000000000000000" pitchFamily="2" charset="2"/>
              <a:buChar char="Ø"/>
            </a:pPr>
            <a:r>
              <a:rPr lang="en-US" sz="1700" b="1" i="0" dirty="0">
                <a:solidFill>
                  <a:srgbClr val="0D0D0D"/>
                </a:solidFill>
                <a:effectLst/>
                <a:latin typeface="Söhne"/>
              </a:rPr>
              <a:t>Real-Time Data Fetching with Retrofit: </a:t>
            </a:r>
            <a:r>
              <a:rPr lang="en-US" sz="1700" i="0" dirty="0">
                <a:solidFill>
                  <a:srgbClr val="0D0D0D"/>
                </a:solidFill>
                <a:effectLst/>
                <a:latin typeface="Söhne"/>
              </a:rPr>
              <a:t>Retrofit fetches news data from a remote server via RESTful APIs. It processes JSON responses and updates the app in real-time, ensuring users always have the latest headlines available instantly.</a:t>
            </a:r>
          </a:p>
          <a:p>
            <a:pPr>
              <a:buFont typeface="Wingdings" panose="05000000000000000000" pitchFamily="2" charset="2"/>
              <a:buChar char="Ø"/>
            </a:pPr>
            <a:r>
              <a:rPr lang="en-US" sz="1700" b="1" i="0" dirty="0">
                <a:solidFill>
                  <a:srgbClr val="0D0D0D"/>
                </a:solidFill>
                <a:effectLst/>
                <a:latin typeface="Söhne"/>
              </a:rPr>
              <a:t>Seamless Navigation: </a:t>
            </a:r>
            <a:r>
              <a:rPr lang="en-US" sz="1700" i="0" dirty="0">
                <a:solidFill>
                  <a:srgbClr val="0D0D0D"/>
                </a:solidFill>
                <a:effectLst/>
                <a:latin typeface="Söhne"/>
              </a:rPr>
              <a:t>Jetpack </a:t>
            </a:r>
            <a:r>
              <a:rPr lang="en-US" sz="1700" i="0" dirty="0" err="1">
                <a:solidFill>
                  <a:srgbClr val="0D0D0D"/>
                </a:solidFill>
                <a:effectLst/>
                <a:latin typeface="Söhne"/>
              </a:rPr>
              <a:t>Compose’s</a:t>
            </a:r>
            <a:r>
              <a:rPr lang="en-US" sz="1700" i="0" dirty="0">
                <a:solidFill>
                  <a:srgbClr val="0D0D0D"/>
                </a:solidFill>
                <a:effectLst/>
                <a:latin typeface="Söhne"/>
              </a:rPr>
              <a:t> navigation component allows easy transitions between the news feed and article details. The app ensures smooth, intuitive navigation, improving usability by offering clear and efficient movement through screens.</a:t>
            </a:r>
            <a:endParaRPr lang="en-US" sz="1700" dirty="0"/>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FF96C-BC82-ECA3-DFFB-9672ECBA0C49}"/>
              </a:ext>
            </a:extLst>
          </p:cNvPr>
          <p:cNvSpPr txBox="1"/>
          <p:nvPr/>
        </p:nvSpPr>
        <p:spPr>
          <a:xfrm>
            <a:off x="379563" y="362308"/>
            <a:ext cx="8091577" cy="5909310"/>
          </a:xfrm>
          <a:prstGeom prst="rect">
            <a:avLst/>
          </a:prstGeom>
          <a:noFill/>
        </p:spPr>
        <p:txBody>
          <a:bodyPr wrap="square" rtlCol="0">
            <a:spAutoFit/>
          </a:bodyPr>
          <a:lstStyle/>
          <a:p>
            <a:r>
              <a:rPr lang="en-US" dirty="0"/>
              <a:t> },</a:t>
            </a:r>
          </a:p>
          <a:p>
            <a:r>
              <a:rPr lang="en-US" dirty="0"/>
              <a:t>            shape = </a:t>
            </a:r>
            <a:r>
              <a:rPr lang="en-US" dirty="0" err="1"/>
              <a:t>RoundedCornerShape</a:t>
            </a:r>
            <a:r>
              <a:rPr lang="en-US" dirty="0"/>
              <a:t>(20.dp),</a:t>
            </a:r>
          </a:p>
          <a:p>
            <a:r>
              <a:rPr lang="en-US" dirty="0"/>
              <a:t>            colors = </a:t>
            </a:r>
            <a:r>
              <a:rPr lang="en-US" dirty="0" err="1"/>
              <a:t>ButtonDefaults.buttonColors</a:t>
            </a:r>
            <a:r>
              <a:rPr lang="en-US" dirty="0"/>
              <a:t>(</a:t>
            </a:r>
            <a:r>
              <a:rPr lang="en-US" dirty="0" err="1"/>
              <a:t>containerColor</a:t>
            </a:r>
            <a:r>
              <a:rPr lang="en-US" dirty="0"/>
              <a:t> = Color(0xFF4169E1)),</a:t>
            </a:r>
          </a:p>
          <a:p>
            <a:r>
              <a:rPr lang="en-US" dirty="0"/>
              <a:t>            modifier = </a:t>
            </a:r>
            <a:r>
              <a:rPr lang="en-US" dirty="0" err="1"/>
              <a:t>Modifier.width</a:t>
            </a:r>
            <a:r>
              <a:rPr lang="en-US" dirty="0"/>
              <a:t>(200.dp).padding(top = 16.dp)</a:t>
            </a:r>
          </a:p>
          <a:p>
            <a:r>
              <a:rPr lang="en-US" dirty="0"/>
              <a:t>        ) {</a:t>
            </a:r>
          </a:p>
          <a:p>
            <a:r>
              <a:rPr lang="en-US" dirty="0"/>
              <a:t>            Text(text = "Log In", </a:t>
            </a:r>
            <a:r>
              <a:rPr lang="en-US" dirty="0" err="1"/>
              <a:t>fontWeight</a:t>
            </a:r>
            <a:r>
              <a:rPr lang="en-US" dirty="0"/>
              <a:t> = </a:t>
            </a:r>
            <a:r>
              <a:rPr lang="en-US" dirty="0" err="1"/>
              <a:t>FontWeight.Bold</a:t>
            </a:r>
            <a:r>
              <a:rPr lang="en-US" dirty="0"/>
              <a:t>)</a:t>
            </a:r>
          </a:p>
          <a:p>
            <a:r>
              <a:rPr lang="en-US" dirty="0"/>
              <a:t>        }</a:t>
            </a:r>
          </a:p>
          <a:p>
            <a:endParaRPr lang="en-US" dirty="0"/>
          </a:p>
          <a:p>
            <a:r>
              <a:rPr lang="en-US" dirty="0"/>
              <a:t>        Row(modifier = </a:t>
            </a:r>
            <a:r>
              <a:rPr lang="en-US" dirty="0" err="1"/>
              <a:t>Modifier.fillMaxWidth</a:t>
            </a:r>
            <a:r>
              <a:rPr lang="en-US" dirty="0"/>
              <a:t>()) {</a:t>
            </a:r>
          </a:p>
          <a:p>
            <a:r>
              <a:rPr lang="en-US" dirty="0"/>
              <a:t>            </a:t>
            </a:r>
            <a:r>
              <a:rPr lang="en-US" dirty="0" err="1"/>
              <a:t>TextButton</a:t>
            </a:r>
            <a:r>
              <a:rPr lang="en-US" dirty="0"/>
              <a:t>(</a:t>
            </a:r>
            <a:r>
              <a:rPr lang="en-US" dirty="0" err="1"/>
              <a:t>onClick</a:t>
            </a:r>
            <a:r>
              <a:rPr lang="en-US" dirty="0"/>
              <a:t> = { </a:t>
            </a:r>
            <a:r>
              <a:rPr lang="en-US" dirty="0" err="1"/>
              <a:t>context.startActivity</a:t>
            </a:r>
            <a:r>
              <a:rPr lang="en-US" dirty="0"/>
              <a:t>(Intent(context, </a:t>
            </a:r>
            <a:r>
              <a:rPr lang="en-US" dirty="0" err="1"/>
              <a:t>RegistrationActivity</a:t>
            </a:r>
            <a:r>
              <a:rPr lang="en-US" dirty="0"/>
              <a:t>::class.java)) }) {</a:t>
            </a:r>
          </a:p>
          <a:p>
            <a:r>
              <a:rPr lang="en-US" dirty="0"/>
              <a:t>                Text(text = "Sign up", color = </a:t>
            </a:r>
            <a:r>
              <a:rPr lang="en-US" dirty="0" err="1"/>
              <a:t>Color.Black</a:t>
            </a:r>
            <a:r>
              <a:rPr lang="en-US" dirty="0"/>
              <a:t>)</a:t>
            </a:r>
          </a:p>
          <a:p>
            <a:r>
              <a:rPr lang="en-US" dirty="0"/>
              <a:t>            }</a:t>
            </a:r>
          </a:p>
          <a:p>
            <a:r>
              <a:rPr lang="en-US" dirty="0"/>
              <a:t>            Spacer(modifier = </a:t>
            </a:r>
            <a:r>
              <a:rPr lang="en-US" dirty="0" err="1"/>
              <a:t>Modifier.width</a:t>
            </a:r>
            <a:r>
              <a:rPr lang="en-US" dirty="0"/>
              <a:t>(100.dp))</a:t>
            </a:r>
          </a:p>
          <a:p>
            <a:r>
              <a:rPr lang="en-US" dirty="0"/>
              <a:t>            </a:t>
            </a:r>
            <a:r>
              <a:rPr lang="en-US" dirty="0" err="1"/>
              <a:t>TextButton</a:t>
            </a:r>
            <a:r>
              <a:rPr lang="en-US" dirty="0"/>
              <a:t>(</a:t>
            </a:r>
            <a:r>
              <a:rPr lang="en-US" dirty="0" err="1"/>
              <a:t>onClick</a:t>
            </a:r>
            <a:r>
              <a:rPr lang="en-US" dirty="0"/>
              <a:t> = { /* Handle forgot password */ }) {</a:t>
            </a:r>
          </a:p>
          <a:p>
            <a:r>
              <a:rPr lang="en-US" dirty="0"/>
              <a:t>                Text(text = "Forgot password?", color = </a:t>
            </a:r>
            <a:r>
              <a:rPr lang="en-US" dirty="0" err="1"/>
              <a:t>Color.Black</a:t>
            </a:r>
            <a:r>
              <a:rPr lang="en-US" dirty="0"/>
              <a:t>)</a:t>
            </a:r>
          </a:p>
          <a:p>
            <a:r>
              <a:rPr lang="en-US" dirty="0"/>
              <a:t>            }</a:t>
            </a:r>
          </a:p>
          <a:p>
            <a:r>
              <a:rPr lang="en-US" dirty="0"/>
              <a:t>        }</a:t>
            </a:r>
          </a:p>
          <a:p>
            <a:r>
              <a:rPr lang="en-US" dirty="0"/>
              <a:t>    }</a:t>
            </a:r>
          </a:p>
          <a:p>
            <a:r>
              <a:rPr lang="en-US" dirty="0"/>
              <a:t>}</a:t>
            </a:r>
            <a:endParaRPr lang="en-IN" dirty="0"/>
          </a:p>
        </p:txBody>
      </p:sp>
    </p:spTree>
    <p:extLst>
      <p:ext uri="{BB962C8B-B14F-4D97-AF65-F5344CB8AC3E}">
        <p14:creationId xmlns:p14="http://schemas.microsoft.com/office/powerpoint/2010/main" val="1634640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5" name="Picture 4">
            <a:extLst>
              <a:ext uri="{FF2B5EF4-FFF2-40B4-BE49-F238E27FC236}">
                <a16:creationId xmlns:a16="http://schemas.microsoft.com/office/drawing/2014/main" id="{84214BC0-248A-02F6-A711-7A16B57A3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835" y="785574"/>
            <a:ext cx="2567343" cy="5724224"/>
          </a:xfrm>
          <a:prstGeom prst="rect">
            <a:avLst/>
          </a:prstGeom>
        </p:spPr>
      </p:pic>
      <p:pic>
        <p:nvPicPr>
          <p:cNvPr id="7" name="Picture 6">
            <a:extLst>
              <a:ext uri="{FF2B5EF4-FFF2-40B4-BE49-F238E27FC236}">
                <a16:creationId xmlns:a16="http://schemas.microsoft.com/office/drawing/2014/main" id="{59ED12C6-12EF-1C30-BE1F-D2CBCDAD6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822" y="775732"/>
            <a:ext cx="2571757" cy="5734066"/>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8F93F6-E441-D557-34DF-213E0501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234" y="561966"/>
            <a:ext cx="2571757" cy="5734067"/>
          </a:xfrm>
          <a:prstGeom prst="rect">
            <a:avLst/>
          </a:prstGeom>
        </p:spPr>
      </p:pic>
      <p:pic>
        <p:nvPicPr>
          <p:cNvPr id="11" name="Picture 10">
            <a:extLst>
              <a:ext uri="{FF2B5EF4-FFF2-40B4-BE49-F238E27FC236}">
                <a16:creationId xmlns:a16="http://schemas.microsoft.com/office/drawing/2014/main" id="{4DA64B8A-5EB0-E8DC-D672-0DC8D83B2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148" y="561966"/>
            <a:ext cx="2571758" cy="5734068"/>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EBD4DA-9B75-5D7D-3FD0-9EF549261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000" y="672808"/>
            <a:ext cx="2571757" cy="5734066"/>
          </a:xfrm>
          <a:prstGeom prst="rect">
            <a:avLst/>
          </a:prstGeom>
        </p:spPr>
      </p:pic>
      <p:pic>
        <p:nvPicPr>
          <p:cNvPr id="12" name="Picture 11">
            <a:extLst>
              <a:ext uri="{FF2B5EF4-FFF2-40B4-BE49-F238E27FC236}">
                <a16:creationId xmlns:a16="http://schemas.microsoft.com/office/drawing/2014/main" id="{BF966009-FE38-9D50-B86A-6AACF21B1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135" y="672808"/>
            <a:ext cx="2571757" cy="5734066"/>
          </a:xfrm>
          <a:prstGeom prst="rect">
            <a:avLst/>
          </a:prstGeom>
        </p:spPr>
      </p:pic>
    </p:spTree>
    <p:extLst>
      <p:ext uri="{BB962C8B-B14F-4D97-AF65-F5344CB8AC3E}">
        <p14:creationId xmlns:p14="http://schemas.microsoft.com/office/powerpoint/2010/main" val="277201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t>
            </a:r>
            <a:r>
              <a:rPr lang="en-US" sz="2400" u="sng" dirty="0" err="1">
                <a:latin typeface="Times New Roman" panose="02020603050405020304" pitchFamily="18" charset="0"/>
                <a:cs typeface="Times New Roman" panose="02020603050405020304" pitchFamily="18" charset="0"/>
              </a:rPr>
              <a:t>Activity.kt</a:t>
            </a:r>
            <a:r>
              <a:rPr lang="en-US" sz="2400" u="sng"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5"/>
            <a:ext cx="8966200" cy="6186309"/>
          </a:xfrm>
          <a:prstGeom prst="rect">
            <a:avLst/>
          </a:prstGeom>
          <a:noFill/>
        </p:spPr>
        <p:txBody>
          <a:bodyPr wrap="square">
            <a:spAutoFit/>
          </a:bodyPr>
          <a:lstStyle/>
          <a:p>
            <a:r>
              <a:rPr lang="en-US" dirty="0"/>
              <a:t>package </a:t>
            </a:r>
            <a:r>
              <a:rPr lang="en-US" dirty="0" err="1"/>
              <a:t>com.example.newsheadlines</a:t>
            </a:r>
            <a:endParaRPr lang="en-US" dirty="0"/>
          </a:p>
          <a:p>
            <a:endParaRPr lang="en-US" dirty="0"/>
          </a:p>
          <a:p>
            <a:r>
              <a:rPr lang="en-US" dirty="0"/>
              <a:t>import </a:t>
            </a:r>
            <a:r>
              <a:rPr lang="en-US" dirty="0" err="1"/>
              <a:t>android.content.Context</a:t>
            </a:r>
            <a:endParaRPr lang="en-US" dirty="0"/>
          </a:p>
          <a:p>
            <a:r>
              <a:rPr lang="en-US" dirty="0"/>
              <a:t>import </a:t>
            </a:r>
            <a:r>
              <a:rPr lang="en-US" dirty="0" err="1"/>
              <a:t>android.content.Intent</a:t>
            </a:r>
            <a:endParaRPr lang="en-US" dirty="0"/>
          </a:p>
          <a:p>
            <a:r>
              <a:rPr lang="en-US" dirty="0"/>
              <a:t>import </a:t>
            </a:r>
            <a:r>
              <a:rPr lang="en-US" dirty="0" err="1"/>
              <a:t>android.content.Intent.FLAG_ACTIVITY_NEW_TASK</a:t>
            </a:r>
            <a:endParaRPr lang="en-US" dirty="0"/>
          </a:p>
          <a:p>
            <a:r>
              <a:rPr lang="en-US" dirty="0"/>
              <a:t>import </a:t>
            </a:r>
            <a:r>
              <a:rPr lang="en-US" dirty="0" err="1"/>
              <a:t>android.os.Bundle</a:t>
            </a:r>
            <a:endParaRPr lang="en-US" dirty="0"/>
          </a:p>
          <a:p>
            <a:r>
              <a:rPr lang="en-US" dirty="0"/>
              <a:t>import </a:t>
            </a:r>
            <a:r>
              <a:rPr lang="en-US" dirty="0" err="1"/>
              <a:t>android.util.Log</a:t>
            </a:r>
            <a:endParaRPr lang="en-US" dirty="0"/>
          </a:p>
          <a:p>
            <a:r>
              <a:rPr lang="en-US" dirty="0"/>
              <a:t>import </a:t>
            </a:r>
            <a:r>
              <a:rPr lang="en-US" dirty="0" err="1"/>
              <a:t>android.widget.TextView</a:t>
            </a:r>
            <a:endParaRPr lang="en-US" dirty="0"/>
          </a:p>
          <a:p>
            <a:r>
              <a:rPr lang="en-US" dirty="0"/>
              <a:t>import </a:t>
            </a:r>
            <a:r>
              <a:rPr lang="en-US" dirty="0" err="1"/>
              <a:t>androidx.activity.ComponentActivity</a:t>
            </a:r>
            <a:endParaRPr lang="en-US" dirty="0"/>
          </a:p>
          <a:p>
            <a:r>
              <a:rPr lang="en-US" dirty="0"/>
              <a:t>import </a:t>
            </a:r>
            <a:r>
              <a:rPr lang="en-US" dirty="0" err="1"/>
              <a:t>androidx.activity.compose.setContent</a:t>
            </a:r>
            <a:endParaRPr lang="en-US" dirty="0"/>
          </a:p>
          <a:p>
            <a:r>
              <a:rPr lang="en-US" dirty="0"/>
              <a:t>import </a:t>
            </a:r>
            <a:r>
              <a:rPr lang="en-US" dirty="0" err="1"/>
              <a:t>androidx.activity.viewModels</a:t>
            </a:r>
            <a:endParaRPr lang="en-US" dirty="0"/>
          </a:p>
          <a:p>
            <a:r>
              <a:rPr lang="en-US" dirty="0"/>
              <a:t>import </a:t>
            </a:r>
            <a:r>
              <a:rPr lang="en-US" dirty="0" err="1"/>
              <a:t>androidx.compose.foundation.Image</a:t>
            </a:r>
            <a:endParaRPr lang="en-US" dirty="0"/>
          </a:p>
          <a:p>
            <a:r>
              <a:rPr lang="en-US" dirty="0"/>
              <a:t>import </a:t>
            </a:r>
            <a:r>
              <a:rPr lang="en-US" dirty="0" err="1"/>
              <a:t>androidx.compose.foundation.background</a:t>
            </a:r>
            <a:endParaRPr lang="en-US" dirty="0"/>
          </a:p>
          <a:p>
            <a:r>
              <a:rPr lang="en-US" dirty="0"/>
              <a:t>import </a:t>
            </a:r>
            <a:r>
              <a:rPr lang="en-US" dirty="0" err="1"/>
              <a:t>androidx.compose.foundation.clickable</a:t>
            </a:r>
            <a:endParaRPr lang="en-US" dirty="0"/>
          </a:p>
          <a:p>
            <a:r>
              <a:rPr lang="en-US" dirty="0"/>
              <a:t>import androidx.compose.foundation.layout.*</a:t>
            </a:r>
          </a:p>
          <a:p>
            <a:r>
              <a:rPr lang="en-US" dirty="0"/>
              <a:t>import </a:t>
            </a:r>
            <a:r>
              <a:rPr lang="en-US" dirty="0" err="1"/>
              <a:t>androidx.compose.foundation.lazy.LazyColumn</a:t>
            </a:r>
            <a:endParaRPr lang="en-US" dirty="0"/>
          </a:p>
          <a:p>
            <a:r>
              <a:rPr lang="en-US" dirty="0"/>
              <a:t>import </a:t>
            </a:r>
            <a:r>
              <a:rPr lang="en-US" dirty="0" err="1"/>
              <a:t>androidx.compose.foundation.lazy.itemsIndexed</a:t>
            </a:r>
            <a:endParaRPr lang="en-US" dirty="0"/>
          </a:p>
          <a:p>
            <a:r>
              <a:rPr lang="en-US" dirty="0"/>
              <a:t>import </a:t>
            </a:r>
            <a:r>
              <a:rPr lang="en-US" dirty="0" err="1"/>
              <a:t>androidx.compose.foundation.selection.selectable</a:t>
            </a:r>
            <a:endParaRPr lang="en-US" dirty="0"/>
          </a:p>
          <a:p>
            <a:r>
              <a:rPr lang="en-US" dirty="0"/>
              <a:t>import </a:t>
            </a:r>
            <a:r>
              <a:rPr lang="en-US" dirty="0" err="1"/>
              <a:t>androidx.compose.foundation.shape.RoundedCornerShape</a:t>
            </a:r>
            <a:endParaRPr lang="en-US" dirty="0"/>
          </a:p>
          <a:p>
            <a:r>
              <a:rPr lang="en-US" dirty="0"/>
              <a:t>import </a:t>
            </a:r>
            <a:r>
              <a:rPr lang="en-US" dirty="0" err="1"/>
              <a:t>androidx.compose.material.Card</a:t>
            </a:r>
            <a:endParaRPr lang="en-US" dirty="0"/>
          </a:p>
          <a:p>
            <a:r>
              <a:rPr lang="en-US" dirty="0"/>
              <a:t>import </a:t>
            </a:r>
            <a:r>
              <a:rPr lang="en-US" dirty="0" err="1"/>
              <a:t>androidx.compose.material.MaterialTheme</a:t>
            </a:r>
            <a:endParaRPr lang="en-US" dirty="0"/>
          </a:p>
          <a:p>
            <a:r>
              <a:rPr lang="en-US" dirty="0"/>
              <a:t>import </a:t>
            </a:r>
            <a:r>
              <a:rPr lang="en-US" dirty="0" err="1"/>
              <a:t>androidx.compose.material.Surface</a:t>
            </a:r>
            <a:endParaRPr lang="en-US" dirty="0"/>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39700" y="1"/>
            <a:ext cx="9004300" cy="6740307"/>
          </a:xfrm>
          <a:prstGeom prst="rect">
            <a:avLst/>
          </a:prstGeom>
          <a:noFill/>
        </p:spPr>
        <p:txBody>
          <a:bodyPr wrap="square">
            <a:spAutoFit/>
          </a:bodyPr>
          <a:lstStyle/>
          <a:p>
            <a:r>
              <a:rPr lang="en-US" dirty="0"/>
              <a:t>import </a:t>
            </a:r>
            <a:r>
              <a:rPr lang="en-US" dirty="0" err="1"/>
              <a:t>androidx.compose.material.Text</a:t>
            </a:r>
            <a:endParaRPr lang="en-US" dirty="0"/>
          </a:p>
          <a:p>
            <a:r>
              <a:rPr lang="en-US" dirty="0"/>
              <a:t>import androidx.compose.runtime.*</a:t>
            </a:r>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androidx.compose.ui.text.font.FontWeight</a:t>
            </a:r>
            <a:endParaRPr lang="en-US" dirty="0"/>
          </a:p>
          <a:p>
            <a:r>
              <a:rPr lang="en-US" dirty="0"/>
              <a:t>import </a:t>
            </a:r>
            <a:r>
              <a:rPr lang="en-US" dirty="0" err="1"/>
              <a:t>androidx.compose.ui.text.style.TextAlign</a:t>
            </a:r>
            <a:endParaRPr lang="en-US" dirty="0"/>
          </a:p>
          <a:p>
            <a:r>
              <a:rPr lang="en-US" dirty="0"/>
              <a:t>import </a:t>
            </a:r>
            <a:r>
              <a:rPr lang="en-US" dirty="0" err="1"/>
              <a:t>androidx.compose.ui.unit.dp</a:t>
            </a:r>
            <a:endParaRPr lang="en-US" dirty="0"/>
          </a:p>
          <a:p>
            <a:r>
              <a:rPr lang="en-US" dirty="0"/>
              <a:t>import </a:t>
            </a:r>
            <a:r>
              <a:rPr lang="en-US" dirty="0" err="1"/>
              <a:t>androidx.compose.ui.unit.sp</a:t>
            </a:r>
            <a:endParaRPr lang="en-US" dirty="0"/>
          </a:p>
          <a:p>
            <a:r>
              <a:rPr lang="en-US" dirty="0"/>
              <a:t>import </a:t>
            </a:r>
            <a:r>
              <a:rPr lang="en-US" dirty="0" err="1"/>
              <a:t>androidx.compose.ui.viewinterop.AndroidView</a:t>
            </a:r>
            <a:endParaRPr lang="en-US" dirty="0"/>
          </a:p>
          <a:p>
            <a:r>
              <a:rPr lang="en-US" dirty="0"/>
              <a:t>import </a:t>
            </a:r>
            <a:r>
              <a:rPr lang="en-US" dirty="0" err="1"/>
              <a:t>androidx.core.text.HtmlCompat</a:t>
            </a:r>
            <a:endParaRPr lang="en-US" dirty="0"/>
          </a:p>
          <a:p>
            <a:r>
              <a:rPr lang="en-US" dirty="0"/>
              <a:t>import </a:t>
            </a:r>
            <a:r>
              <a:rPr lang="en-US" dirty="0" err="1"/>
              <a:t>coil.compose.rememberImagePainter</a:t>
            </a:r>
            <a:endParaRPr lang="en-US" dirty="0"/>
          </a:p>
          <a:p>
            <a:r>
              <a:rPr lang="en-US" dirty="0"/>
              <a:t>import </a:t>
            </a:r>
            <a:r>
              <a:rPr lang="en-US" dirty="0" err="1"/>
              <a:t>coil.size.Scale</a:t>
            </a:r>
            <a:endParaRPr lang="en-US" dirty="0"/>
          </a:p>
          <a:p>
            <a:r>
              <a:rPr lang="en-US" dirty="0"/>
              <a:t>import </a:t>
            </a:r>
            <a:r>
              <a:rPr lang="en-US" dirty="0" err="1"/>
              <a:t>coil.transform.CircleCropTransformation</a:t>
            </a:r>
            <a:endParaRPr lang="en-US" dirty="0"/>
          </a:p>
          <a:p>
            <a:r>
              <a:rPr lang="en-US" dirty="0"/>
              <a:t>import </a:t>
            </a:r>
            <a:r>
              <a:rPr lang="en-US" dirty="0" err="1"/>
              <a:t>com.example.example.Articles</a:t>
            </a:r>
            <a:endParaRPr lang="en-US" dirty="0"/>
          </a:p>
          <a:p>
            <a:r>
              <a:rPr lang="en-US" dirty="0"/>
              <a:t>import </a:t>
            </a:r>
            <a:r>
              <a:rPr lang="en-US" dirty="0" err="1"/>
              <a:t>com.example.newsheadlines.ui.theme.NewsHeadlinesTheme</a:t>
            </a:r>
            <a:endParaRPr lang="en-US" dirty="0"/>
          </a:p>
          <a:p>
            <a:endParaRPr lang="en-US" dirty="0"/>
          </a:p>
          <a:p>
            <a:r>
              <a:rPr lang="en-US" dirty="0"/>
              <a:t>class </a:t>
            </a:r>
            <a:r>
              <a:rPr lang="en-US" dirty="0" err="1"/>
              <a:t>MainActivity</a:t>
            </a:r>
            <a:r>
              <a:rPr lang="en-US" dirty="0"/>
              <a:t> : </a:t>
            </a:r>
            <a:r>
              <a:rPr lang="en-US" dirty="0" err="1"/>
              <a:t>ComponentActivity</a:t>
            </a:r>
            <a:r>
              <a:rPr lang="en-US" dirty="0"/>
              <a:t>() {</a:t>
            </a:r>
          </a:p>
          <a:p>
            <a:r>
              <a:rPr lang="en-US" dirty="0"/>
              <a:t>    </a:t>
            </a:r>
            <a:r>
              <a:rPr lang="en-US" dirty="0" err="1"/>
              <a:t>val</a:t>
            </a:r>
            <a:r>
              <a:rPr lang="en-US" dirty="0"/>
              <a:t> </a:t>
            </a:r>
            <a:r>
              <a:rPr lang="en-US" dirty="0" err="1"/>
              <a:t>mainViewModel</a:t>
            </a:r>
            <a:r>
              <a:rPr lang="en-US" dirty="0"/>
              <a:t> by </a:t>
            </a:r>
            <a:r>
              <a:rPr lang="en-US" dirty="0" err="1"/>
              <a:t>viewModels</a:t>
            </a:r>
            <a:r>
              <a:rPr lang="en-US" dirty="0"/>
              <a:t>&lt;</a:t>
            </a:r>
            <a:r>
              <a:rPr lang="en-US" dirty="0" err="1"/>
              <a:t>MainViewModel</a:t>
            </a:r>
            <a:r>
              <a:rPr lang="en-US" dirty="0"/>
              <a:t>&gt;()</a:t>
            </a:r>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setContent</a:t>
            </a:r>
            <a:r>
              <a:rPr lang="en-US" dirty="0"/>
              <a:t> {</a:t>
            </a:r>
          </a:p>
          <a:p>
            <a:r>
              <a:rPr lang="en-US" dirty="0"/>
              <a:t>            </a:t>
            </a:r>
            <a:r>
              <a:rPr lang="en-US" dirty="0" err="1"/>
              <a:t>NewsHeadlinesTheme</a:t>
            </a:r>
            <a:r>
              <a:rPr lang="en-US" dirty="0"/>
              <a:t> {</a:t>
            </a:r>
          </a:p>
          <a:p>
            <a:r>
              <a:rPr lang="en-US" dirty="0"/>
              <a:t>                // A surface container using the 'background' color from the theme</a:t>
            </a:r>
          </a:p>
          <a:p>
            <a:r>
              <a:rPr lang="en-US" dirty="0"/>
              <a:t>                Surface(color = Color(0xFF4169E1)) {</a:t>
            </a:r>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127000" y="152400"/>
            <a:ext cx="9017000" cy="6740307"/>
          </a:xfrm>
          <a:prstGeom prst="rect">
            <a:avLst/>
          </a:prstGeom>
          <a:noFill/>
        </p:spPr>
        <p:txBody>
          <a:bodyPr wrap="square">
            <a:spAutoFit/>
          </a:bodyPr>
          <a:lstStyle/>
          <a:p>
            <a:r>
              <a:rPr lang="en-US" dirty="0"/>
              <a:t> Column() {</a:t>
            </a:r>
          </a:p>
          <a:p>
            <a:endParaRPr lang="en-US" dirty="0"/>
          </a:p>
          <a:p>
            <a:endParaRPr lang="en-US" dirty="0"/>
          </a:p>
          <a:p>
            <a:r>
              <a:rPr lang="en-US" dirty="0"/>
              <a:t>                        Text(text = "NEWS", </a:t>
            </a:r>
            <a:r>
              <a:rPr lang="en-US" dirty="0" err="1"/>
              <a:t>fontSize</a:t>
            </a:r>
            <a:r>
              <a:rPr lang="en-US" dirty="0"/>
              <a:t> = 32.sp, modifier = </a:t>
            </a:r>
            <a:r>
              <a:rPr lang="en-US" dirty="0" err="1"/>
              <a:t>Modifier.fillMaxWidth</a:t>
            </a:r>
            <a:r>
              <a:rPr lang="en-US" dirty="0"/>
              <a:t>(), </a:t>
            </a:r>
            <a:r>
              <a:rPr lang="en-US" dirty="0" err="1"/>
              <a:t>textAlign</a:t>
            </a:r>
            <a:r>
              <a:rPr lang="en-US" dirty="0"/>
              <a:t> = </a:t>
            </a:r>
            <a:r>
              <a:rPr lang="en-US" dirty="0" err="1"/>
              <a:t>TextAlign.Center</a:t>
            </a:r>
            <a:r>
              <a:rPr lang="en-US" dirty="0"/>
              <a:t>, color=Color((0xFF000000)))</a:t>
            </a:r>
          </a:p>
          <a:p>
            <a:endParaRPr lang="en-US" dirty="0"/>
          </a:p>
          <a:p>
            <a:r>
              <a:rPr lang="en-US" dirty="0"/>
              <a:t>                        </a:t>
            </a:r>
            <a:r>
              <a:rPr lang="en-US" dirty="0" err="1"/>
              <a:t>MovieList</a:t>
            </a:r>
            <a:r>
              <a:rPr lang="en-US" dirty="0"/>
              <a:t>(</a:t>
            </a:r>
            <a:r>
              <a:rPr lang="en-US" dirty="0" err="1"/>
              <a:t>applicationContext</a:t>
            </a:r>
            <a:r>
              <a:rPr lang="en-US" dirty="0"/>
              <a:t>, </a:t>
            </a:r>
            <a:r>
              <a:rPr lang="en-US" dirty="0" err="1"/>
              <a:t>movieList</a:t>
            </a:r>
            <a:r>
              <a:rPr lang="en-US" dirty="0"/>
              <a:t> = </a:t>
            </a:r>
            <a:r>
              <a:rPr lang="en-US" dirty="0" err="1"/>
              <a:t>mainViewModel.movieListResponse</a:t>
            </a:r>
            <a:r>
              <a:rPr lang="en-US" dirty="0"/>
              <a:t>)</a:t>
            </a:r>
          </a:p>
          <a:p>
            <a:r>
              <a:rPr lang="en-US" dirty="0"/>
              <a:t>                        </a:t>
            </a:r>
            <a:r>
              <a:rPr lang="en-US" dirty="0" err="1"/>
              <a:t>mainViewModel.getMovieList</a:t>
            </a:r>
            <a:r>
              <a:rPr lang="en-US" dirty="0"/>
              <a:t>()</a:t>
            </a:r>
          </a:p>
          <a:p>
            <a:r>
              <a:rPr lang="en-US" dirty="0"/>
              <a:t>                    }</a:t>
            </a:r>
          </a:p>
          <a:p>
            <a:r>
              <a:rPr lang="en-US" dirty="0"/>
              <a:t>                }</a:t>
            </a:r>
          </a:p>
          <a:p>
            <a:r>
              <a:rPr lang="en-US" dirty="0"/>
              <a:t>            }</a:t>
            </a:r>
          </a:p>
          <a:p>
            <a:r>
              <a:rPr lang="en-US" dirty="0"/>
              <a:t>        }</a:t>
            </a:r>
          </a:p>
          <a:p>
            <a:r>
              <a:rPr lang="en-US" dirty="0"/>
              <a:t>    }</a:t>
            </a:r>
          </a:p>
          <a:p>
            <a:r>
              <a:rPr lang="en-US" dirty="0"/>
              <a:t>}</a:t>
            </a:r>
          </a:p>
          <a:p>
            <a:endParaRPr lang="en-US" dirty="0"/>
          </a:p>
          <a:p>
            <a:r>
              <a:rPr lang="en-US" dirty="0"/>
              <a:t>@Composable</a:t>
            </a:r>
          </a:p>
          <a:p>
            <a:r>
              <a:rPr lang="en-US" dirty="0"/>
              <a:t>fun </a:t>
            </a:r>
            <a:r>
              <a:rPr lang="en-US" dirty="0" err="1"/>
              <a:t>MovieList</a:t>
            </a:r>
            <a:r>
              <a:rPr lang="en-US" dirty="0"/>
              <a:t>(context: Context, </a:t>
            </a:r>
            <a:r>
              <a:rPr lang="en-US" dirty="0" err="1"/>
              <a:t>movieList</a:t>
            </a:r>
            <a:r>
              <a:rPr lang="en-US" dirty="0"/>
              <a:t>: List&lt;Articles&gt;) {</a:t>
            </a:r>
          </a:p>
          <a:p>
            <a:r>
              <a:rPr lang="en-US" dirty="0"/>
              <a:t>    var </a:t>
            </a:r>
            <a:r>
              <a:rPr lang="en-US" dirty="0" err="1"/>
              <a:t>selectedIndex</a:t>
            </a:r>
            <a:r>
              <a:rPr lang="en-US" dirty="0"/>
              <a:t> by remember { </a:t>
            </a:r>
            <a:r>
              <a:rPr lang="en-US" dirty="0" err="1"/>
              <a:t>mutableStateOf</a:t>
            </a:r>
            <a:r>
              <a:rPr lang="en-US" dirty="0"/>
              <a:t>(-1) }</a:t>
            </a:r>
          </a:p>
          <a:p>
            <a:r>
              <a:rPr lang="en-US" dirty="0"/>
              <a:t>    </a:t>
            </a:r>
            <a:r>
              <a:rPr lang="en-US" dirty="0" err="1"/>
              <a:t>LazyColumn</a:t>
            </a:r>
            <a:r>
              <a:rPr lang="en-US" dirty="0"/>
              <a:t> {</a:t>
            </a:r>
          </a:p>
          <a:p>
            <a:endParaRPr lang="en-US" dirty="0"/>
          </a:p>
          <a:p>
            <a:r>
              <a:rPr lang="en-US" dirty="0"/>
              <a:t>        </a:t>
            </a:r>
            <a:r>
              <a:rPr lang="en-US" dirty="0" err="1"/>
              <a:t>itemsIndexed</a:t>
            </a:r>
            <a:r>
              <a:rPr lang="en-US" dirty="0"/>
              <a:t>(items = </a:t>
            </a:r>
            <a:r>
              <a:rPr lang="en-US" dirty="0" err="1"/>
              <a:t>movieList</a:t>
            </a:r>
            <a:r>
              <a:rPr lang="en-US" dirty="0"/>
              <a:t>) {</a:t>
            </a:r>
          </a:p>
          <a:p>
            <a:r>
              <a:rPr lang="en-US" dirty="0"/>
              <a:t>                index, item -&gt;</a:t>
            </a:r>
          </a:p>
          <a:p>
            <a:r>
              <a:rPr lang="en-US" dirty="0"/>
              <a:t>            </a:t>
            </a:r>
            <a:r>
              <a:rPr lang="en-US" dirty="0" err="1"/>
              <a:t>MovieItem</a:t>
            </a:r>
            <a:r>
              <a:rPr lang="en-US" dirty="0"/>
              <a:t>(</a:t>
            </a:r>
            <a:r>
              <a:rPr lang="en-US" dirty="0" err="1"/>
              <a:t>context,movie</a:t>
            </a:r>
            <a:r>
              <a:rPr lang="en-US" dirty="0"/>
              <a:t> = item, index, </a:t>
            </a:r>
            <a:r>
              <a:rPr lang="en-US" dirty="0" err="1"/>
              <a:t>selectedIndex</a:t>
            </a:r>
            <a:r>
              <a:rPr lang="en-US" dirty="0"/>
              <a:t>) { </a:t>
            </a:r>
            <a:r>
              <a:rPr lang="en-US" dirty="0" err="1"/>
              <a:t>i</a:t>
            </a:r>
            <a:r>
              <a:rPr lang="en-US" dirty="0"/>
              <a:t> -&gt;</a:t>
            </a: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101600" y="0"/>
            <a:ext cx="9042400" cy="7017306"/>
          </a:xfrm>
          <a:prstGeom prst="rect">
            <a:avLst/>
          </a:prstGeom>
          <a:noFill/>
        </p:spPr>
        <p:txBody>
          <a:bodyPr wrap="square">
            <a:spAutoFit/>
          </a:bodyPr>
          <a:lstStyle/>
          <a:p>
            <a:r>
              <a:rPr lang="en-US" dirty="0"/>
              <a:t> </a:t>
            </a:r>
            <a:r>
              <a:rPr lang="en-US" dirty="0" err="1"/>
              <a:t>selectedIndex</a:t>
            </a:r>
            <a:r>
              <a:rPr lang="en-US" dirty="0"/>
              <a:t> = </a:t>
            </a:r>
            <a:r>
              <a:rPr lang="en-US" dirty="0" err="1"/>
              <a:t>i</a:t>
            </a:r>
            <a:endParaRPr lang="en-US" dirty="0"/>
          </a:p>
          <a:p>
            <a:r>
              <a:rPr lang="en-US" dirty="0"/>
              <a:t>            }</a:t>
            </a:r>
          </a:p>
          <a:p>
            <a:r>
              <a:rPr lang="en-US" dirty="0"/>
              <a:t>        }</a:t>
            </a:r>
          </a:p>
          <a:p>
            <a:r>
              <a:rPr lang="en-US" dirty="0"/>
              <a:t>    }</a:t>
            </a:r>
          </a:p>
          <a:p>
            <a:endParaRPr lang="en-US" dirty="0"/>
          </a:p>
          <a:p>
            <a:r>
              <a:rPr lang="en-US" dirty="0"/>
              <a:t>}</a:t>
            </a:r>
          </a:p>
          <a:p>
            <a:endParaRPr lang="en-US" dirty="0"/>
          </a:p>
          <a:p>
            <a:r>
              <a:rPr lang="en-US" dirty="0"/>
              <a:t>@Composable</a:t>
            </a:r>
          </a:p>
          <a:p>
            <a:r>
              <a:rPr lang="en-US" dirty="0"/>
              <a:t>fun </a:t>
            </a:r>
            <a:r>
              <a:rPr lang="en-US" dirty="0" err="1"/>
              <a:t>MovieItem</a:t>
            </a:r>
            <a:r>
              <a:rPr lang="en-US" dirty="0"/>
              <a:t>(context: Context) {</a:t>
            </a:r>
          </a:p>
          <a:p>
            <a:r>
              <a:rPr lang="en-US" dirty="0"/>
              <a:t>    </a:t>
            </a:r>
            <a:r>
              <a:rPr lang="en-US" dirty="0" err="1"/>
              <a:t>val</a:t>
            </a:r>
            <a:r>
              <a:rPr lang="en-US" dirty="0"/>
              <a:t> movie = Articles(</a:t>
            </a:r>
          </a:p>
          <a:p>
            <a:r>
              <a:rPr lang="en-US" dirty="0"/>
              <a:t>        "Coco",</a:t>
            </a:r>
          </a:p>
          <a:p>
            <a:r>
              <a:rPr lang="en-US" dirty="0"/>
              <a:t>        "",</a:t>
            </a:r>
          </a:p>
          <a:p>
            <a:r>
              <a:rPr lang="en-US" dirty="0"/>
              <a:t>        " </a:t>
            </a:r>
            <a:r>
              <a:rPr lang="en-US" dirty="0" err="1"/>
              <a:t>articl</a:t>
            </a:r>
            <a:r>
              <a:rPr lang="en-US" dirty="0"/>
              <a:t>"</a:t>
            </a:r>
          </a:p>
          <a:p>
            <a:r>
              <a:rPr lang="en-US" dirty="0"/>
              <a:t>    )</a:t>
            </a:r>
          </a:p>
          <a:p>
            <a:endParaRPr lang="en-US" dirty="0"/>
          </a:p>
          <a:p>
            <a:endParaRPr lang="en-US" dirty="0"/>
          </a:p>
          <a:p>
            <a:r>
              <a:rPr lang="en-US" dirty="0"/>
              <a:t>    </a:t>
            </a:r>
            <a:r>
              <a:rPr lang="en-US" dirty="0" err="1"/>
              <a:t>MovieItem</a:t>
            </a:r>
            <a:r>
              <a:rPr lang="en-US" dirty="0"/>
              <a:t>(</a:t>
            </a:r>
            <a:r>
              <a:rPr lang="en-US" dirty="0" err="1"/>
              <a:t>context,movie</a:t>
            </a:r>
            <a:r>
              <a:rPr lang="en-US" dirty="0"/>
              <a:t> = movie, 0, 0) { </a:t>
            </a:r>
            <a:r>
              <a:rPr lang="en-US" dirty="0" err="1"/>
              <a:t>i</a:t>
            </a:r>
            <a:r>
              <a:rPr lang="en-US" dirty="0"/>
              <a:t> -&gt;</a:t>
            </a:r>
          </a:p>
          <a:p>
            <a:r>
              <a:rPr lang="en-US" dirty="0"/>
              <a:t>        </a:t>
            </a:r>
            <a:r>
              <a:rPr lang="en-US" dirty="0" err="1"/>
              <a:t>Log.i</a:t>
            </a:r>
            <a:r>
              <a:rPr lang="en-US" dirty="0"/>
              <a:t>("wertytest123abc", "</a:t>
            </a:r>
            <a:r>
              <a:rPr lang="en-US" dirty="0" err="1"/>
              <a:t>MovieItem</a:t>
            </a:r>
            <a:r>
              <a:rPr lang="en-US" dirty="0"/>
              <a:t>: "</a:t>
            </a:r>
          </a:p>
          <a:p>
            <a:r>
              <a:rPr lang="en-US" dirty="0"/>
              <a:t>                +</a:t>
            </a:r>
            <a:r>
              <a:rPr lang="en-US" dirty="0" err="1"/>
              <a:t>i</a:t>
            </a:r>
            <a:r>
              <a:rPr lang="en-US" dirty="0"/>
              <a:t>)</a:t>
            </a:r>
          </a:p>
          <a:p>
            <a:r>
              <a:rPr lang="en-US" dirty="0"/>
              <a:t>    }</a:t>
            </a:r>
          </a:p>
          <a:p>
            <a:r>
              <a:rPr lang="en-US" dirty="0"/>
              <a:t>}</a:t>
            </a:r>
          </a:p>
          <a:p>
            <a:endParaRPr lang="en-US" dirty="0"/>
          </a:p>
          <a:p>
            <a:r>
              <a:rPr lang="en-US" dirty="0"/>
              <a:t>@Composable</a:t>
            </a:r>
          </a:p>
          <a:p>
            <a:r>
              <a:rPr lang="en-US" dirty="0"/>
              <a:t>fun </a:t>
            </a:r>
            <a:r>
              <a:rPr lang="en-US" dirty="0" err="1"/>
              <a:t>MovieItem</a:t>
            </a:r>
            <a:r>
              <a:rPr lang="en-US" dirty="0"/>
              <a:t>(context: Context, movie: Articles, index: Int, </a:t>
            </a:r>
            <a:r>
              <a:rPr lang="en-US" dirty="0" err="1"/>
              <a:t>selectedIndex</a:t>
            </a:r>
            <a:r>
              <a:rPr lang="en-US" dirty="0"/>
              <a:t>: Int,</a:t>
            </a:r>
          </a:p>
          <a:p>
            <a:r>
              <a:rPr lang="en-US" dirty="0"/>
              <a:t>              </a:t>
            </a:r>
            <a:r>
              <a:rPr lang="en-US" dirty="0" err="1"/>
              <a:t>onClick</a:t>
            </a:r>
            <a:r>
              <a:rPr lang="en-US" dirty="0"/>
              <a:t>: (Int) -&gt; Unit)</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0" y="1"/>
            <a:ext cx="9144000" cy="7294305"/>
          </a:xfrm>
          <a:prstGeom prst="rect">
            <a:avLst/>
          </a:prstGeom>
          <a:noFill/>
        </p:spPr>
        <p:txBody>
          <a:bodyPr wrap="square">
            <a:spAutoFit/>
          </a:bodyPr>
          <a:lstStyle/>
          <a:p>
            <a:r>
              <a:rPr lang="en-US" dirty="0"/>
              <a:t>{</a:t>
            </a:r>
          </a:p>
          <a:p>
            <a:endParaRPr lang="en-US" dirty="0"/>
          </a:p>
          <a:p>
            <a:r>
              <a:rPr lang="en-US" dirty="0"/>
              <a:t>    </a:t>
            </a:r>
            <a:r>
              <a:rPr lang="en-US" dirty="0" err="1"/>
              <a:t>val</a:t>
            </a:r>
            <a:r>
              <a:rPr lang="en-US" dirty="0"/>
              <a:t> </a:t>
            </a:r>
            <a:r>
              <a:rPr lang="en-US" dirty="0" err="1"/>
              <a:t>backgroundColor</a:t>
            </a:r>
            <a:r>
              <a:rPr lang="en-US" dirty="0"/>
              <a:t> = if (index == </a:t>
            </a:r>
            <a:r>
              <a:rPr lang="en-US" dirty="0" err="1"/>
              <a:t>selectedIndex</a:t>
            </a:r>
            <a:r>
              <a:rPr lang="en-US" dirty="0"/>
              <a:t>) </a:t>
            </a:r>
            <a:r>
              <a:rPr lang="en-US" dirty="0" err="1"/>
              <a:t>MaterialTheme.colors.primary</a:t>
            </a:r>
            <a:r>
              <a:rPr lang="en-US" dirty="0"/>
              <a:t> else </a:t>
            </a:r>
            <a:r>
              <a:rPr lang="en-US" dirty="0" err="1"/>
              <a:t>MaterialTheme.colors.background</a:t>
            </a:r>
            <a:endParaRPr lang="en-US" dirty="0"/>
          </a:p>
          <a:p>
            <a:endParaRPr lang="en-US" dirty="0"/>
          </a:p>
          <a:p>
            <a:r>
              <a:rPr lang="en-US" dirty="0"/>
              <a:t>    Card(</a:t>
            </a:r>
          </a:p>
          <a:p>
            <a:r>
              <a:rPr lang="en-US" dirty="0"/>
              <a:t>        modifier = Modifier</a:t>
            </a:r>
          </a:p>
          <a:p>
            <a:r>
              <a:rPr lang="en-US" dirty="0"/>
              <a:t>            .padding(8.dp, 4.dp)</a:t>
            </a:r>
          </a:p>
          <a:p>
            <a:r>
              <a:rPr lang="en-US" dirty="0"/>
              <a:t>            .</a:t>
            </a:r>
            <a:r>
              <a:rPr lang="en-US" dirty="0" err="1"/>
              <a:t>fillMaxSize</a:t>
            </a:r>
            <a:r>
              <a:rPr lang="en-US" dirty="0"/>
              <a:t>()</a:t>
            </a:r>
          </a:p>
          <a:p>
            <a:r>
              <a:rPr lang="en-US" dirty="0"/>
              <a:t>            .selectable(true, true, null,</a:t>
            </a:r>
          </a:p>
          <a:p>
            <a:r>
              <a:rPr lang="en-US" dirty="0"/>
              <a:t>                </a:t>
            </a:r>
            <a:r>
              <a:rPr lang="en-US" dirty="0" err="1"/>
              <a:t>onClick</a:t>
            </a:r>
            <a:r>
              <a:rPr lang="en-US" dirty="0"/>
              <a:t> = {</a:t>
            </a:r>
          </a:p>
          <a:p>
            <a:r>
              <a:rPr lang="en-US" dirty="0"/>
              <a:t>                    </a:t>
            </a:r>
            <a:r>
              <a:rPr lang="en-US" dirty="0" err="1"/>
              <a:t>Log.i</a:t>
            </a:r>
            <a:r>
              <a:rPr lang="en-US" dirty="0"/>
              <a:t>("test123abc", "</a:t>
            </a:r>
            <a:r>
              <a:rPr lang="en-US" dirty="0" err="1"/>
              <a:t>MovieItem</a:t>
            </a:r>
            <a:r>
              <a:rPr lang="en-US" dirty="0"/>
              <a:t>: $index/</a:t>
            </a:r>
            <a:r>
              <a:rPr lang="en-US" dirty="0" err="1"/>
              <a:t>n$selectedIndex</a:t>
            </a:r>
            <a:r>
              <a:rPr lang="en-US" dirty="0"/>
              <a:t>")</a:t>
            </a:r>
          </a:p>
          <a:p>
            <a:r>
              <a:rPr lang="en-US" dirty="0"/>
              <a:t>                })</a:t>
            </a:r>
          </a:p>
          <a:p>
            <a:r>
              <a:rPr lang="en-US" dirty="0"/>
              <a:t>            .clickable { </a:t>
            </a:r>
            <a:r>
              <a:rPr lang="en-US" dirty="0" err="1"/>
              <a:t>onClick</a:t>
            </a:r>
            <a:r>
              <a:rPr lang="en-US" dirty="0"/>
              <a:t>(index) }</a:t>
            </a:r>
          </a:p>
          <a:p>
            <a:r>
              <a:rPr lang="en-US" dirty="0"/>
              <a:t>            .height(180.dp), shape = </a:t>
            </a:r>
            <a:r>
              <a:rPr lang="en-US" dirty="0" err="1"/>
              <a:t>RoundedCornerShape</a:t>
            </a:r>
            <a:r>
              <a:rPr lang="en-US" dirty="0"/>
              <a:t>(8.dp), elevation = 4.dp</a:t>
            </a:r>
          </a:p>
          <a:p>
            <a:r>
              <a:rPr lang="en-US" dirty="0"/>
              <a:t>    ) {</a:t>
            </a:r>
          </a:p>
          <a:p>
            <a:r>
              <a:rPr lang="en-US" dirty="0"/>
              <a:t>        Surface(color = Color(0xFFFFFAF0)) {</a:t>
            </a:r>
          </a:p>
          <a:p>
            <a:endParaRPr lang="en-US" dirty="0"/>
          </a:p>
          <a:p>
            <a:r>
              <a:rPr lang="en-US" dirty="0"/>
              <a:t>            Row(</a:t>
            </a:r>
          </a:p>
          <a:p>
            <a:r>
              <a:rPr lang="en-US" dirty="0"/>
              <a:t>                Modifier</a:t>
            </a:r>
          </a:p>
          <a:p>
            <a:r>
              <a:rPr lang="en-US" dirty="0"/>
              <a:t>                    .padding(4.dp)</a:t>
            </a:r>
          </a:p>
          <a:p>
            <a:r>
              <a:rPr lang="en-US" dirty="0"/>
              <a:t>                    .</a:t>
            </a:r>
            <a:r>
              <a:rPr lang="en-US" dirty="0" err="1"/>
              <a:t>fillMaxSize</a:t>
            </a:r>
            <a:r>
              <a:rPr lang="en-US" dirty="0"/>
              <a:t>()</a:t>
            </a:r>
          </a:p>
          <a:p>
            <a:endParaRPr lang="en-US" dirty="0"/>
          </a:p>
          <a:p>
            <a:r>
              <a:rPr lang="en-US" dirty="0"/>
              <a:t>            )</a:t>
            </a:r>
          </a:p>
          <a:p>
            <a:endParaRPr lang="en-US" dirty="0"/>
          </a:p>
          <a:p>
            <a:r>
              <a:rPr lang="en-US" dirty="0"/>
              <a:t> </a:t>
            </a:r>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B379-F690-48DC-ABC1-4211F0EECC2B}"/>
              </a:ext>
            </a:extLst>
          </p:cNvPr>
          <p:cNvSpPr txBox="1"/>
          <p:nvPr/>
        </p:nvSpPr>
        <p:spPr>
          <a:xfrm>
            <a:off x="101600" y="0"/>
            <a:ext cx="9042400" cy="6740307"/>
          </a:xfrm>
          <a:prstGeom prst="rect">
            <a:avLst/>
          </a:prstGeom>
          <a:noFill/>
        </p:spPr>
        <p:txBody>
          <a:bodyPr wrap="square">
            <a:spAutoFit/>
          </a:bodyPr>
          <a:lstStyle/>
          <a:p>
            <a:r>
              <a:rPr lang="en-US" dirty="0"/>
              <a:t> {</a:t>
            </a:r>
          </a:p>
          <a:p>
            <a:r>
              <a:rPr lang="en-US" dirty="0"/>
              <a:t>                Image(</a:t>
            </a:r>
          </a:p>
          <a:p>
            <a:r>
              <a:rPr lang="en-US" dirty="0"/>
              <a:t>                    painter = </a:t>
            </a:r>
            <a:r>
              <a:rPr lang="en-US" dirty="0" err="1"/>
              <a:t>rememberImagePainter</a:t>
            </a:r>
            <a:r>
              <a:rPr lang="en-US" dirty="0"/>
              <a:t>(</a:t>
            </a:r>
          </a:p>
          <a:p>
            <a:r>
              <a:rPr lang="en-US" dirty="0"/>
              <a:t>                        data = </a:t>
            </a:r>
            <a:r>
              <a:rPr lang="en-US" dirty="0" err="1"/>
              <a:t>movie.urlToImage</a:t>
            </a:r>
            <a:r>
              <a:rPr lang="en-US" dirty="0"/>
              <a:t>,</a:t>
            </a:r>
          </a:p>
          <a:p>
            <a:r>
              <a:rPr lang="en-US" dirty="0"/>
              <a:t>                        builder = {</a:t>
            </a:r>
          </a:p>
          <a:p>
            <a:r>
              <a:rPr lang="en-US" dirty="0"/>
              <a:t>                            scale(</a:t>
            </a:r>
            <a:r>
              <a:rPr lang="en-US" dirty="0" err="1"/>
              <a:t>Scale.FILL</a:t>
            </a:r>
            <a:r>
              <a:rPr lang="en-US" dirty="0"/>
              <a:t>)</a:t>
            </a:r>
          </a:p>
          <a:p>
            <a:r>
              <a:rPr lang="en-US" dirty="0"/>
              <a:t>                            placeholder(</a:t>
            </a:r>
            <a:r>
              <a:rPr lang="en-US" dirty="0" err="1"/>
              <a:t>R.drawable.placeholder</a:t>
            </a:r>
            <a:r>
              <a:rPr lang="en-US" dirty="0"/>
              <a:t>)</a:t>
            </a:r>
          </a:p>
          <a:p>
            <a:r>
              <a:rPr lang="en-US" dirty="0"/>
              <a:t>                            transformations(</a:t>
            </a:r>
            <a:r>
              <a:rPr lang="en-US" dirty="0" err="1"/>
              <a:t>CircleCropTransformation</a:t>
            </a:r>
            <a:r>
              <a:rPr lang="en-US" dirty="0"/>
              <a:t>())</a:t>
            </a:r>
          </a:p>
          <a:p>
            <a:r>
              <a:rPr lang="en-US" dirty="0"/>
              <a:t>                        }</a:t>
            </a:r>
          </a:p>
          <a:p>
            <a:r>
              <a:rPr lang="en-US" dirty="0"/>
              <a:t>                    ),</a:t>
            </a:r>
          </a:p>
          <a:p>
            <a:r>
              <a:rPr lang="en-US" dirty="0"/>
              <a:t>                    </a:t>
            </a:r>
            <a:r>
              <a:rPr lang="en-US" dirty="0" err="1"/>
              <a:t>contentDescription</a:t>
            </a:r>
            <a:r>
              <a:rPr lang="en-US" dirty="0"/>
              <a:t> = </a:t>
            </a:r>
            <a:r>
              <a:rPr lang="en-US" dirty="0" err="1"/>
              <a:t>movie.description</a:t>
            </a:r>
            <a:r>
              <a:rPr lang="en-US" dirty="0"/>
              <a:t>,</a:t>
            </a:r>
          </a:p>
          <a:p>
            <a:r>
              <a:rPr lang="en-US" dirty="0"/>
              <a:t>                    modifier = Modifier</a:t>
            </a:r>
          </a:p>
          <a:p>
            <a:r>
              <a:rPr lang="en-US" dirty="0"/>
              <a:t>                        .</a:t>
            </a:r>
            <a:r>
              <a:rPr lang="en-US" dirty="0" err="1"/>
              <a:t>fillMaxHeight</a:t>
            </a:r>
            <a:r>
              <a:rPr lang="en-US" dirty="0"/>
              <a:t>()</a:t>
            </a:r>
          </a:p>
          <a:p>
            <a:r>
              <a:rPr lang="en-US" dirty="0"/>
              <a:t>                        .weight(0.3f)</a:t>
            </a:r>
          </a:p>
          <a:p>
            <a:r>
              <a:rPr lang="en-US" dirty="0"/>
              <a:t>                )</a:t>
            </a:r>
          </a:p>
          <a:p>
            <a:endParaRPr lang="en-US" dirty="0"/>
          </a:p>
          <a:p>
            <a:endParaRPr lang="en-US" dirty="0"/>
          </a:p>
          <a:p>
            <a:r>
              <a:rPr lang="en-US" dirty="0"/>
              <a:t>                Column(</a:t>
            </a:r>
          </a:p>
          <a:p>
            <a:r>
              <a:rPr lang="en-US" dirty="0"/>
              <a:t>                    </a:t>
            </a:r>
            <a:r>
              <a:rPr lang="en-US" dirty="0" err="1"/>
              <a:t>verticalArrangement</a:t>
            </a:r>
            <a:r>
              <a:rPr lang="en-US" dirty="0"/>
              <a:t> = </a:t>
            </a:r>
            <a:r>
              <a:rPr lang="en-US" dirty="0" err="1"/>
              <a:t>Arrangement.Center</a:t>
            </a:r>
            <a:r>
              <a:rPr lang="en-US" dirty="0"/>
              <a:t>,</a:t>
            </a:r>
          </a:p>
          <a:p>
            <a:r>
              <a:rPr lang="en-US" dirty="0"/>
              <a:t>                    modifier = Modifier</a:t>
            </a:r>
          </a:p>
          <a:p>
            <a:r>
              <a:rPr lang="en-US" dirty="0"/>
              <a:t>                        .padding(4.dp)</a:t>
            </a:r>
          </a:p>
          <a:p>
            <a:r>
              <a:rPr lang="en-US" dirty="0"/>
              <a:t>                        .</a:t>
            </a:r>
            <a:r>
              <a:rPr lang="en-US" dirty="0" err="1"/>
              <a:t>fillMaxHeight</a:t>
            </a:r>
            <a:r>
              <a:rPr lang="en-US" dirty="0"/>
              <a:t>()</a:t>
            </a:r>
          </a:p>
          <a:p>
            <a:r>
              <a:rPr lang="en-US" dirty="0"/>
              <a:t>                        .weight(0.8f)</a:t>
            </a:r>
          </a:p>
          <a:p>
            <a:r>
              <a:rPr lang="en-US" dirty="0"/>
              <a:t>                        .background(Color(0xFFFFFAF0))</a:t>
            </a:r>
          </a:p>
        </p:txBody>
      </p:sp>
    </p:spTree>
    <p:extLst>
      <p:ext uri="{BB962C8B-B14F-4D97-AF65-F5344CB8AC3E}">
        <p14:creationId xmlns:p14="http://schemas.microsoft.com/office/powerpoint/2010/main" val="8539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114300"/>
            <a:ext cx="11645900" cy="6740307"/>
          </a:xfrm>
          <a:prstGeom prst="rect">
            <a:avLst/>
          </a:prstGeom>
          <a:noFill/>
        </p:spPr>
        <p:txBody>
          <a:bodyPr wrap="square">
            <a:spAutoFit/>
          </a:bodyPr>
          <a:lstStyle/>
          <a:p>
            <a:r>
              <a:rPr lang="en-US" dirty="0"/>
              <a:t> .padding(20.dp)</a:t>
            </a:r>
          </a:p>
          <a:p>
            <a:r>
              <a:rPr lang="en-US" dirty="0"/>
              <a:t>                        .selectable(true, true, null,</a:t>
            </a:r>
          </a:p>
          <a:p>
            <a:r>
              <a:rPr lang="en-US" dirty="0"/>
              <a:t>                            </a:t>
            </a:r>
            <a:r>
              <a:rPr lang="en-US" dirty="0" err="1"/>
              <a:t>onClick</a:t>
            </a:r>
            <a:r>
              <a:rPr lang="en-US" dirty="0"/>
              <a:t> = {</a:t>
            </a:r>
          </a:p>
          <a:p>
            <a:r>
              <a:rPr lang="en-US" dirty="0"/>
              <a:t>                                </a:t>
            </a:r>
            <a:r>
              <a:rPr lang="en-US" dirty="0" err="1"/>
              <a:t>Log.i</a:t>
            </a:r>
            <a:r>
              <a:rPr lang="en-US" dirty="0"/>
              <a:t>("test123abc", "</a:t>
            </a:r>
            <a:r>
              <a:rPr lang="en-US" dirty="0" err="1"/>
              <a:t>MovieItem</a:t>
            </a:r>
            <a:r>
              <a:rPr lang="en-US" dirty="0"/>
              <a:t>: $index/n${</a:t>
            </a:r>
            <a:r>
              <a:rPr lang="en-US" dirty="0" err="1"/>
              <a:t>movie.description</a:t>
            </a:r>
            <a:r>
              <a:rPr lang="en-US" dirty="0"/>
              <a:t>}")</a:t>
            </a:r>
          </a:p>
          <a:p>
            <a:r>
              <a:rPr lang="en-US" dirty="0"/>
              <a:t>                                </a:t>
            </a:r>
            <a:r>
              <a:rPr lang="en-US" dirty="0" err="1"/>
              <a:t>context.startActivity</a:t>
            </a:r>
            <a:r>
              <a:rPr lang="en-US" dirty="0"/>
              <a:t>(</a:t>
            </a:r>
          </a:p>
          <a:p>
            <a:r>
              <a:rPr lang="en-US" dirty="0"/>
              <a:t>                                    Intent(context, </a:t>
            </a:r>
            <a:r>
              <a:rPr lang="en-US" dirty="0" err="1"/>
              <a:t>DisplayNews</a:t>
            </a:r>
            <a:r>
              <a:rPr lang="en-US" dirty="0"/>
              <a:t>::class.java)</a:t>
            </a:r>
          </a:p>
          <a:p>
            <a:r>
              <a:rPr lang="en-US" dirty="0"/>
              <a:t>                                        .</a:t>
            </a:r>
            <a:r>
              <a:rPr lang="en-US" dirty="0" err="1"/>
              <a:t>setFlags</a:t>
            </a:r>
            <a:r>
              <a:rPr lang="en-US" dirty="0"/>
              <a:t>(</a:t>
            </a:r>
            <a:r>
              <a:rPr lang="en-US" dirty="0" err="1"/>
              <a:t>Intent.FLAG_ACTIVITY_NEW_TASK</a:t>
            </a:r>
            <a:r>
              <a:rPr lang="en-US" dirty="0"/>
              <a:t>)</a:t>
            </a:r>
          </a:p>
          <a:p>
            <a:r>
              <a:rPr lang="en-US" dirty="0"/>
              <a:t>                                        .</a:t>
            </a:r>
            <a:r>
              <a:rPr lang="en-US" dirty="0" err="1"/>
              <a:t>putExtra</a:t>
            </a:r>
            <a:r>
              <a:rPr lang="en-US" dirty="0"/>
              <a:t>("desk", </a:t>
            </a:r>
            <a:r>
              <a:rPr lang="en-US" dirty="0" err="1"/>
              <a:t>movie.description.toString</a:t>
            </a:r>
            <a:r>
              <a:rPr lang="en-US" dirty="0"/>
              <a:t>())</a:t>
            </a:r>
          </a:p>
          <a:p>
            <a:r>
              <a:rPr lang="en-US" dirty="0"/>
              <a:t>                                        .</a:t>
            </a:r>
            <a:r>
              <a:rPr lang="en-US" dirty="0" err="1"/>
              <a:t>putExtra</a:t>
            </a:r>
            <a:r>
              <a:rPr lang="en-US" dirty="0"/>
              <a:t>("</a:t>
            </a:r>
            <a:r>
              <a:rPr lang="en-US" dirty="0" err="1"/>
              <a:t>urlToImage</a:t>
            </a:r>
            <a:r>
              <a:rPr lang="en-US" dirty="0"/>
              <a:t>", </a:t>
            </a:r>
            <a:r>
              <a:rPr lang="en-US" dirty="0" err="1"/>
              <a:t>movie.urlToImage</a:t>
            </a:r>
            <a:r>
              <a:rPr lang="en-US" dirty="0"/>
              <a:t>)</a:t>
            </a:r>
          </a:p>
          <a:p>
            <a:r>
              <a:rPr lang="en-US" dirty="0"/>
              <a:t>                                        .</a:t>
            </a:r>
            <a:r>
              <a:rPr lang="en-US" dirty="0" err="1"/>
              <a:t>putExtra</a:t>
            </a:r>
            <a:r>
              <a:rPr lang="en-US" dirty="0"/>
              <a:t>("title", </a:t>
            </a:r>
            <a:r>
              <a:rPr lang="en-US" dirty="0" err="1"/>
              <a:t>movie.title</a:t>
            </a:r>
            <a:r>
              <a:rPr lang="en-US" dirty="0"/>
              <a:t>)</a:t>
            </a:r>
          </a:p>
          <a:p>
            <a:r>
              <a:rPr lang="en-US" dirty="0"/>
              <a:t>                                )</a:t>
            </a:r>
          </a:p>
          <a:p>
            <a:r>
              <a:rPr lang="en-US" dirty="0"/>
              <a:t>                            })</a:t>
            </a:r>
          </a:p>
          <a:p>
            <a:r>
              <a:rPr lang="en-US" dirty="0"/>
              <a:t>                ) {</a:t>
            </a:r>
          </a:p>
          <a:p>
            <a:endParaRPr lang="en-US" dirty="0"/>
          </a:p>
          <a:p>
            <a:r>
              <a:rPr lang="en-US" dirty="0"/>
              <a:t>                    Text(</a:t>
            </a:r>
          </a:p>
          <a:p>
            <a:r>
              <a:rPr lang="en-US" dirty="0"/>
              <a:t>                        text = </a:t>
            </a:r>
            <a:r>
              <a:rPr lang="en-US" dirty="0" err="1"/>
              <a:t>movie.title.toString</a:t>
            </a:r>
            <a:r>
              <a:rPr lang="en-US" dirty="0"/>
              <a:t>(),</a:t>
            </a:r>
          </a:p>
          <a:p>
            <a:r>
              <a:rPr lang="en-US" dirty="0"/>
              <a:t>                        style = MaterialTheme.typography.subtitle1,</a:t>
            </a:r>
          </a:p>
          <a:p>
            <a:r>
              <a:rPr lang="en-US" dirty="0"/>
              <a:t>                        </a:t>
            </a:r>
            <a:r>
              <a:rPr lang="en-US" dirty="0" err="1"/>
              <a:t>fontWeight</a:t>
            </a:r>
            <a:r>
              <a:rPr lang="en-US" dirty="0"/>
              <a:t> = </a:t>
            </a:r>
            <a:r>
              <a:rPr lang="en-US" dirty="0" err="1"/>
              <a:t>FontWeight.Bold</a:t>
            </a:r>
            <a:endParaRPr lang="en-US" dirty="0"/>
          </a:p>
          <a:p>
            <a:r>
              <a:rPr lang="en-US" dirty="0"/>
              <a:t>                    )</a:t>
            </a:r>
          </a:p>
          <a:p>
            <a:endParaRPr lang="en-US" dirty="0"/>
          </a:p>
          <a:p>
            <a:r>
              <a:rPr lang="en-US" dirty="0"/>
              <a:t>                    </a:t>
            </a:r>
            <a:r>
              <a:rPr lang="en-US" dirty="0" err="1"/>
              <a:t>HtmlText</a:t>
            </a:r>
            <a:r>
              <a:rPr lang="en-US" dirty="0"/>
              <a:t>(html = </a:t>
            </a:r>
            <a:r>
              <a:rPr lang="en-US" dirty="0" err="1"/>
              <a:t>movie.description.toString</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val="3910902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213</TotalTime>
  <Words>3178</Words>
  <Application>Microsoft Office PowerPoint</Application>
  <PresentationFormat>Widescreen</PresentationFormat>
  <Paragraphs>441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Söhne</vt:lpstr>
      <vt:lpstr>Times New Roman</vt:lpstr>
      <vt:lpstr>Trebuchet MS</vt:lpstr>
      <vt:lpstr>Wingdings</vt:lpstr>
      <vt:lpstr>Wingdings 3</vt:lpstr>
      <vt:lpstr>Facet</vt:lpstr>
      <vt:lpstr>     ANDROID APPLICATION FOR KEEPING UP WITH THE  LATEST HEADLINES</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Sreya Gopalakrishnan</cp:lastModifiedBy>
  <cp:revision>9</cp:revision>
  <dcterms:created xsi:type="dcterms:W3CDTF">2024-03-18T04:06:37Z</dcterms:created>
  <dcterms:modified xsi:type="dcterms:W3CDTF">2024-11-15T14:57:53Z</dcterms:modified>
</cp:coreProperties>
</file>